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0"/>
  </p:notesMasterIdLst>
  <p:sldIdLst>
    <p:sldId id="258" r:id="rId2"/>
    <p:sldId id="430" r:id="rId3"/>
    <p:sldId id="353" r:id="rId4"/>
    <p:sldId id="259" r:id="rId5"/>
    <p:sldId id="478" r:id="rId6"/>
    <p:sldId id="477" r:id="rId7"/>
    <p:sldId id="428" r:id="rId8"/>
    <p:sldId id="324" r:id="rId9"/>
    <p:sldId id="260" r:id="rId10"/>
    <p:sldId id="479" r:id="rId11"/>
    <p:sldId id="325" r:id="rId12"/>
    <p:sldId id="326" r:id="rId13"/>
    <p:sldId id="327" r:id="rId14"/>
    <p:sldId id="262" r:id="rId15"/>
    <p:sldId id="328" r:id="rId16"/>
    <p:sldId id="263" r:id="rId17"/>
    <p:sldId id="331" r:id="rId18"/>
    <p:sldId id="329" r:id="rId19"/>
    <p:sldId id="333" r:id="rId20"/>
    <p:sldId id="334" r:id="rId21"/>
    <p:sldId id="335" r:id="rId22"/>
    <p:sldId id="264" r:id="rId23"/>
    <p:sldId id="338" r:id="rId24"/>
    <p:sldId id="339" r:id="rId25"/>
    <p:sldId id="337" r:id="rId26"/>
    <p:sldId id="336" r:id="rId27"/>
    <p:sldId id="340" r:id="rId28"/>
    <p:sldId id="341" r:id="rId29"/>
    <p:sldId id="342" r:id="rId30"/>
    <p:sldId id="343" r:id="rId31"/>
    <p:sldId id="344" r:id="rId32"/>
    <p:sldId id="427" r:id="rId33"/>
    <p:sldId id="265" r:id="rId34"/>
    <p:sldId id="346" r:id="rId35"/>
    <p:sldId id="350" r:id="rId36"/>
    <p:sldId id="351" r:id="rId37"/>
    <p:sldId id="347" r:id="rId38"/>
    <p:sldId id="345" r:id="rId39"/>
    <p:sldId id="266" r:id="rId40"/>
    <p:sldId id="348" r:id="rId41"/>
    <p:sldId id="267" r:id="rId42"/>
    <p:sldId id="349" r:id="rId43"/>
    <p:sldId id="420" r:id="rId44"/>
    <p:sldId id="425" r:id="rId45"/>
    <p:sldId id="424" r:id="rId46"/>
    <p:sldId id="421" r:id="rId47"/>
    <p:sldId id="423" r:id="rId48"/>
    <p:sldId id="439" r:id="rId49"/>
    <p:sldId id="268" r:id="rId50"/>
    <p:sldId id="352" r:id="rId51"/>
    <p:sldId id="269" r:id="rId52"/>
    <p:sldId id="270" r:id="rId53"/>
    <p:sldId id="355" r:id="rId54"/>
    <p:sldId id="354" r:id="rId55"/>
    <p:sldId id="356" r:id="rId56"/>
    <p:sldId id="271" r:id="rId57"/>
    <p:sldId id="358" r:id="rId58"/>
    <p:sldId id="357" r:id="rId59"/>
    <p:sldId id="272" r:id="rId60"/>
    <p:sldId id="273" r:id="rId61"/>
    <p:sldId id="359" r:id="rId62"/>
    <p:sldId id="431" r:id="rId63"/>
    <p:sldId id="274" r:id="rId64"/>
    <p:sldId id="360" r:id="rId65"/>
    <p:sldId id="275" r:id="rId66"/>
    <p:sldId id="361" r:id="rId67"/>
    <p:sldId id="276" r:id="rId68"/>
    <p:sldId id="277" r:id="rId69"/>
    <p:sldId id="363" r:id="rId70"/>
    <p:sldId id="362" r:id="rId71"/>
    <p:sldId id="365" r:id="rId72"/>
    <p:sldId id="278" r:id="rId73"/>
    <p:sldId id="364" r:id="rId74"/>
    <p:sldId id="279" r:id="rId75"/>
    <p:sldId id="432" r:id="rId76"/>
    <p:sldId id="280" r:id="rId77"/>
    <p:sldId id="433" r:id="rId78"/>
    <p:sldId id="366" r:id="rId79"/>
    <p:sldId id="434" r:id="rId80"/>
    <p:sldId id="419" r:id="rId81"/>
    <p:sldId id="435" r:id="rId82"/>
    <p:sldId id="436" r:id="rId83"/>
    <p:sldId id="437" r:id="rId84"/>
    <p:sldId id="281" r:id="rId85"/>
    <p:sldId id="483" r:id="rId86"/>
    <p:sldId id="484" r:id="rId87"/>
    <p:sldId id="369" r:id="rId88"/>
    <p:sldId id="370" r:id="rId89"/>
    <p:sldId id="282" r:id="rId90"/>
    <p:sldId id="283" r:id="rId91"/>
    <p:sldId id="380" r:id="rId92"/>
    <p:sldId id="284" r:id="rId93"/>
    <p:sldId id="371" r:id="rId94"/>
    <p:sldId id="373" r:id="rId95"/>
    <p:sldId id="372" r:id="rId96"/>
    <p:sldId id="285" r:id="rId97"/>
    <p:sldId id="374" r:id="rId98"/>
    <p:sldId id="286" r:id="rId99"/>
    <p:sldId id="375" r:id="rId100"/>
    <p:sldId id="377" r:id="rId101"/>
    <p:sldId id="378" r:id="rId102"/>
    <p:sldId id="379" r:id="rId103"/>
    <p:sldId id="287" r:id="rId104"/>
    <p:sldId id="288" r:id="rId105"/>
    <p:sldId id="289" r:id="rId106"/>
    <p:sldId id="440" r:id="rId107"/>
    <p:sldId id="441" r:id="rId108"/>
    <p:sldId id="290" r:id="rId109"/>
    <p:sldId id="381" r:id="rId110"/>
    <p:sldId id="291" r:id="rId111"/>
    <p:sldId id="384" r:id="rId112"/>
    <p:sldId id="382" r:id="rId113"/>
    <p:sldId id="383" r:id="rId114"/>
    <p:sldId id="385" r:id="rId115"/>
    <p:sldId id="292" r:id="rId116"/>
    <p:sldId id="294" r:id="rId117"/>
    <p:sldId id="295" r:id="rId118"/>
    <p:sldId id="386" r:id="rId119"/>
    <p:sldId id="442" r:id="rId120"/>
    <p:sldId id="444" r:id="rId121"/>
    <p:sldId id="447" r:id="rId122"/>
    <p:sldId id="443" r:id="rId123"/>
    <p:sldId id="445" r:id="rId124"/>
    <p:sldId id="446" r:id="rId125"/>
    <p:sldId id="448" r:id="rId126"/>
    <p:sldId id="449" r:id="rId127"/>
    <p:sldId id="493" r:id="rId128"/>
    <p:sldId id="494" r:id="rId129"/>
    <p:sldId id="495" r:id="rId130"/>
    <p:sldId id="293" r:id="rId131"/>
    <p:sldId id="296" r:id="rId132"/>
    <p:sldId id="387" r:id="rId133"/>
    <p:sldId id="297" r:id="rId134"/>
    <p:sldId id="298" r:id="rId135"/>
    <p:sldId id="389" r:id="rId136"/>
    <p:sldId id="390" r:id="rId137"/>
    <p:sldId id="391" r:id="rId138"/>
    <p:sldId id="299" r:id="rId139"/>
    <p:sldId id="485" r:id="rId140"/>
    <p:sldId id="392" r:id="rId141"/>
    <p:sldId id="393" r:id="rId142"/>
    <p:sldId id="394" r:id="rId143"/>
    <p:sldId id="300" r:id="rId144"/>
    <p:sldId id="301" r:id="rId145"/>
    <p:sldId id="395" r:id="rId146"/>
    <p:sldId id="486" r:id="rId147"/>
    <p:sldId id="487" r:id="rId148"/>
    <p:sldId id="488" r:id="rId149"/>
    <p:sldId id="302" r:id="rId150"/>
    <p:sldId id="303" r:id="rId151"/>
    <p:sldId id="396" r:id="rId152"/>
    <p:sldId id="397" r:id="rId153"/>
    <p:sldId id="304" r:id="rId154"/>
    <p:sldId id="305" r:id="rId155"/>
    <p:sldId id="450" r:id="rId156"/>
    <p:sldId id="426" r:id="rId157"/>
    <p:sldId id="306" r:id="rId158"/>
    <p:sldId id="307" r:id="rId159"/>
    <p:sldId id="308" r:id="rId160"/>
    <p:sldId id="309" r:id="rId161"/>
    <p:sldId id="310" r:id="rId162"/>
    <p:sldId id="311" r:id="rId163"/>
    <p:sldId id="312" r:id="rId164"/>
    <p:sldId id="313" r:id="rId165"/>
    <p:sldId id="314" r:id="rId166"/>
    <p:sldId id="451" r:id="rId167"/>
    <p:sldId id="315" r:id="rId168"/>
    <p:sldId id="399" r:id="rId169"/>
    <p:sldId id="452" r:id="rId170"/>
    <p:sldId id="453" r:id="rId171"/>
    <p:sldId id="316" r:id="rId172"/>
    <p:sldId id="400" r:id="rId173"/>
    <p:sldId id="454" r:id="rId174"/>
    <p:sldId id="317" r:id="rId175"/>
    <p:sldId id="402" r:id="rId176"/>
    <p:sldId id="490" r:id="rId177"/>
    <p:sldId id="472" r:id="rId178"/>
    <p:sldId id="403" r:id="rId179"/>
    <p:sldId id="404" r:id="rId180"/>
    <p:sldId id="405" r:id="rId181"/>
    <p:sldId id="407" r:id="rId182"/>
    <p:sldId id="318" r:id="rId183"/>
    <p:sldId id="408" r:id="rId184"/>
    <p:sldId id="319" r:id="rId185"/>
    <p:sldId id="410" r:id="rId186"/>
    <p:sldId id="412" r:id="rId187"/>
    <p:sldId id="413" r:id="rId188"/>
    <p:sldId id="414" r:id="rId189"/>
    <p:sldId id="415" r:id="rId190"/>
    <p:sldId id="416" r:id="rId191"/>
    <p:sldId id="455" r:id="rId192"/>
    <p:sldId id="456" r:id="rId193"/>
    <p:sldId id="409" r:id="rId194"/>
    <p:sldId id="491" r:id="rId195"/>
    <p:sldId id="417" r:id="rId196"/>
    <p:sldId id="473" r:id="rId197"/>
    <p:sldId id="457" r:id="rId198"/>
    <p:sldId id="458" r:id="rId199"/>
    <p:sldId id="459" r:id="rId200"/>
    <p:sldId id="461" r:id="rId201"/>
    <p:sldId id="462" r:id="rId202"/>
    <p:sldId id="468" r:id="rId203"/>
    <p:sldId id="469" r:id="rId204"/>
    <p:sldId id="470" r:id="rId205"/>
    <p:sldId id="471" r:id="rId206"/>
    <p:sldId id="321" r:id="rId207"/>
    <p:sldId id="322" r:id="rId208"/>
    <p:sldId id="418" r:id="rId209"/>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B0A0"/>
    <a:srgbClr val="CC00FF"/>
    <a:srgbClr val="FF33CC"/>
    <a:srgbClr val="CC0066"/>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56" autoAdjust="0"/>
    <p:restoredTop sz="98288" autoAdjust="0"/>
  </p:normalViewPr>
  <p:slideViewPr>
    <p:cSldViewPr>
      <p:cViewPr varScale="1">
        <p:scale>
          <a:sx n="120" d="100"/>
          <a:sy n="120" d="100"/>
        </p:scale>
        <p:origin x="1674" y="13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507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tableStyles" Target="tableStyle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notesMaster" Target="notesMasters/notesMaster1.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viewProps" Target="viewProps.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9.wmf"/><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image" Target="../media/image3.wmf"/><Relationship Id="rId1" Type="http://schemas.openxmlformats.org/officeDocument/2006/relationships/image" Target="../media/image2.wmf"/><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image" Target="../media/image12.wmf"/><Relationship Id="rId7" Type="http://schemas.openxmlformats.org/officeDocument/2006/relationships/image" Target="../media/image16.wmf"/><Relationship Id="rId2" Type="http://schemas.openxmlformats.org/officeDocument/2006/relationships/image" Target="../media/image11.wmf"/><Relationship Id="rId1" Type="http://schemas.openxmlformats.org/officeDocument/2006/relationships/image" Target="../media/image2.wmf"/><Relationship Id="rId6" Type="http://schemas.openxmlformats.org/officeDocument/2006/relationships/image" Target="../media/image15.wmf"/><Relationship Id="rId11" Type="http://schemas.openxmlformats.org/officeDocument/2006/relationships/image" Target="../media/image20.wmf"/><Relationship Id="rId5" Type="http://schemas.openxmlformats.org/officeDocument/2006/relationships/image" Target="../media/image14.wmf"/><Relationship Id="rId10" Type="http://schemas.openxmlformats.org/officeDocument/2006/relationships/image" Target="../media/image19.wmf"/><Relationship Id="rId4" Type="http://schemas.openxmlformats.org/officeDocument/2006/relationships/image" Target="../media/image13.wmf"/><Relationship Id="rId9"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emf"/><Relationship Id="rId1" Type="http://schemas.openxmlformats.org/officeDocument/2006/relationships/image" Target="../media/image21.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 Id="rId5" Type="http://schemas.openxmlformats.org/officeDocument/2006/relationships/image" Target="../media/image28.wmf"/><Relationship Id="rId4" Type="http://schemas.openxmlformats.org/officeDocument/2006/relationships/image" Target="../media/image27.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 Id="rId6" Type="http://schemas.openxmlformats.org/officeDocument/2006/relationships/image" Target="../media/image34.wmf"/><Relationship Id="rId5" Type="http://schemas.openxmlformats.org/officeDocument/2006/relationships/image" Target="../media/image33.wmf"/><Relationship Id="rId4" Type="http://schemas.openxmlformats.org/officeDocument/2006/relationships/image" Target="../media/image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2.wmf"/><Relationship Id="rId5" Type="http://schemas.openxmlformats.org/officeDocument/2006/relationships/image" Target="../media/image39.wmf"/><Relationship Id="rId4" Type="http://schemas.openxmlformats.org/officeDocument/2006/relationships/image" Target="../media/image38.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s>
</file>

<file path=ppt/drawings/_rels/vmlDrawing11.vml.rels><?xml version="1.0" encoding="UTF-8" standalone="yes"?>
<Relationships xmlns="http://schemas.openxmlformats.org/package/2006/relationships"><Relationship Id="rId8" Type="http://schemas.openxmlformats.org/officeDocument/2006/relationships/image" Target="../media/image50.wmf"/><Relationship Id="rId3" Type="http://schemas.openxmlformats.org/officeDocument/2006/relationships/image" Target="../media/image15.wmf"/><Relationship Id="rId7" Type="http://schemas.openxmlformats.org/officeDocument/2006/relationships/image" Target="../media/image49.wmf"/><Relationship Id="rId2" Type="http://schemas.openxmlformats.org/officeDocument/2006/relationships/image" Target="../media/image45.wmf"/><Relationship Id="rId1" Type="http://schemas.openxmlformats.org/officeDocument/2006/relationships/image" Target="../media/image44.wmf"/><Relationship Id="rId6" Type="http://schemas.openxmlformats.org/officeDocument/2006/relationships/image" Target="../media/image48.wmf"/><Relationship Id="rId5" Type="http://schemas.openxmlformats.org/officeDocument/2006/relationships/image" Target="../media/image47.wmf"/><Relationship Id="rId10" Type="http://schemas.openxmlformats.org/officeDocument/2006/relationships/image" Target="../media/image52.wmf"/><Relationship Id="rId4" Type="http://schemas.openxmlformats.org/officeDocument/2006/relationships/image" Target="../media/image46.wmf"/><Relationship Id="rId9" Type="http://schemas.openxmlformats.org/officeDocument/2006/relationships/image" Target="../media/image51.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4.wmf"/><Relationship Id="rId1" Type="http://schemas.openxmlformats.org/officeDocument/2006/relationships/image" Target="../media/image53.wmf"/><Relationship Id="rId4" Type="http://schemas.openxmlformats.org/officeDocument/2006/relationships/image" Target="../media/image56.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58.wmf"/><Relationship Id="rId1" Type="http://schemas.openxmlformats.org/officeDocument/2006/relationships/image" Target="../media/image57.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1.wmf"/><Relationship Id="rId1" Type="http://schemas.openxmlformats.org/officeDocument/2006/relationships/image" Target="../media/image60.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5.wmf"/><Relationship Id="rId1" Type="http://schemas.openxmlformats.org/officeDocument/2006/relationships/image" Target="../media/image64.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6.wmf"/></Relationships>
</file>

<file path=ppt/drawings/_rels/vmlDrawing18.vml.rels><?xml version="1.0" encoding="UTF-8" standalone="yes"?>
<Relationships xmlns="http://schemas.openxmlformats.org/package/2006/relationships"><Relationship Id="rId8" Type="http://schemas.openxmlformats.org/officeDocument/2006/relationships/image" Target="../media/image74.wmf"/><Relationship Id="rId3" Type="http://schemas.openxmlformats.org/officeDocument/2006/relationships/image" Target="../media/image69.wmf"/><Relationship Id="rId7" Type="http://schemas.openxmlformats.org/officeDocument/2006/relationships/image" Target="../media/image73.wmf"/><Relationship Id="rId2" Type="http://schemas.openxmlformats.org/officeDocument/2006/relationships/image" Target="../media/image68.wmf"/><Relationship Id="rId1" Type="http://schemas.openxmlformats.org/officeDocument/2006/relationships/image" Target="../media/image67.wmf"/><Relationship Id="rId6" Type="http://schemas.openxmlformats.org/officeDocument/2006/relationships/image" Target="../media/image72.wmf"/><Relationship Id="rId5" Type="http://schemas.openxmlformats.org/officeDocument/2006/relationships/image" Target="../media/image71.wmf"/><Relationship Id="rId4" Type="http://schemas.openxmlformats.org/officeDocument/2006/relationships/image" Target="../media/image70.wmf"/></Relationships>
</file>

<file path=ppt/drawings/_rels/vmlDrawing19.vml.rels><?xml version="1.0" encoding="UTF-8" standalone="yes"?>
<Relationships xmlns="http://schemas.openxmlformats.org/package/2006/relationships"><Relationship Id="rId8" Type="http://schemas.openxmlformats.org/officeDocument/2006/relationships/image" Target="../media/image48.wmf"/><Relationship Id="rId13" Type="http://schemas.openxmlformats.org/officeDocument/2006/relationships/image" Target="../media/image81.wmf"/><Relationship Id="rId3" Type="http://schemas.openxmlformats.org/officeDocument/2006/relationships/image" Target="../media/image44.wmf"/><Relationship Id="rId7" Type="http://schemas.openxmlformats.org/officeDocument/2006/relationships/image" Target="../media/image47.wmf"/><Relationship Id="rId12" Type="http://schemas.openxmlformats.org/officeDocument/2006/relationships/image" Target="../media/image80.wmf"/><Relationship Id="rId2" Type="http://schemas.openxmlformats.org/officeDocument/2006/relationships/image" Target="../media/image76.wmf"/><Relationship Id="rId1" Type="http://schemas.openxmlformats.org/officeDocument/2006/relationships/image" Target="../media/image75.wmf"/><Relationship Id="rId6" Type="http://schemas.openxmlformats.org/officeDocument/2006/relationships/image" Target="../media/image46.wmf"/><Relationship Id="rId11" Type="http://schemas.openxmlformats.org/officeDocument/2006/relationships/image" Target="../media/image79.wmf"/><Relationship Id="rId5" Type="http://schemas.openxmlformats.org/officeDocument/2006/relationships/image" Target="../media/image15.wmf"/><Relationship Id="rId10" Type="http://schemas.openxmlformats.org/officeDocument/2006/relationships/image" Target="../media/image78.wmf"/><Relationship Id="rId4" Type="http://schemas.openxmlformats.org/officeDocument/2006/relationships/image" Target="../media/image45.wmf"/><Relationship Id="rId9" Type="http://schemas.openxmlformats.org/officeDocument/2006/relationships/image" Target="../media/image77.wmf"/><Relationship Id="rId14" Type="http://schemas.openxmlformats.org/officeDocument/2006/relationships/image" Target="../media/image82.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85.wmf"/><Relationship Id="rId2" Type="http://schemas.openxmlformats.org/officeDocument/2006/relationships/image" Target="../media/image84.wmf"/><Relationship Id="rId1" Type="http://schemas.openxmlformats.org/officeDocument/2006/relationships/image" Target="../media/image83.wmf"/><Relationship Id="rId5" Type="http://schemas.openxmlformats.org/officeDocument/2006/relationships/image" Target="../media/image87.wmf"/><Relationship Id="rId4" Type="http://schemas.openxmlformats.org/officeDocument/2006/relationships/image" Target="../media/image86.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90.wmf"/><Relationship Id="rId2" Type="http://schemas.openxmlformats.org/officeDocument/2006/relationships/image" Target="../media/image89.wmf"/><Relationship Id="rId1" Type="http://schemas.openxmlformats.org/officeDocument/2006/relationships/image" Target="../media/image88.wmf"/><Relationship Id="rId5" Type="http://schemas.openxmlformats.org/officeDocument/2006/relationships/image" Target="../media/image92.wmf"/><Relationship Id="rId4" Type="http://schemas.openxmlformats.org/officeDocument/2006/relationships/image" Target="../media/image91.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94.wmf"/><Relationship Id="rId1" Type="http://schemas.openxmlformats.org/officeDocument/2006/relationships/image" Target="../media/image93.wmf"/></Relationships>
</file>

<file path=ppt/drawings/_rels/vmlDrawing23.vml.rels><?xml version="1.0" encoding="UTF-8" standalone="yes"?>
<Relationships xmlns="http://schemas.openxmlformats.org/package/2006/relationships"><Relationship Id="rId8" Type="http://schemas.openxmlformats.org/officeDocument/2006/relationships/image" Target="../media/image99.wmf"/><Relationship Id="rId3" Type="http://schemas.openxmlformats.org/officeDocument/2006/relationships/image" Target="../media/image46.wmf"/><Relationship Id="rId7" Type="http://schemas.openxmlformats.org/officeDocument/2006/relationships/image" Target="../media/image98.wmf"/><Relationship Id="rId2" Type="http://schemas.openxmlformats.org/officeDocument/2006/relationships/image" Target="../media/image15.wmf"/><Relationship Id="rId1" Type="http://schemas.openxmlformats.org/officeDocument/2006/relationships/image" Target="../media/image85.wmf"/><Relationship Id="rId6" Type="http://schemas.openxmlformats.org/officeDocument/2006/relationships/image" Target="../media/image97.wmf"/><Relationship Id="rId11" Type="http://schemas.openxmlformats.org/officeDocument/2006/relationships/image" Target="../media/image101.wmf"/><Relationship Id="rId5" Type="http://schemas.openxmlformats.org/officeDocument/2006/relationships/image" Target="../media/image96.wmf"/><Relationship Id="rId10" Type="http://schemas.openxmlformats.org/officeDocument/2006/relationships/image" Target="../media/image100.wmf"/><Relationship Id="rId4" Type="http://schemas.openxmlformats.org/officeDocument/2006/relationships/image" Target="../media/image95.wmf"/><Relationship Id="rId9" Type="http://schemas.openxmlformats.org/officeDocument/2006/relationships/image" Target="../media/image67.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03.wmf"/><Relationship Id="rId1" Type="http://schemas.openxmlformats.org/officeDocument/2006/relationships/image" Target="../media/image102.wmf"/><Relationship Id="rId6" Type="http://schemas.openxmlformats.org/officeDocument/2006/relationships/image" Target="../media/image106.wmf"/><Relationship Id="rId5" Type="http://schemas.openxmlformats.org/officeDocument/2006/relationships/image" Target="../media/image105.wmf"/><Relationship Id="rId4" Type="http://schemas.openxmlformats.org/officeDocument/2006/relationships/image" Target="../media/image104.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109.wmf"/><Relationship Id="rId2" Type="http://schemas.openxmlformats.org/officeDocument/2006/relationships/image" Target="../media/image108.wmf"/><Relationship Id="rId1" Type="http://schemas.openxmlformats.org/officeDocument/2006/relationships/image" Target="../media/image107.wmf"/><Relationship Id="rId4" Type="http://schemas.openxmlformats.org/officeDocument/2006/relationships/image" Target="../media/image110.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104.wmf"/><Relationship Id="rId2" Type="http://schemas.openxmlformats.org/officeDocument/2006/relationships/image" Target="../media/image15.wmf"/><Relationship Id="rId1" Type="http://schemas.openxmlformats.org/officeDocument/2006/relationships/image" Target="../media/image111.wmf"/><Relationship Id="rId4" Type="http://schemas.openxmlformats.org/officeDocument/2006/relationships/image" Target="../media/image112.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13.wmf"/></Relationships>
</file>

<file path=ppt/drawings/_rels/vmlDrawing28.vml.rels><?xml version="1.0" encoding="UTF-8" standalone="yes"?>
<Relationships xmlns="http://schemas.openxmlformats.org/package/2006/relationships"><Relationship Id="rId8" Type="http://schemas.openxmlformats.org/officeDocument/2006/relationships/image" Target="../media/image121.wmf"/><Relationship Id="rId3" Type="http://schemas.openxmlformats.org/officeDocument/2006/relationships/image" Target="../media/image116.wmf"/><Relationship Id="rId7" Type="http://schemas.openxmlformats.org/officeDocument/2006/relationships/image" Target="../media/image120.wmf"/><Relationship Id="rId2" Type="http://schemas.openxmlformats.org/officeDocument/2006/relationships/image" Target="../media/image115.wmf"/><Relationship Id="rId1" Type="http://schemas.openxmlformats.org/officeDocument/2006/relationships/image" Target="../media/image114.wmf"/><Relationship Id="rId6" Type="http://schemas.openxmlformats.org/officeDocument/2006/relationships/image" Target="../media/image119.wmf"/><Relationship Id="rId5" Type="http://schemas.openxmlformats.org/officeDocument/2006/relationships/image" Target="../media/image118.wmf"/><Relationship Id="rId4" Type="http://schemas.openxmlformats.org/officeDocument/2006/relationships/image" Target="../media/image117.wmf"/></Relationships>
</file>

<file path=ppt/drawings/_rels/vmlDrawing29.vml.rels><?xml version="1.0" encoding="UTF-8" standalone="yes"?>
<Relationships xmlns="http://schemas.openxmlformats.org/package/2006/relationships"><Relationship Id="rId2" Type="http://schemas.openxmlformats.org/officeDocument/2006/relationships/image" Target="../media/image123.wmf"/><Relationship Id="rId1" Type="http://schemas.openxmlformats.org/officeDocument/2006/relationships/image" Target="../media/image122.w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126.wmf"/><Relationship Id="rId2" Type="http://schemas.openxmlformats.org/officeDocument/2006/relationships/image" Target="../media/image125.wmf"/><Relationship Id="rId1" Type="http://schemas.openxmlformats.org/officeDocument/2006/relationships/image" Target="../media/image124.wmf"/><Relationship Id="rId5" Type="http://schemas.openxmlformats.org/officeDocument/2006/relationships/image" Target="../media/image128.wmf"/><Relationship Id="rId4" Type="http://schemas.openxmlformats.org/officeDocument/2006/relationships/image" Target="../media/image127.w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130.wmf"/><Relationship Id="rId2" Type="http://schemas.openxmlformats.org/officeDocument/2006/relationships/image" Target="../media/image129.wmf"/><Relationship Id="rId1" Type="http://schemas.openxmlformats.org/officeDocument/2006/relationships/image" Target="../media/image124.wmf"/><Relationship Id="rId5" Type="http://schemas.openxmlformats.org/officeDocument/2006/relationships/image" Target="../media/image132.wmf"/><Relationship Id="rId4" Type="http://schemas.openxmlformats.org/officeDocument/2006/relationships/image" Target="../media/image131.wmf"/></Relationships>
</file>

<file path=ppt/drawings/_rels/vmlDrawing32.vml.rels><?xml version="1.0" encoding="UTF-8" standalone="yes"?>
<Relationships xmlns="http://schemas.openxmlformats.org/package/2006/relationships"><Relationship Id="rId8" Type="http://schemas.openxmlformats.org/officeDocument/2006/relationships/image" Target="../media/image138.wmf"/><Relationship Id="rId3" Type="http://schemas.openxmlformats.org/officeDocument/2006/relationships/image" Target="../media/image135.wmf"/><Relationship Id="rId7" Type="http://schemas.openxmlformats.org/officeDocument/2006/relationships/image" Target="../media/image137.wmf"/><Relationship Id="rId2" Type="http://schemas.openxmlformats.org/officeDocument/2006/relationships/image" Target="../media/image134.wmf"/><Relationship Id="rId1" Type="http://schemas.openxmlformats.org/officeDocument/2006/relationships/image" Target="../media/image133.wmf"/><Relationship Id="rId6" Type="http://schemas.openxmlformats.org/officeDocument/2006/relationships/image" Target="../media/image130.wmf"/><Relationship Id="rId5" Type="http://schemas.openxmlformats.org/officeDocument/2006/relationships/image" Target="../media/image129.wmf"/><Relationship Id="rId4" Type="http://schemas.openxmlformats.org/officeDocument/2006/relationships/image" Target="../media/image136.wmf"/><Relationship Id="rId9" Type="http://schemas.openxmlformats.org/officeDocument/2006/relationships/image" Target="../media/image124.wmf"/></Relationships>
</file>

<file path=ppt/drawings/_rels/vmlDrawing33.vml.rels><?xml version="1.0" encoding="UTF-8" standalone="yes"?>
<Relationships xmlns="http://schemas.openxmlformats.org/package/2006/relationships"><Relationship Id="rId2" Type="http://schemas.openxmlformats.org/officeDocument/2006/relationships/image" Target="../media/image140.wmf"/><Relationship Id="rId1" Type="http://schemas.openxmlformats.org/officeDocument/2006/relationships/image" Target="../media/image139.wmf"/></Relationships>
</file>

<file path=ppt/drawings/_rels/vmlDrawing34.vml.rels><?xml version="1.0" encoding="UTF-8" standalone="yes"?>
<Relationships xmlns="http://schemas.openxmlformats.org/package/2006/relationships"><Relationship Id="rId8" Type="http://schemas.openxmlformats.org/officeDocument/2006/relationships/image" Target="../media/image148.wmf"/><Relationship Id="rId3" Type="http://schemas.openxmlformats.org/officeDocument/2006/relationships/image" Target="../media/image143.wmf"/><Relationship Id="rId7" Type="http://schemas.openxmlformats.org/officeDocument/2006/relationships/image" Target="../media/image147.wmf"/><Relationship Id="rId2" Type="http://schemas.openxmlformats.org/officeDocument/2006/relationships/image" Target="../media/image142.wmf"/><Relationship Id="rId1" Type="http://schemas.openxmlformats.org/officeDocument/2006/relationships/image" Target="../media/image141.wmf"/><Relationship Id="rId6" Type="http://schemas.openxmlformats.org/officeDocument/2006/relationships/image" Target="../media/image146.wmf"/><Relationship Id="rId11" Type="http://schemas.openxmlformats.org/officeDocument/2006/relationships/image" Target="../media/image151.wmf"/><Relationship Id="rId5" Type="http://schemas.openxmlformats.org/officeDocument/2006/relationships/image" Target="../media/image145.wmf"/><Relationship Id="rId10" Type="http://schemas.openxmlformats.org/officeDocument/2006/relationships/image" Target="../media/image150.wmf"/><Relationship Id="rId4" Type="http://schemas.openxmlformats.org/officeDocument/2006/relationships/image" Target="../media/image144.wmf"/><Relationship Id="rId9" Type="http://schemas.openxmlformats.org/officeDocument/2006/relationships/image" Target="../media/image149.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52.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53.wmf"/></Relationships>
</file>

<file path=ppt/drawings/_rels/vmlDrawing37.vml.rels><?xml version="1.0" encoding="UTF-8" standalone="yes"?>
<Relationships xmlns="http://schemas.openxmlformats.org/package/2006/relationships"><Relationship Id="rId3" Type="http://schemas.openxmlformats.org/officeDocument/2006/relationships/image" Target="../media/image156.wmf"/><Relationship Id="rId2" Type="http://schemas.openxmlformats.org/officeDocument/2006/relationships/image" Target="../media/image155.wmf"/><Relationship Id="rId1" Type="http://schemas.openxmlformats.org/officeDocument/2006/relationships/image" Target="../media/image154.wmf"/></Relationships>
</file>

<file path=ppt/drawings/_rels/vmlDrawing38.vml.rels><?xml version="1.0" encoding="UTF-8" standalone="yes"?>
<Relationships xmlns="http://schemas.openxmlformats.org/package/2006/relationships"><Relationship Id="rId3" Type="http://schemas.openxmlformats.org/officeDocument/2006/relationships/image" Target="../media/image159.wmf"/><Relationship Id="rId2" Type="http://schemas.openxmlformats.org/officeDocument/2006/relationships/image" Target="../media/image158.wmf"/><Relationship Id="rId1" Type="http://schemas.openxmlformats.org/officeDocument/2006/relationships/image" Target="../media/image157.wmf"/></Relationships>
</file>

<file path=ppt/drawings/_rels/vmlDrawing39.vml.rels><?xml version="1.0" encoding="UTF-8" standalone="yes"?>
<Relationships xmlns="http://schemas.openxmlformats.org/package/2006/relationships"><Relationship Id="rId3" Type="http://schemas.openxmlformats.org/officeDocument/2006/relationships/image" Target="../media/image162.wmf"/><Relationship Id="rId2" Type="http://schemas.openxmlformats.org/officeDocument/2006/relationships/image" Target="../media/image161.wmf"/><Relationship Id="rId1" Type="http://schemas.openxmlformats.org/officeDocument/2006/relationships/image" Target="../media/image160.w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165.wmf"/><Relationship Id="rId2" Type="http://schemas.openxmlformats.org/officeDocument/2006/relationships/image" Target="../media/image164.wmf"/><Relationship Id="rId1" Type="http://schemas.openxmlformats.org/officeDocument/2006/relationships/image" Target="../media/image163.w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66.wmf"/></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170.wmf"/><Relationship Id="rId2" Type="http://schemas.openxmlformats.org/officeDocument/2006/relationships/image" Target="../media/image169.wmf"/><Relationship Id="rId1" Type="http://schemas.openxmlformats.org/officeDocument/2006/relationships/image" Target="../media/image168.emf"/></Relationships>
</file>

<file path=ppt/drawings/_rels/vmlDrawing43.vml.rels><?xml version="1.0" encoding="UTF-8" standalone="yes"?>
<Relationships xmlns="http://schemas.openxmlformats.org/package/2006/relationships"><Relationship Id="rId3" Type="http://schemas.openxmlformats.org/officeDocument/2006/relationships/image" Target="../media/image174.wmf"/><Relationship Id="rId2" Type="http://schemas.openxmlformats.org/officeDocument/2006/relationships/image" Target="../media/image173.wmf"/><Relationship Id="rId1" Type="http://schemas.openxmlformats.org/officeDocument/2006/relationships/image" Target="../media/image172.wmf"/></Relationships>
</file>

<file path=ppt/drawings/_rels/vmlDrawing44.vml.rels><?xml version="1.0" encoding="UTF-8" standalone="yes"?>
<Relationships xmlns="http://schemas.openxmlformats.org/package/2006/relationships"><Relationship Id="rId3" Type="http://schemas.openxmlformats.org/officeDocument/2006/relationships/image" Target="../media/image176.wmf"/><Relationship Id="rId2" Type="http://schemas.openxmlformats.org/officeDocument/2006/relationships/image" Target="../media/image173.wmf"/><Relationship Id="rId1" Type="http://schemas.openxmlformats.org/officeDocument/2006/relationships/image" Target="../media/image175.wmf"/></Relationships>
</file>

<file path=ppt/drawings/_rels/vmlDrawing45.vml.rels><?xml version="1.0" encoding="UTF-8" standalone="yes"?>
<Relationships xmlns="http://schemas.openxmlformats.org/package/2006/relationships"><Relationship Id="rId2" Type="http://schemas.openxmlformats.org/officeDocument/2006/relationships/image" Target="../media/image177.wmf"/><Relationship Id="rId1" Type="http://schemas.openxmlformats.org/officeDocument/2006/relationships/image" Target="../media/image172.wmf"/></Relationships>
</file>

<file path=ppt/drawings/_rels/vmlDrawing46.vml.rels><?xml version="1.0" encoding="UTF-8" standalone="yes"?>
<Relationships xmlns="http://schemas.openxmlformats.org/package/2006/relationships"><Relationship Id="rId3" Type="http://schemas.openxmlformats.org/officeDocument/2006/relationships/image" Target="../media/image180.wmf"/><Relationship Id="rId7" Type="http://schemas.openxmlformats.org/officeDocument/2006/relationships/image" Target="../media/image184.wmf"/><Relationship Id="rId2" Type="http://schemas.openxmlformats.org/officeDocument/2006/relationships/image" Target="../media/image179.wmf"/><Relationship Id="rId1" Type="http://schemas.openxmlformats.org/officeDocument/2006/relationships/image" Target="../media/image178.wmf"/><Relationship Id="rId6" Type="http://schemas.openxmlformats.org/officeDocument/2006/relationships/image" Target="../media/image183.wmf"/><Relationship Id="rId5" Type="http://schemas.openxmlformats.org/officeDocument/2006/relationships/image" Target="../media/image182.wmf"/><Relationship Id="rId4" Type="http://schemas.openxmlformats.org/officeDocument/2006/relationships/image" Target="../media/image181.wmf"/></Relationships>
</file>

<file path=ppt/drawings/_rels/vmlDrawing47.vml.rels><?xml version="1.0" encoding="UTF-8" standalone="yes"?>
<Relationships xmlns="http://schemas.openxmlformats.org/package/2006/relationships"><Relationship Id="rId3" Type="http://schemas.openxmlformats.org/officeDocument/2006/relationships/image" Target="../media/image187.wmf"/><Relationship Id="rId2" Type="http://schemas.openxmlformats.org/officeDocument/2006/relationships/image" Target="../media/image186.wmf"/><Relationship Id="rId1" Type="http://schemas.openxmlformats.org/officeDocument/2006/relationships/image" Target="../media/image173.wmf"/></Relationships>
</file>

<file path=ppt/drawings/_rels/vmlDrawing48.vml.rels><?xml version="1.0" encoding="UTF-8" standalone="yes"?>
<Relationships xmlns="http://schemas.openxmlformats.org/package/2006/relationships"><Relationship Id="rId3" Type="http://schemas.openxmlformats.org/officeDocument/2006/relationships/image" Target="../media/image190.wmf"/><Relationship Id="rId2" Type="http://schemas.openxmlformats.org/officeDocument/2006/relationships/image" Target="../media/image189.wmf"/><Relationship Id="rId1" Type="http://schemas.openxmlformats.org/officeDocument/2006/relationships/image" Target="../media/image188.wmf"/></Relationships>
</file>

<file path=ppt/drawings/_rels/vmlDrawing49.vml.rels><?xml version="1.0" encoding="UTF-8" standalone="yes"?>
<Relationships xmlns="http://schemas.openxmlformats.org/package/2006/relationships"><Relationship Id="rId3" Type="http://schemas.openxmlformats.org/officeDocument/2006/relationships/image" Target="../media/image194.wmf"/><Relationship Id="rId2" Type="http://schemas.openxmlformats.org/officeDocument/2006/relationships/image" Target="../media/image193.wmf"/><Relationship Id="rId1" Type="http://schemas.openxmlformats.org/officeDocument/2006/relationships/image" Target="../media/image192.wmf"/><Relationship Id="rId4" Type="http://schemas.openxmlformats.org/officeDocument/2006/relationships/image" Target="../media/image195.wmf"/></Relationships>
</file>

<file path=ppt/drawings/_rels/vmlDrawing50.vml.rels><?xml version="1.0" encoding="UTF-8" standalone="yes"?>
<Relationships xmlns="http://schemas.openxmlformats.org/package/2006/relationships"><Relationship Id="rId3" Type="http://schemas.openxmlformats.org/officeDocument/2006/relationships/image" Target="../media/image198.wmf"/><Relationship Id="rId2" Type="http://schemas.openxmlformats.org/officeDocument/2006/relationships/image" Target="../media/image197.wmf"/><Relationship Id="rId1" Type="http://schemas.openxmlformats.org/officeDocument/2006/relationships/image" Target="../media/image196.wmf"/><Relationship Id="rId5" Type="http://schemas.openxmlformats.org/officeDocument/2006/relationships/image" Target="../media/image200.wmf"/><Relationship Id="rId4" Type="http://schemas.openxmlformats.org/officeDocument/2006/relationships/image" Target="../media/image199.wmf"/></Relationships>
</file>

<file path=ppt/drawings/_rels/vmlDrawing51.vml.rels><?xml version="1.0" encoding="UTF-8" standalone="yes"?>
<Relationships xmlns="http://schemas.openxmlformats.org/package/2006/relationships"><Relationship Id="rId3" Type="http://schemas.openxmlformats.org/officeDocument/2006/relationships/image" Target="../media/image204.wmf"/><Relationship Id="rId2" Type="http://schemas.openxmlformats.org/officeDocument/2006/relationships/image" Target="../media/image203.wmf"/><Relationship Id="rId1" Type="http://schemas.openxmlformats.org/officeDocument/2006/relationships/image" Target="../media/image202.wmf"/></Relationships>
</file>

<file path=ppt/drawings/_rels/vmlDrawing52.vml.rels><?xml version="1.0" encoding="UTF-8" standalone="yes"?>
<Relationships xmlns="http://schemas.openxmlformats.org/package/2006/relationships"><Relationship Id="rId3" Type="http://schemas.openxmlformats.org/officeDocument/2006/relationships/image" Target="../media/image207.wmf"/><Relationship Id="rId2" Type="http://schemas.openxmlformats.org/officeDocument/2006/relationships/image" Target="../media/image206.wmf"/><Relationship Id="rId1" Type="http://schemas.openxmlformats.org/officeDocument/2006/relationships/image" Target="../media/image205.wmf"/><Relationship Id="rId5" Type="http://schemas.openxmlformats.org/officeDocument/2006/relationships/image" Target="../media/image209.wmf"/><Relationship Id="rId4" Type="http://schemas.openxmlformats.org/officeDocument/2006/relationships/image" Target="../media/image208.w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210.wmf"/></Relationships>
</file>

<file path=ppt/drawings/_rels/vmlDrawing54.vml.rels><?xml version="1.0" encoding="UTF-8" standalone="yes"?>
<Relationships xmlns="http://schemas.openxmlformats.org/package/2006/relationships"><Relationship Id="rId3" Type="http://schemas.openxmlformats.org/officeDocument/2006/relationships/image" Target="../media/image214.wmf"/><Relationship Id="rId2" Type="http://schemas.openxmlformats.org/officeDocument/2006/relationships/image" Target="../media/image213.wmf"/><Relationship Id="rId1" Type="http://schemas.openxmlformats.org/officeDocument/2006/relationships/image" Target="../media/image212.wmf"/><Relationship Id="rId4" Type="http://schemas.openxmlformats.org/officeDocument/2006/relationships/image" Target="../media/image215.wmf"/></Relationships>
</file>

<file path=ppt/drawings/_rels/vmlDrawing55.vml.rels><?xml version="1.0" encoding="UTF-8" standalone="yes"?>
<Relationships xmlns="http://schemas.openxmlformats.org/package/2006/relationships"><Relationship Id="rId3" Type="http://schemas.openxmlformats.org/officeDocument/2006/relationships/image" Target="../media/image218.wmf"/><Relationship Id="rId7" Type="http://schemas.openxmlformats.org/officeDocument/2006/relationships/image" Target="../media/image221.wmf"/><Relationship Id="rId2" Type="http://schemas.openxmlformats.org/officeDocument/2006/relationships/image" Target="../media/image217.wmf"/><Relationship Id="rId1" Type="http://schemas.openxmlformats.org/officeDocument/2006/relationships/image" Target="../media/image216.wmf"/><Relationship Id="rId6" Type="http://schemas.openxmlformats.org/officeDocument/2006/relationships/image" Target="../media/image220.wmf"/><Relationship Id="rId5" Type="http://schemas.openxmlformats.org/officeDocument/2006/relationships/image" Target="../media/image215.wmf"/><Relationship Id="rId4" Type="http://schemas.openxmlformats.org/officeDocument/2006/relationships/image" Target="../media/image219.wmf"/></Relationships>
</file>

<file path=ppt/drawings/_rels/vmlDrawing56.vml.rels><?xml version="1.0" encoding="UTF-8" standalone="yes"?>
<Relationships xmlns="http://schemas.openxmlformats.org/package/2006/relationships"><Relationship Id="rId3" Type="http://schemas.openxmlformats.org/officeDocument/2006/relationships/image" Target="../media/image224.wmf"/><Relationship Id="rId2" Type="http://schemas.openxmlformats.org/officeDocument/2006/relationships/image" Target="../media/image223.wmf"/><Relationship Id="rId1" Type="http://schemas.openxmlformats.org/officeDocument/2006/relationships/image" Target="../media/image222.wmf"/><Relationship Id="rId4" Type="http://schemas.openxmlformats.org/officeDocument/2006/relationships/image" Target="../media/image225.wmf"/></Relationships>
</file>

<file path=ppt/drawings/_rels/vmlDrawing57.vml.rels><?xml version="1.0" encoding="UTF-8" standalone="yes"?>
<Relationships xmlns="http://schemas.openxmlformats.org/package/2006/relationships"><Relationship Id="rId3" Type="http://schemas.openxmlformats.org/officeDocument/2006/relationships/image" Target="../media/image229.wmf"/><Relationship Id="rId2" Type="http://schemas.openxmlformats.org/officeDocument/2006/relationships/image" Target="../media/image228.wmf"/><Relationship Id="rId1" Type="http://schemas.openxmlformats.org/officeDocument/2006/relationships/image" Target="../media/image227.wmf"/></Relationships>
</file>

<file path=ppt/drawings/_rels/vmlDrawing58.vml.rels><?xml version="1.0" encoding="UTF-8" standalone="yes"?>
<Relationships xmlns="http://schemas.openxmlformats.org/package/2006/relationships"><Relationship Id="rId3" Type="http://schemas.openxmlformats.org/officeDocument/2006/relationships/image" Target="../media/image232.wmf"/><Relationship Id="rId2" Type="http://schemas.openxmlformats.org/officeDocument/2006/relationships/image" Target="../media/image231.wmf"/><Relationship Id="rId1" Type="http://schemas.openxmlformats.org/officeDocument/2006/relationships/image" Target="../media/image230.wmf"/><Relationship Id="rId4" Type="http://schemas.openxmlformats.org/officeDocument/2006/relationships/image" Target="../media/image233.wmf"/></Relationships>
</file>

<file path=ppt/drawings/_rels/vmlDrawing59.vml.rels><?xml version="1.0" encoding="UTF-8" standalone="yes"?>
<Relationships xmlns="http://schemas.openxmlformats.org/package/2006/relationships"><Relationship Id="rId3" Type="http://schemas.openxmlformats.org/officeDocument/2006/relationships/image" Target="../media/image236.wmf"/><Relationship Id="rId2" Type="http://schemas.openxmlformats.org/officeDocument/2006/relationships/image" Target="../media/image235.wmf"/><Relationship Id="rId1" Type="http://schemas.openxmlformats.org/officeDocument/2006/relationships/image" Target="../media/image234.wmf"/></Relationships>
</file>

<file path=ppt/drawings/_rels/vmlDrawing60.vml.rels><?xml version="1.0" encoding="UTF-8" standalone="yes"?>
<Relationships xmlns="http://schemas.openxmlformats.org/package/2006/relationships"><Relationship Id="rId3" Type="http://schemas.openxmlformats.org/officeDocument/2006/relationships/image" Target="../media/image230.wmf"/><Relationship Id="rId2" Type="http://schemas.openxmlformats.org/officeDocument/2006/relationships/image" Target="../media/image238.wmf"/><Relationship Id="rId1" Type="http://schemas.openxmlformats.org/officeDocument/2006/relationships/image" Target="../media/image237.wmf"/><Relationship Id="rId4" Type="http://schemas.openxmlformats.org/officeDocument/2006/relationships/image" Target="../media/image239.wmf"/></Relationships>
</file>

<file path=ppt/drawings/_rels/vmlDrawing61.vml.rels><?xml version="1.0" encoding="UTF-8" standalone="yes"?>
<Relationships xmlns="http://schemas.openxmlformats.org/package/2006/relationships"><Relationship Id="rId2" Type="http://schemas.openxmlformats.org/officeDocument/2006/relationships/image" Target="../media/image239.wmf"/><Relationship Id="rId1" Type="http://schemas.openxmlformats.org/officeDocument/2006/relationships/image" Target="../media/image230.wmf"/></Relationships>
</file>

<file path=ppt/drawings/_rels/vmlDrawing62.vml.rels><?xml version="1.0" encoding="UTF-8" standalone="yes"?>
<Relationships xmlns="http://schemas.openxmlformats.org/package/2006/relationships"><Relationship Id="rId3" Type="http://schemas.openxmlformats.org/officeDocument/2006/relationships/image" Target="../media/image241.wmf"/><Relationship Id="rId2" Type="http://schemas.openxmlformats.org/officeDocument/2006/relationships/image" Target="../media/image240.wmf"/><Relationship Id="rId1" Type="http://schemas.openxmlformats.org/officeDocument/2006/relationships/image" Target="../media/image239.wmf"/><Relationship Id="rId4" Type="http://schemas.openxmlformats.org/officeDocument/2006/relationships/image" Target="../media/image236.wmf"/></Relationships>
</file>

<file path=ppt/drawings/_rels/vmlDrawing63.vml.rels><?xml version="1.0" encoding="UTF-8" standalone="yes"?>
<Relationships xmlns="http://schemas.openxmlformats.org/package/2006/relationships"><Relationship Id="rId3" Type="http://schemas.openxmlformats.org/officeDocument/2006/relationships/image" Target="../media/image243.wmf"/><Relationship Id="rId2" Type="http://schemas.openxmlformats.org/officeDocument/2006/relationships/image" Target="../media/image240.wmf"/><Relationship Id="rId1" Type="http://schemas.openxmlformats.org/officeDocument/2006/relationships/image" Target="../media/image242.wmf"/><Relationship Id="rId5" Type="http://schemas.openxmlformats.org/officeDocument/2006/relationships/image" Target="../media/image245.wmf"/><Relationship Id="rId4" Type="http://schemas.openxmlformats.org/officeDocument/2006/relationships/image" Target="../media/image244.wmf"/></Relationships>
</file>

<file path=ppt/drawings/_rels/vmlDrawing64.vml.rels><?xml version="1.0" encoding="UTF-8" standalone="yes"?>
<Relationships xmlns="http://schemas.openxmlformats.org/package/2006/relationships"><Relationship Id="rId3" Type="http://schemas.openxmlformats.org/officeDocument/2006/relationships/image" Target="../media/image240.wmf"/><Relationship Id="rId2" Type="http://schemas.openxmlformats.org/officeDocument/2006/relationships/image" Target="../media/image247.wmf"/><Relationship Id="rId1" Type="http://schemas.openxmlformats.org/officeDocument/2006/relationships/image" Target="../media/image246.wmf"/><Relationship Id="rId4" Type="http://schemas.openxmlformats.org/officeDocument/2006/relationships/image" Target="../media/image248.wmf"/></Relationships>
</file>

<file path=ppt/drawings/_rels/vmlDrawing65.vml.rels><?xml version="1.0" encoding="UTF-8" standalone="yes"?>
<Relationships xmlns="http://schemas.openxmlformats.org/package/2006/relationships"><Relationship Id="rId8" Type="http://schemas.openxmlformats.org/officeDocument/2006/relationships/image" Target="../media/image256.emf"/><Relationship Id="rId3" Type="http://schemas.openxmlformats.org/officeDocument/2006/relationships/image" Target="../media/image251.emf"/><Relationship Id="rId7" Type="http://schemas.openxmlformats.org/officeDocument/2006/relationships/image" Target="../media/image255.wmf"/><Relationship Id="rId2" Type="http://schemas.openxmlformats.org/officeDocument/2006/relationships/image" Target="../media/image250.emf"/><Relationship Id="rId1" Type="http://schemas.openxmlformats.org/officeDocument/2006/relationships/image" Target="../media/image249.wmf"/><Relationship Id="rId6" Type="http://schemas.openxmlformats.org/officeDocument/2006/relationships/image" Target="../media/image254.wmf"/><Relationship Id="rId5" Type="http://schemas.openxmlformats.org/officeDocument/2006/relationships/image" Target="../media/image253.emf"/><Relationship Id="rId4" Type="http://schemas.openxmlformats.org/officeDocument/2006/relationships/image" Target="../media/image252.e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257.wmf"/></Relationships>
</file>

<file path=ppt/drawings/_rels/vmlDrawing67.vml.rels><?xml version="1.0" encoding="UTF-8" standalone="yes"?>
<Relationships xmlns="http://schemas.openxmlformats.org/package/2006/relationships"><Relationship Id="rId3" Type="http://schemas.openxmlformats.org/officeDocument/2006/relationships/image" Target="../media/image261.wmf"/><Relationship Id="rId7" Type="http://schemas.openxmlformats.org/officeDocument/2006/relationships/image" Target="../media/image265.wmf"/><Relationship Id="rId2" Type="http://schemas.openxmlformats.org/officeDocument/2006/relationships/image" Target="../media/image260.wmf"/><Relationship Id="rId1" Type="http://schemas.openxmlformats.org/officeDocument/2006/relationships/image" Target="../media/image259.wmf"/><Relationship Id="rId6" Type="http://schemas.openxmlformats.org/officeDocument/2006/relationships/image" Target="../media/image264.wmf"/><Relationship Id="rId5" Type="http://schemas.openxmlformats.org/officeDocument/2006/relationships/image" Target="../media/image263.wmf"/><Relationship Id="rId4" Type="http://schemas.openxmlformats.org/officeDocument/2006/relationships/image" Target="../media/image262.w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266.wmf"/></Relationships>
</file>

<file path=ppt/drawings/_rels/vmlDrawing69.vml.rels><?xml version="1.0" encoding="UTF-8" standalone="yes"?>
<Relationships xmlns="http://schemas.openxmlformats.org/package/2006/relationships"><Relationship Id="rId2" Type="http://schemas.openxmlformats.org/officeDocument/2006/relationships/image" Target="../media/image269.wmf"/><Relationship Id="rId1" Type="http://schemas.openxmlformats.org/officeDocument/2006/relationships/image" Target="../media/image268.wmf"/></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270.wmf"/></Relationships>
</file>

<file path=ppt/drawings/_rels/vmlDrawing71.vml.rels><?xml version="1.0" encoding="UTF-8" standalone="yes"?>
<Relationships xmlns="http://schemas.openxmlformats.org/package/2006/relationships"><Relationship Id="rId2" Type="http://schemas.openxmlformats.org/officeDocument/2006/relationships/image" Target="../media/image273.wmf"/><Relationship Id="rId1" Type="http://schemas.openxmlformats.org/officeDocument/2006/relationships/image" Target="../media/image272.wmf"/></Relationships>
</file>

<file path=ppt/drawings/_rels/vmlDrawing72.vml.rels><?xml version="1.0" encoding="UTF-8" standalone="yes"?>
<Relationships xmlns="http://schemas.openxmlformats.org/package/2006/relationships"><Relationship Id="rId3" Type="http://schemas.openxmlformats.org/officeDocument/2006/relationships/image" Target="../media/image276.emf"/><Relationship Id="rId2" Type="http://schemas.openxmlformats.org/officeDocument/2006/relationships/image" Target="../media/image275.emf"/><Relationship Id="rId1" Type="http://schemas.openxmlformats.org/officeDocument/2006/relationships/image" Target="../media/image274.emf"/><Relationship Id="rId5" Type="http://schemas.openxmlformats.org/officeDocument/2006/relationships/image" Target="../media/image278.emf"/><Relationship Id="rId4" Type="http://schemas.openxmlformats.org/officeDocument/2006/relationships/image" Target="../media/image277.emf"/></Relationships>
</file>

<file path=ppt/drawings/_rels/vmlDrawing73.vml.rels><?xml version="1.0" encoding="UTF-8" standalone="yes"?>
<Relationships xmlns="http://schemas.openxmlformats.org/package/2006/relationships"><Relationship Id="rId3" Type="http://schemas.openxmlformats.org/officeDocument/2006/relationships/image" Target="../media/image281.wmf"/><Relationship Id="rId2" Type="http://schemas.openxmlformats.org/officeDocument/2006/relationships/image" Target="../media/image280.wmf"/><Relationship Id="rId1" Type="http://schemas.openxmlformats.org/officeDocument/2006/relationships/image" Target="../media/image279.wmf"/><Relationship Id="rId6" Type="http://schemas.openxmlformats.org/officeDocument/2006/relationships/image" Target="../media/image284.wmf"/><Relationship Id="rId5" Type="http://schemas.openxmlformats.org/officeDocument/2006/relationships/image" Target="../media/image283.wmf"/><Relationship Id="rId4" Type="http://schemas.openxmlformats.org/officeDocument/2006/relationships/image" Target="../media/image282.wmf"/></Relationships>
</file>

<file path=ppt/drawings/_rels/vmlDrawing74.vml.rels><?xml version="1.0" encoding="UTF-8" standalone="yes"?>
<Relationships xmlns="http://schemas.openxmlformats.org/package/2006/relationships"><Relationship Id="rId3" Type="http://schemas.openxmlformats.org/officeDocument/2006/relationships/image" Target="../media/image288.wmf"/><Relationship Id="rId2" Type="http://schemas.openxmlformats.org/officeDocument/2006/relationships/image" Target="../media/image287.wmf"/><Relationship Id="rId1" Type="http://schemas.openxmlformats.org/officeDocument/2006/relationships/image" Target="../media/image286.wmf"/><Relationship Id="rId4" Type="http://schemas.openxmlformats.org/officeDocument/2006/relationships/image" Target="../media/image289.wmf"/></Relationships>
</file>

<file path=ppt/drawings/_rels/vmlDrawing75.vml.rels><?xml version="1.0" encoding="UTF-8" standalone="yes"?>
<Relationships xmlns="http://schemas.openxmlformats.org/package/2006/relationships"><Relationship Id="rId3" Type="http://schemas.openxmlformats.org/officeDocument/2006/relationships/image" Target="../media/image291.wmf"/><Relationship Id="rId2" Type="http://schemas.openxmlformats.org/officeDocument/2006/relationships/image" Target="../media/image57.wmf"/><Relationship Id="rId1" Type="http://schemas.openxmlformats.org/officeDocument/2006/relationships/image" Target="../media/image290.wmf"/><Relationship Id="rId4" Type="http://schemas.openxmlformats.org/officeDocument/2006/relationships/image" Target="../media/image292.wmf"/></Relationships>
</file>

<file path=ppt/drawings/_rels/vmlDrawing76.vml.rels><?xml version="1.0" encoding="UTF-8" standalone="yes"?>
<Relationships xmlns="http://schemas.openxmlformats.org/package/2006/relationships"><Relationship Id="rId3" Type="http://schemas.openxmlformats.org/officeDocument/2006/relationships/image" Target="../media/image294.wmf"/><Relationship Id="rId2" Type="http://schemas.openxmlformats.org/officeDocument/2006/relationships/image" Target="../media/image57.wmf"/><Relationship Id="rId1" Type="http://schemas.openxmlformats.org/officeDocument/2006/relationships/image" Target="../media/image293.wmf"/><Relationship Id="rId4" Type="http://schemas.openxmlformats.org/officeDocument/2006/relationships/image" Target="../media/image295.wmf"/></Relationships>
</file>

<file path=ppt/drawings/_rels/vmlDrawing77.vml.rels><?xml version="1.0" encoding="UTF-8" standalone="yes"?>
<Relationships xmlns="http://schemas.openxmlformats.org/package/2006/relationships"><Relationship Id="rId3" Type="http://schemas.openxmlformats.org/officeDocument/2006/relationships/image" Target="../media/image297.wmf"/><Relationship Id="rId7" Type="http://schemas.openxmlformats.org/officeDocument/2006/relationships/image" Target="../media/image301.wmf"/><Relationship Id="rId2" Type="http://schemas.openxmlformats.org/officeDocument/2006/relationships/image" Target="../media/image150.wmf"/><Relationship Id="rId1" Type="http://schemas.openxmlformats.org/officeDocument/2006/relationships/image" Target="../media/image296.wmf"/><Relationship Id="rId6" Type="http://schemas.openxmlformats.org/officeDocument/2006/relationships/image" Target="../media/image300.wmf"/><Relationship Id="rId5" Type="http://schemas.openxmlformats.org/officeDocument/2006/relationships/image" Target="../media/image299.wmf"/><Relationship Id="rId4" Type="http://schemas.openxmlformats.org/officeDocument/2006/relationships/image" Target="../media/image298.wmf"/></Relationships>
</file>

<file path=ppt/drawings/_rels/vmlDrawing78.vml.rels><?xml version="1.0" encoding="UTF-8" standalone="yes"?>
<Relationships xmlns="http://schemas.openxmlformats.org/package/2006/relationships"><Relationship Id="rId3" Type="http://schemas.openxmlformats.org/officeDocument/2006/relationships/image" Target="../media/image299.wmf"/><Relationship Id="rId2" Type="http://schemas.openxmlformats.org/officeDocument/2006/relationships/image" Target="../media/image298.wmf"/><Relationship Id="rId1" Type="http://schemas.openxmlformats.org/officeDocument/2006/relationships/image" Target="../media/image150.wmf"/><Relationship Id="rId4" Type="http://schemas.openxmlformats.org/officeDocument/2006/relationships/image" Target="../media/image300.wmf"/></Relationships>
</file>

<file path=ppt/drawings/_rels/vmlDrawing79.vml.rels><?xml version="1.0" encoding="UTF-8" standalone="yes"?>
<Relationships xmlns="http://schemas.openxmlformats.org/package/2006/relationships"><Relationship Id="rId1" Type="http://schemas.openxmlformats.org/officeDocument/2006/relationships/image" Target="../media/image302.wmf"/></Relationships>
</file>

<file path=ppt/drawings/_rels/vmlDrawing80.vml.rels><?xml version="1.0" encoding="UTF-8" standalone="yes"?>
<Relationships xmlns="http://schemas.openxmlformats.org/package/2006/relationships"><Relationship Id="rId3" Type="http://schemas.openxmlformats.org/officeDocument/2006/relationships/image" Target="../media/image304.wmf"/><Relationship Id="rId2" Type="http://schemas.openxmlformats.org/officeDocument/2006/relationships/image" Target="../media/image57.wmf"/><Relationship Id="rId1" Type="http://schemas.openxmlformats.org/officeDocument/2006/relationships/image" Target="../media/image303.wmf"/><Relationship Id="rId4" Type="http://schemas.openxmlformats.org/officeDocument/2006/relationships/image" Target="../media/image305.wmf"/></Relationships>
</file>

<file path=ppt/drawings/_rels/vmlDrawing81.vml.rels><?xml version="1.0" encoding="UTF-8" standalone="yes"?>
<Relationships xmlns="http://schemas.openxmlformats.org/package/2006/relationships"><Relationship Id="rId8" Type="http://schemas.openxmlformats.org/officeDocument/2006/relationships/image" Target="../media/image313.wmf"/><Relationship Id="rId3" Type="http://schemas.openxmlformats.org/officeDocument/2006/relationships/image" Target="../media/image308.wmf"/><Relationship Id="rId7" Type="http://schemas.openxmlformats.org/officeDocument/2006/relationships/image" Target="../media/image312.wmf"/><Relationship Id="rId2" Type="http://schemas.openxmlformats.org/officeDocument/2006/relationships/image" Target="../media/image307.wmf"/><Relationship Id="rId1" Type="http://schemas.openxmlformats.org/officeDocument/2006/relationships/image" Target="../media/image306.wmf"/><Relationship Id="rId6" Type="http://schemas.openxmlformats.org/officeDocument/2006/relationships/image" Target="../media/image311.wmf"/><Relationship Id="rId11" Type="http://schemas.openxmlformats.org/officeDocument/2006/relationships/image" Target="../media/image316.wmf"/><Relationship Id="rId5" Type="http://schemas.openxmlformats.org/officeDocument/2006/relationships/image" Target="../media/image310.wmf"/><Relationship Id="rId10" Type="http://schemas.openxmlformats.org/officeDocument/2006/relationships/image" Target="../media/image315.wmf"/><Relationship Id="rId4" Type="http://schemas.openxmlformats.org/officeDocument/2006/relationships/image" Target="../media/image309.wmf"/><Relationship Id="rId9" Type="http://schemas.openxmlformats.org/officeDocument/2006/relationships/image" Target="../media/image314.wmf"/></Relationships>
</file>

<file path=ppt/drawings/_rels/vmlDrawing82.vml.rels><?xml version="1.0" encoding="UTF-8" standalone="yes"?>
<Relationships xmlns="http://schemas.openxmlformats.org/package/2006/relationships"><Relationship Id="rId3" Type="http://schemas.openxmlformats.org/officeDocument/2006/relationships/image" Target="../media/image319.wmf"/><Relationship Id="rId7" Type="http://schemas.openxmlformats.org/officeDocument/2006/relationships/image" Target="../media/image322.wmf"/><Relationship Id="rId2" Type="http://schemas.openxmlformats.org/officeDocument/2006/relationships/image" Target="../media/image318.wmf"/><Relationship Id="rId1" Type="http://schemas.openxmlformats.org/officeDocument/2006/relationships/image" Target="../media/image317.wmf"/><Relationship Id="rId6" Type="http://schemas.openxmlformats.org/officeDocument/2006/relationships/image" Target="../media/image321.wmf"/><Relationship Id="rId5" Type="http://schemas.openxmlformats.org/officeDocument/2006/relationships/image" Target="../media/image311.wmf"/><Relationship Id="rId4" Type="http://schemas.openxmlformats.org/officeDocument/2006/relationships/image" Target="../media/image320.wmf"/></Relationships>
</file>

<file path=ppt/drawings/_rels/vmlDrawing83.vml.rels><?xml version="1.0" encoding="UTF-8" standalone="yes"?>
<Relationships xmlns="http://schemas.openxmlformats.org/package/2006/relationships"><Relationship Id="rId3" Type="http://schemas.openxmlformats.org/officeDocument/2006/relationships/image" Target="../media/image323.wmf"/><Relationship Id="rId2" Type="http://schemas.openxmlformats.org/officeDocument/2006/relationships/image" Target="../media/image307.wmf"/><Relationship Id="rId1" Type="http://schemas.openxmlformats.org/officeDocument/2006/relationships/image" Target="../media/image306.wmf"/><Relationship Id="rId5" Type="http://schemas.openxmlformats.org/officeDocument/2006/relationships/image" Target="../media/image325.wmf"/><Relationship Id="rId4" Type="http://schemas.openxmlformats.org/officeDocument/2006/relationships/image" Target="../media/image324.wmf"/></Relationships>
</file>

<file path=ppt/drawings/_rels/vmlDrawing84.vml.rels><?xml version="1.0" encoding="UTF-8" standalone="yes"?>
<Relationships xmlns="http://schemas.openxmlformats.org/package/2006/relationships"><Relationship Id="rId3" Type="http://schemas.openxmlformats.org/officeDocument/2006/relationships/image" Target="../media/image329.wmf"/><Relationship Id="rId2" Type="http://schemas.openxmlformats.org/officeDocument/2006/relationships/image" Target="../media/image328.wmf"/><Relationship Id="rId1" Type="http://schemas.openxmlformats.org/officeDocument/2006/relationships/image" Target="../media/image327.wmf"/><Relationship Id="rId4" Type="http://schemas.openxmlformats.org/officeDocument/2006/relationships/image" Target="../media/image330.wmf"/></Relationships>
</file>

<file path=ppt/drawings/_rels/vmlDrawing85.vml.rels><?xml version="1.0" encoding="UTF-8" standalone="yes"?>
<Relationships xmlns="http://schemas.openxmlformats.org/package/2006/relationships"><Relationship Id="rId3" Type="http://schemas.openxmlformats.org/officeDocument/2006/relationships/image" Target="../media/image333.wmf"/><Relationship Id="rId2" Type="http://schemas.openxmlformats.org/officeDocument/2006/relationships/image" Target="../media/image332.wmf"/><Relationship Id="rId1" Type="http://schemas.openxmlformats.org/officeDocument/2006/relationships/image" Target="../media/image331.wmf"/><Relationship Id="rId5" Type="http://schemas.openxmlformats.org/officeDocument/2006/relationships/image" Target="../media/image335.wmf"/><Relationship Id="rId4" Type="http://schemas.openxmlformats.org/officeDocument/2006/relationships/image" Target="../media/image334.wmf"/></Relationships>
</file>

<file path=ppt/drawings/_rels/vmlDrawing86.vml.rels><?xml version="1.0" encoding="UTF-8" standalone="yes"?>
<Relationships xmlns="http://schemas.openxmlformats.org/package/2006/relationships"><Relationship Id="rId3" Type="http://schemas.openxmlformats.org/officeDocument/2006/relationships/image" Target="../media/image338.wmf"/><Relationship Id="rId2" Type="http://schemas.openxmlformats.org/officeDocument/2006/relationships/image" Target="../media/image337.wmf"/><Relationship Id="rId1" Type="http://schemas.openxmlformats.org/officeDocument/2006/relationships/image" Target="../media/image336.wmf"/><Relationship Id="rId6" Type="http://schemas.openxmlformats.org/officeDocument/2006/relationships/image" Target="../media/image341.wmf"/><Relationship Id="rId5" Type="http://schemas.openxmlformats.org/officeDocument/2006/relationships/image" Target="../media/image340.wmf"/><Relationship Id="rId4" Type="http://schemas.openxmlformats.org/officeDocument/2006/relationships/image" Target="../media/image339.wmf"/></Relationships>
</file>

<file path=ppt/drawings/_rels/vmlDrawing87.vml.rels><?xml version="1.0" encoding="UTF-8" standalone="yes"?>
<Relationships xmlns="http://schemas.openxmlformats.org/package/2006/relationships"><Relationship Id="rId3" Type="http://schemas.openxmlformats.org/officeDocument/2006/relationships/image" Target="../media/image344.wmf"/><Relationship Id="rId2" Type="http://schemas.openxmlformats.org/officeDocument/2006/relationships/image" Target="../media/image343.wmf"/><Relationship Id="rId1" Type="http://schemas.openxmlformats.org/officeDocument/2006/relationships/image" Target="../media/image342.wmf"/><Relationship Id="rId6" Type="http://schemas.openxmlformats.org/officeDocument/2006/relationships/image" Target="../media/image347.wmf"/><Relationship Id="rId5" Type="http://schemas.openxmlformats.org/officeDocument/2006/relationships/image" Target="../media/image346.wmf"/><Relationship Id="rId4" Type="http://schemas.openxmlformats.org/officeDocument/2006/relationships/image" Target="../media/image345.wmf"/></Relationships>
</file>

<file path=ppt/drawings/_rels/vmlDrawing88.vml.rels><?xml version="1.0" encoding="UTF-8" standalone="yes"?>
<Relationships xmlns="http://schemas.openxmlformats.org/package/2006/relationships"><Relationship Id="rId3" Type="http://schemas.openxmlformats.org/officeDocument/2006/relationships/image" Target="../media/image341.wmf"/><Relationship Id="rId2" Type="http://schemas.openxmlformats.org/officeDocument/2006/relationships/image" Target="../media/image340.wmf"/><Relationship Id="rId1" Type="http://schemas.openxmlformats.org/officeDocument/2006/relationships/image" Target="../media/image339.wmf"/><Relationship Id="rId4" Type="http://schemas.openxmlformats.org/officeDocument/2006/relationships/image" Target="../media/image348.wmf"/></Relationships>
</file>

<file path=ppt/drawings/_rels/vmlDrawing89.vml.rels><?xml version="1.0" encoding="UTF-8" standalone="yes"?>
<Relationships xmlns="http://schemas.openxmlformats.org/package/2006/relationships"><Relationship Id="rId3" Type="http://schemas.openxmlformats.org/officeDocument/2006/relationships/image" Target="../media/image351.wmf"/><Relationship Id="rId2" Type="http://schemas.openxmlformats.org/officeDocument/2006/relationships/image" Target="../media/image350.wmf"/><Relationship Id="rId1" Type="http://schemas.openxmlformats.org/officeDocument/2006/relationships/image" Target="../media/image349.wmf"/><Relationship Id="rId4" Type="http://schemas.openxmlformats.org/officeDocument/2006/relationships/image" Target="../media/image352.wmf"/></Relationships>
</file>

<file path=ppt/drawings/_rels/vmlDrawing90.vml.rels><?xml version="1.0" encoding="UTF-8" standalone="yes"?>
<Relationships xmlns="http://schemas.openxmlformats.org/package/2006/relationships"><Relationship Id="rId8" Type="http://schemas.openxmlformats.org/officeDocument/2006/relationships/image" Target="../media/image360.wmf"/><Relationship Id="rId3" Type="http://schemas.openxmlformats.org/officeDocument/2006/relationships/image" Target="../media/image355.wmf"/><Relationship Id="rId7" Type="http://schemas.openxmlformats.org/officeDocument/2006/relationships/image" Target="../media/image359.wmf"/><Relationship Id="rId2" Type="http://schemas.openxmlformats.org/officeDocument/2006/relationships/image" Target="../media/image354.wmf"/><Relationship Id="rId1" Type="http://schemas.openxmlformats.org/officeDocument/2006/relationships/image" Target="../media/image353.wmf"/><Relationship Id="rId6" Type="http://schemas.openxmlformats.org/officeDocument/2006/relationships/image" Target="../media/image358.wmf"/><Relationship Id="rId5" Type="http://schemas.openxmlformats.org/officeDocument/2006/relationships/image" Target="../media/image357.wmf"/><Relationship Id="rId4" Type="http://schemas.openxmlformats.org/officeDocument/2006/relationships/image" Target="../media/image356.wmf"/><Relationship Id="rId9" Type="http://schemas.openxmlformats.org/officeDocument/2006/relationships/image" Target="../media/image361.wmf"/></Relationships>
</file>

<file path=ppt/drawings/_rels/vmlDrawing91.vml.rels><?xml version="1.0" encoding="UTF-8" standalone="yes"?>
<Relationships xmlns="http://schemas.openxmlformats.org/package/2006/relationships"><Relationship Id="rId3" Type="http://schemas.openxmlformats.org/officeDocument/2006/relationships/image" Target="../media/image364.wmf"/><Relationship Id="rId2" Type="http://schemas.openxmlformats.org/officeDocument/2006/relationships/image" Target="../media/image363.wmf"/><Relationship Id="rId1" Type="http://schemas.openxmlformats.org/officeDocument/2006/relationships/image" Target="../media/image362.wmf"/><Relationship Id="rId4" Type="http://schemas.openxmlformats.org/officeDocument/2006/relationships/image" Target="../media/image353.wmf"/></Relationships>
</file>

<file path=ppt/drawings/_rels/vmlDrawing92.vml.rels><?xml version="1.0" encoding="UTF-8" standalone="yes"?>
<Relationships xmlns="http://schemas.openxmlformats.org/package/2006/relationships"><Relationship Id="rId8" Type="http://schemas.openxmlformats.org/officeDocument/2006/relationships/image" Target="../media/image371.wmf"/><Relationship Id="rId3" Type="http://schemas.openxmlformats.org/officeDocument/2006/relationships/image" Target="../media/image366.wmf"/><Relationship Id="rId7" Type="http://schemas.openxmlformats.org/officeDocument/2006/relationships/image" Target="../media/image370.wmf"/><Relationship Id="rId2" Type="http://schemas.openxmlformats.org/officeDocument/2006/relationships/image" Target="../media/image353.wmf"/><Relationship Id="rId1" Type="http://schemas.openxmlformats.org/officeDocument/2006/relationships/image" Target="../media/image365.wmf"/><Relationship Id="rId6" Type="http://schemas.openxmlformats.org/officeDocument/2006/relationships/image" Target="../media/image369.wmf"/><Relationship Id="rId5" Type="http://schemas.openxmlformats.org/officeDocument/2006/relationships/image" Target="../media/image368.wmf"/><Relationship Id="rId4" Type="http://schemas.openxmlformats.org/officeDocument/2006/relationships/image" Target="../media/image367.wmf"/></Relationships>
</file>

<file path=ppt/drawings/_rels/vmlDrawing93.vml.rels><?xml version="1.0" encoding="UTF-8" standalone="yes"?>
<Relationships xmlns="http://schemas.openxmlformats.org/package/2006/relationships"><Relationship Id="rId3" Type="http://schemas.openxmlformats.org/officeDocument/2006/relationships/image" Target="../media/image373.wmf"/><Relationship Id="rId2" Type="http://schemas.openxmlformats.org/officeDocument/2006/relationships/image" Target="../media/image372.wmf"/><Relationship Id="rId1" Type="http://schemas.openxmlformats.org/officeDocument/2006/relationships/image" Target="../media/image353.wmf"/><Relationship Id="rId4" Type="http://schemas.openxmlformats.org/officeDocument/2006/relationships/image" Target="../media/image374.wmf"/></Relationships>
</file>

<file path=ppt/drawings/_rels/vmlDrawing94.vml.rels><?xml version="1.0" encoding="UTF-8" standalone="yes"?>
<Relationships xmlns="http://schemas.openxmlformats.org/package/2006/relationships"><Relationship Id="rId1" Type="http://schemas.openxmlformats.org/officeDocument/2006/relationships/image" Target="../media/image375.wmf"/></Relationships>
</file>

<file path=ppt/drawings/_rels/vmlDrawing95.vml.rels><?xml version="1.0" encoding="UTF-8" standalone="yes"?>
<Relationships xmlns="http://schemas.openxmlformats.org/package/2006/relationships"><Relationship Id="rId3" Type="http://schemas.openxmlformats.org/officeDocument/2006/relationships/image" Target="../media/image379.wmf"/><Relationship Id="rId2" Type="http://schemas.openxmlformats.org/officeDocument/2006/relationships/image" Target="../media/image378.wmf"/><Relationship Id="rId1" Type="http://schemas.openxmlformats.org/officeDocument/2006/relationships/image" Target="../media/image377.wmf"/><Relationship Id="rId5" Type="http://schemas.openxmlformats.org/officeDocument/2006/relationships/image" Target="../media/image381.wmf"/><Relationship Id="rId4" Type="http://schemas.openxmlformats.org/officeDocument/2006/relationships/image" Target="../media/image380.wmf"/></Relationships>
</file>

<file path=ppt/drawings/_rels/vmlDrawing96.vml.rels><?xml version="1.0" encoding="UTF-8" standalone="yes"?>
<Relationships xmlns="http://schemas.openxmlformats.org/package/2006/relationships"><Relationship Id="rId8" Type="http://schemas.openxmlformats.org/officeDocument/2006/relationships/image" Target="../media/image389.wmf"/><Relationship Id="rId3" Type="http://schemas.openxmlformats.org/officeDocument/2006/relationships/image" Target="../media/image384.wmf"/><Relationship Id="rId7" Type="http://schemas.openxmlformats.org/officeDocument/2006/relationships/image" Target="../media/image388.wmf"/><Relationship Id="rId2" Type="http://schemas.openxmlformats.org/officeDocument/2006/relationships/image" Target="../media/image383.wmf"/><Relationship Id="rId1" Type="http://schemas.openxmlformats.org/officeDocument/2006/relationships/image" Target="../media/image381.wmf"/><Relationship Id="rId6" Type="http://schemas.openxmlformats.org/officeDocument/2006/relationships/image" Target="../media/image387.wmf"/><Relationship Id="rId5" Type="http://schemas.openxmlformats.org/officeDocument/2006/relationships/image" Target="../media/image386.wmf"/><Relationship Id="rId4" Type="http://schemas.openxmlformats.org/officeDocument/2006/relationships/image" Target="../media/image385.wmf"/></Relationships>
</file>

<file path=ppt/drawings/_rels/vmlDrawing97.vml.rels><?xml version="1.0" encoding="UTF-8" standalone="yes"?>
<Relationships xmlns="http://schemas.openxmlformats.org/package/2006/relationships"><Relationship Id="rId3" Type="http://schemas.openxmlformats.org/officeDocument/2006/relationships/image" Target="../media/image391.wmf"/><Relationship Id="rId7" Type="http://schemas.openxmlformats.org/officeDocument/2006/relationships/image" Target="../media/image395.wmf"/><Relationship Id="rId2" Type="http://schemas.openxmlformats.org/officeDocument/2006/relationships/image" Target="../media/image353.wmf"/><Relationship Id="rId1" Type="http://schemas.openxmlformats.org/officeDocument/2006/relationships/image" Target="../media/image390.wmf"/><Relationship Id="rId6" Type="http://schemas.openxmlformats.org/officeDocument/2006/relationships/image" Target="../media/image394.wmf"/><Relationship Id="rId5" Type="http://schemas.openxmlformats.org/officeDocument/2006/relationships/image" Target="../media/image393.wmf"/><Relationship Id="rId4" Type="http://schemas.openxmlformats.org/officeDocument/2006/relationships/image" Target="../media/image392.wmf"/></Relationships>
</file>

<file path=ppt/drawings/_rels/vmlDrawing98.vml.rels><?xml version="1.0" encoding="UTF-8" standalone="yes"?>
<Relationships xmlns="http://schemas.openxmlformats.org/package/2006/relationships"><Relationship Id="rId3" Type="http://schemas.openxmlformats.org/officeDocument/2006/relationships/image" Target="../media/image398.wmf"/><Relationship Id="rId2" Type="http://schemas.openxmlformats.org/officeDocument/2006/relationships/image" Target="../media/image397.wmf"/><Relationship Id="rId1" Type="http://schemas.openxmlformats.org/officeDocument/2006/relationships/image" Target="../media/image396.wmf"/><Relationship Id="rId6" Type="http://schemas.openxmlformats.org/officeDocument/2006/relationships/image" Target="../media/image401.wmf"/><Relationship Id="rId5" Type="http://schemas.openxmlformats.org/officeDocument/2006/relationships/image" Target="../media/image400.wmf"/><Relationship Id="rId4" Type="http://schemas.openxmlformats.org/officeDocument/2006/relationships/image" Target="../media/image399.wmf"/></Relationships>
</file>

<file path=ppt/drawings/_rels/vmlDrawing99.vml.rels><?xml version="1.0" encoding="UTF-8" standalone="yes"?>
<Relationships xmlns="http://schemas.openxmlformats.org/package/2006/relationships"><Relationship Id="rId3" Type="http://schemas.openxmlformats.org/officeDocument/2006/relationships/image" Target="../media/image403.wmf"/><Relationship Id="rId2" Type="http://schemas.openxmlformats.org/officeDocument/2006/relationships/image" Target="../media/image402.wmf"/><Relationship Id="rId1" Type="http://schemas.openxmlformats.org/officeDocument/2006/relationships/image" Target="../media/image396.wmf"/><Relationship Id="rId5" Type="http://schemas.openxmlformats.org/officeDocument/2006/relationships/image" Target="../media/image405.wmf"/><Relationship Id="rId4" Type="http://schemas.openxmlformats.org/officeDocument/2006/relationships/image" Target="../media/image404.wmf"/></Relationships>
</file>

<file path=ppt/drawings/_rels/vmlDrawing100.vml.rels><?xml version="1.0" encoding="UTF-8" standalone="yes"?>
<Relationships xmlns="http://schemas.openxmlformats.org/package/2006/relationships"><Relationship Id="rId3" Type="http://schemas.openxmlformats.org/officeDocument/2006/relationships/image" Target="../media/image408.wmf"/><Relationship Id="rId2" Type="http://schemas.openxmlformats.org/officeDocument/2006/relationships/image" Target="../media/image407.wmf"/><Relationship Id="rId1" Type="http://schemas.openxmlformats.org/officeDocument/2006/relationships/image" Target="../media/image406.wmf"/></Relationships>
</file>

<file path=ppt/drawings/_rels/vmlDrawing101.vml.rels><?xml version="1.0" encoding="UTF-8" standalone="yes"?>
<Relationships xmlns="http://schemas.openxmlformats.org/package/2006/relationships"><Relationship Id="rId3" Type="http://schemas.openxmlformats.org/officeDocument/2006/relationships/image" Target="../media/image412.wmf"/><Relationship Id="rId2" Type="http://schemas.openxmlformats.org/officeDocument/2006/relationships/image" Target="../media/image411.wmf"/><Relationship Id="rId1" Type="http://schemas.openxmlformats.org/officeDocument/2006/relationships/image" Target="../media/image410.wmf"/><Relationship Id="rId4" Type="http://schemas.openxmlformats.org/officeDocument/2006/relationships/image" Target="../media/image413.wmf"/></Relationships>
</file>

<file path=ppt/drawings/_rels/vmlDrawing102.vml.rels><?xml version="1.0" encoding="UTF-8" standalone="yes"?>
<Relationships xmlns="http://schemas.openxmlformats.org/package/2006/relationships"><Relationship Id="rId3" Type="http://schemas.openxmlformats.org/officeDocument/2006/relationships/image" Target="../media/image416.wmf"/><Relationship Id="rId2" Type="http://schemas.openxmlformats.org/officeDocument/2006/relationships/image" Target="../media/image415.wmf"/><Relationship Id="rId1" Type="http://schemas.openxmlformats.org/officeDocument/2006/relationships/image" Target="../media/image414.wmf"/><Relationship Id="rId5" Type="http://schemas.openxmlformats.org/officeDocument/2006/relationships/image" Target="../media/image418.wmf"/><Relationship Id="rId4" Type="http://schemas.openxmlformats.org/officeDocument/2006/relationships/image" Target="../media/image417.wmf"/></Relationships>
</file>

<file path=ppt/drawings/_rels/vmlDrawing103.vml.rels><?xml version="1.0" encoding="UTF-8" standalone="yes"?>
<Relationships xmlns="http://schemas.openxmlformats.org/package/2006/relationships"><Relationship Id="rId3" Type="http://schemas.openxmlformats.org/officeDocument/2006/relationships/image" Target="../media/image421.emf"/><Relationship Id="rId2" Type="http://schemas.openxmlformats.org/officeDocument/2006/relationships/image" Target="../media/image420.emf"/><Relationship Id="rId1" Type="http://schemas.openxmlformats.org/officeDocument/2006/relationships/image" Target="../media/image419.emf"/></Relationships>
</file>

<file path=ppt/drawings/_rels/vmlDrawing104.vml.rels><?xml version="1.0" encoding="UTF-8" standalone="yes"?>
<Relationships xmlns="http://schemas.openxmlformats.org/package/2006/relationships"><Relationship Id="rId2" Type="http://schemas.openxmlformats.org/officeDocument/2006/relationships/image" Target="../media/image423.emf"/><Relationship Id="rId1" Type="http://schemas.openxmlformats.org/officeDocument/2006/relationships/image" Target="../media/image422.wmf"/></Relationships>
</file>

<file path=ppt/drawings/_rels/vmlDrawing105.vml.rels><?xml version="1.0" encoding="UTF-8" standalone="yes"?>
<Relationships xmlns="http://schemas.openxmlformats.org/package/2006/relationships"><Relationship Id="rId2" Type="http://schemas.openxmlformats.org/officeDocument/2006/relationships/image" Target="../media/image425.emf"/><Relationship Id="rId1" Type="http://schemas.openxmlformats.org/officeDocument/2006/relationships/image" Target="../media/image424.emf"/></Relationships>
</file>

<file path=ppt/drawings/_rels/vmlDrawing106.vml.rels><?xml version="1.0" encoding="UTF-8" standalone="yes"?>
<Relationships xmlns="http://schemas.openxmlformats.org/package/2006/relationships"><Relationship Id="rId3" Type="http://schemas.openxmlformats.org/officeDocument/2006/relationships/image" Target="../media/image433.wmf"/><Relationship Id="rId7" Type="http://schemas.openxmlformats.org/officeDocument/2006/relationships/image" Target="../media/image437.wmf"/><Relationship Id="rId2" Type="http://schemas.openxmlformats.org/officeDocument/2006/relationships/image" Target="../media/image432.wmf"/><Relationship Id="rId1" Type="http://schemas.openxmlformats.org/officeDocument/2006/relationships/image" Target="../media/image431.wmf"/><Relationship Id="rId6" Type="http://schemas.openxmlformats.org/officeDocument/2006/relationships/image" Target="../media/image436.wmf"/><Relationship Id="rId5" Type="http://schemas.openxmlformats.org/officeDocument/2006/relationships/image" Target="../media/image435.wmf"/><Relationship Id="rId4" Type="http://schemas.openxmlformats.org/officeDocument/2006/relationships/image" Target="../media/image434.wmf"/></Relationships>
</file>

<file path=ppt/drawings/_rels/vmlDrawing107.vml.rels><?xml version="1.0" encoding="UTF-8" standalone="yes"?>
<Relationships xmlns="http://schemas.openxmlformats.org/package/2006/relationships"><Relationship Id="rId8" Type="http://schemas.openxmlformats.org/officeDocument/2006/relationships/image" Target="../media/image444.wmf"/><Relationship Id="rId3" Type="http://schemas.openxmlformats.org/officeDocument/2006/relationships/image" Target="../media/image437.wmf"/><Relationship Id="rId7" Type="http://schemas.openxmlformats.org/officeDocument/2006/relationships/image" Target="../media/image443.wmf"/><Relationship Id="rId12" Type="http://schemas.openxmlformats.org/officeDocument/2006/relationships/image" Target="../media/image448.wmf"/><Relationship Id="rId2" Type="http://schemas.openxmlformats.org/officeDocument/2006/relationships/image" Target="../media/image439.wmf"/><Relationship Id="rId1" Type="http://schemas.openxmlformats.org/officeDocument/2006/relationships/image" Target="../media/image438.wmf"/><Relationship Id="rId6" Type="http://schemas.openxmlformats.org/officeDocument/2006/relationships/image" Target="../media/image442.wmf"/><Relationship Id="rId11" Type="http://schemas.openxmlformats.org/officeDocument/2006/relationships/image" Target="../media/image447.wmf"/><Relationship Id="rId5" Type="http://schemas.openxmlformats.org/officeDocument/2006/relationships/image" Target="../media/image441.wmf"/><Relationship Id="rId10" Type="http://schemas.openxmlformats.org/officeDocument/2006/relationships/image" Target="../media/image446.wmf"/><Relationship Id="rId4" Type="http://schemas.openxmlformats.org/officeDocument/2006/relationships/image" Target="../media/image440.wmf"/><Relationship Id="rId9" Type="http://schemas.openxmlformats.org/officeDocument/2006/relationships/image" Target="../media/image445.wmf"/></Relationships>
</file>

<file path=ppt/drawings/_rels/vmlDrawing108.vml.rels><?xml version="1.0" encoding="UTF-8" standalone="yes"?>
<Relationships xmlns="http://schemas.openxmlformats.org/package/2006/relationships"><Relationship Id="rId8" Type="http://schemas.openxmlformats.org/officeDocument/2006/relationships/image" Target="../media/image454.wmf"/><Relationship Id="rId3" Type="http://schemas.openxmlformats.org/officeDocument/2006/relationships/image" Target="../media/image449.wmf"/><Relationship Id="rId7" Type="http://schemas.openxmlformats.org/officeDocument/2006/relationships/image" Target="../media/image453.wmf"/><Relationship Id="rId12" Type="http://schemas.openxmlformats.org/officeDocument/2006/relationships/image" Target="../media/image458.wmf"/><Relationship Id="rId2" Type="http://schemas.openxmlformats.org/officeDocument/2006/relationships/image" Target="../media/image439.wmf"/><Relationship Id="rId1" Type="http://schemas.openxmlformats.org/officeDocument/2006/relationships/image" Target="../media/image438.wmf"/><Relationship Id="rId6" Type="http://schemas.openxmlformats.org/officeDocument/2006/relationships/image" Target="../media/image452.wmf"/><Relationship Id="rId11" Type="http://schemas.openxmlformats.org/officeDocument/2006/relationships/image" Target="../media/image457.wmf"/><Relationship Id="rId5" Type="http://schemas.openxmlformats.org/officeDocument/2006/relationships/image" Target="../media/image451.wmf"/><Relationship Id="rId10" Type="http://schemas.openxmlformats.org/officeDocument/2006/relationships/image" Target="../media/image456.wmf"/><Relationship Id="rId4" Type="http://schemas.openxmlformats.org/officeDocument/2006/relationships/image" Target="../media/image450.wmf"/><Relationship Id="rId9" Type="http://schemas.openxmlformats.org/officeDocument/2006/relationships/image" Target="../media/image455.wmf"/></Relationships>
</file>

<file path=ppt/drawings/_rels/vmlDrawing109.vml.rels><?xml version="1.0" encoding="UTF-8" standalone="yes"?>
<Relationships xmlns="http://schemas.openxmlformats.org/package/2006/relationships"><Relationship Id="rId1" Type="http://schemas.openxmlformats.org/officeDocument/2006/relationships/image" Target="../media/image459.wmf"/></Relationships>
</file>

<file path=ppt/drawings/_rels/vmlDrawing110.vml.rels><?xml version="1.0" encoding="UTF-8" standalone="yes"?>
<Relationships xmlns="http://schemas.openxmlformats.org/package/2006/relationships"><Relationship Id="rId3" Type="http://schemas.openxmlformats.org/officeDocument/2006/relationships/image" Target="../media/image462.wmf"/><Relationship Id="rId2" Type="http://schemas.openxmlformats.org/officeDocument/2006/relationships/image" Target="../media/image461.wmf"/><Relationship Id="rId1" Type="http://schemas.openxmlformats.org/officeDocument/2006/relationships/image" Target="../media/image460.wmf"/><Relationship Id="rId4" Type="http://schemas.openxmlformats.org/officeDocument/2006/relationships/image" Target="../media/image463.wmf"/></Relationships>
</file>

<file path=ppt/drawings/_rels/vmlDrawing111.vml.rels><?xml version="1.0" encoding="UTF-8" standalone="yes"?>
<Relationships xmlns="http://schemas.openxmlformats.org/package/2006/relationships"><Relationship Id="rId8" Type="http://schemas.openxmlformats.org/officeDocument/2006/relationships/image" Target="../media/image469.wmf"/><Relationship Id="rId3" Type="http://schemas.openxmlformats.org/officeDocument/2006/relationships/image" Target="../media/image465.wmf"/><Relationship Id="rId7" Type="http://schemas.openxmlformats.org/officeDocument/2006/relationships/image" Target="../media/image468.wmf"/><Relationship Id="rId2" Type="http://schemas.openxmlformats.org/officeDocument/2006/relationships/image" Target="../media/image461.wmf"/><Relationship Id="rId1" Type="http://schemas.openxmlformats.org/officeDocument/2006/relationships/image" Target="../media/image464.wmf"/><Relationship Id="rId6" Type="http://schemas.openxmlformats.org/officeDocument/2006/relationships/image" Target="../media/image467.wmf"/><Relationship Id="rId5" Type="http://schemas.openxmlformats.org/officeDocument/2006/relationships/image" Target="../media/image466.wmf"/><Relationship Id="rId4" Type="http://schemas.openxmlformats.org/officeDocument/2006/relationships/image" Target="../media/image463.wmf"/><Relationship Id="rId9" Type="http://schemas.openxmlformats.org/officeDocument/2006/relationships/image" Target="../media/image470.wmf"/></Relationships>
</file>

<file path=ppt/drawings/_rels/vmlDrawing112.vml.rels><?xml version="1.0" encoding="UTF-8" standalone="yes"?>
<Relationships xmlns="http://schemas.openxmlformats.org/package/2006/relationships"><Relationship Id="rId3" Type="http://schemas.openxmlformats.org/officeDocument/2006/relationships/image" Target="../media/image465.wmf"/><Relationship Id="rId2" Type="http://schemas.openxmlformats.org/officeDocument/2006/relationships/image" Target="../media/image461.wmf"/><Relationship Id="rId1" Type="http://schemas.openxmlformats.org/officeDocument/2006/relationships/image" Target="../media/image471.wmf"/><Relationship Id="rId6" Type="http://schemas.openxmlformats.org/officeDocument/2006/relationships/image" Target="../media/image473.wmf"/><Relationship Id="rId5" Type="http://schemas.openxmlformats.org/officeDocument/2006/relationships/image" Target="../media/image472.wmf"/><Relationship Id="rId4" Type="http://schemas.openxmlformats.org/officeDocument/2006/relationships/image" Target="../media/image463.wmf"/></Relationships>
</file>

<file path=ppt/drawings/_rels/vmlDrawing113.vml.rels><?xml version="1.0" encoding="UTF-8" standalone="yes"?>
<Relationships xmlns="http://schemas.openxmlformats.org/package/2006/relationships"><Relationship Id="rId8" Type="http://schemas.openxmlformats.org/officeDocument/2006/relationships/image" Target="../media/image466.wmf"/><Relationship Id="rId3" Type="http://schemas.openxmlformats.org/officeDocument/2006/relationships/image" Target="../media/image476.wmf"/><Relationship Id="rId7" Type="http://schemas.openxmlformats.org/officeDocument/2006/relationships/image" Target="../media/image463.wmf"/><Relationship Id="rId2" Type="http://schemas.openxmlformats.org/officeDocument/2006/relationships/image" Target="../media/image475.wmf"/><Relationship Id="rId1" Type="http://schemas.openxmlformats.org/officeDocument/2006/relationships/image" Target="../media/image474.wmf"/><Relationship Id="rId6" Type="http://schemas.openxmlformats.org/officeDocument/2006/relationships/image" Target="../media/image465.wmf"/><Relationship Id="rId5" Type="http://schemas.openxmlformats.org/officeDocument/2006/relationships/image" Target="../media/image461.wmf"/><Relationship Id="rId4" Type="http://schemas.openxmlformats.org/officeDocument/2006/relationships/image" Target="../media/image477.wmf"/><Relationship Id="rId9" Type="http://schemas.openxmlformats.org/officeDocument/2006/relationships/image" Target="../media/image478.wmf"/></Relationships>
</file>

<file path=ppt/drawings/_rels/vmlDrawing114.vml.rels><?xml version="1.0" encoding="UTF-8" standalone="yes"?>
<Relationships xmlns="http://schemas.openxmlformats.org/package/2006/relationships"><Relationship Id="rId8" Type="http://schemas.openxmlformats.org/officeDocument/2006/relationships/image" Target="../media/image486.wmf"/><Relationship Id="rId3" Type="http://schemas.openxmlformats.org/officeDocument/2006/relationships/image" Target="../media/image481.wmf"/><Relationship Id="rId7" Type="http://schemas.openxmlformats.org/officeDocument/2006/relationships/image" Target="../media/image485.wmf"/><Relationship Id="rId2" Type="http://schemas.openxmlformats.org/officeDocument/2006/relationships/image" Target="../media/image480.wmf"/><Relationship Id="rId1" Type="http://schemas.openxmlformats.org/officeDocument/2006/relationships/image" Target="../media/image479.wmf"/><Relationship Id="rId6" Type="http://schemas.openxmlformats.org/officeDocument/2006/relationships/image" Target="../media/image484.wmf"/><Relationship Id="rId5" Type="http://schemas.openxmlformats.org/officeDocument/2006/relationships/image" Target="../media/image483.wmf"/><Relationship Id="rId4" Type="http://schemas.openxmlformats.org/officeDocument/2006/relationships/image" Target="../media/image482.wmf"/></Relationships>
</file>

<file path=ppt/drawings/_rels/vmlDrawing115.vml.rels><?xml version="1.0" encoding="UTF-8" standalone="yes"?>
<Relationships xmlns="http://schemas.openxmlformats.org/package/2006/relationships"><Relationship Id="rId3" Type="http://schemas.openxmlformats.org/officeDocument/2006/relationships/image" Target="../media/image489.wmf"/><Relationship Id="rId2" Type="http://schemas.openxmlformats.org/officeDocument/2006/relationships/image" Target="../media/image488.wmf"/><Relationship Id="rId1" Type="http://schemas.openxmlformats.org/officeDocument/2006/relationships/image" Target="../media/image487.wmf"/><Relationship Id="rId5" Type="http://schemas.openxmlformats.org/officeDocument/2006/relationships/image" Target="../media/image491.wmf"/><Relationship Id="rId4" Type="http://schemas.openxmlformats.org/officeDocument/2006/relationships/image" Target="../media/image490.wmf"/></Relationships>
</file>

<file path=ppt/drawings/_rels/vmlDrawing116.vml.rels><?xml version="1.0" encoding="UTF-8" standalone="yes"?>
<Relationships xmlns="http://schemas.openxmlformats.org/package/2006/relationships"><Relationship Id="rId3" Type="http://schemas.openxmlformats.org/officeDocument/2006/relationships/image" Target="../media/image494.wmf"/><Relationship Id="rId2" Type="http://schemas.openxmlformats.org/officeDocument/2006/relationships/image" Target="../media/image493.wmf"/><Relationship Id="rId1" Type="http://schemas.openxmlformats.org/officeDocument/2006/relationships/image" Target="../media/image492.wmf"/></Relationships>
</file>

<file path=ppt/drawings/_rels/vmlDrawing117.vml.rels><?xml version="1.0" encoding="UTF-8" standalone="yes"?>
<Relationships xmlns="http://schemas.openxmlformats.org/package/2006/relationships"><Relationship Id="rId3" Type="http://schemas.openxmlformats.org/officeDocument/2006/relationships/image" Target="../media/image498.wmf"/><Relationship Id="rId2" Type="http://schemas.openxmlformats.org/officeDocument/2006/relationships/image" Target="../media/image497.wmf"/><Relationship Id="rId1" Type="http://schemas.openxmlformats.org/officeDocument/2006/relationships/image" Target="../media/image496.wmf"/><Relationship Id="rId4" Type="http://schemas.openxmlformats.org/officeDocument/2006/relationships/image" Target="../media/image499.wmf"/></Relationships>
</file>

<file path=ppt/drawings/_rels/vmlDrawing118.vml.rels><?xml version="1.0" encoding="UTF-8" standalone="yes"?>
<Relationships xmlns="http://schemas.openxmlformats.org/package/2006/relationships"><Relationship Id="rId3" Type="http://schemas.openxmlformats.org/officeDocument/2006/relationships/image" Target="../media/image502.wmf"/><Relationship Id="rId2" Type="http://schemas.openxmlformats.org/officeDocument/2006/relationships/image" Target="../media/image501.wmf"/><Relationship Id="rId1" Type="http://schemas.openxmlformats.org/officeDocument/2006/relationships/image" Target="../media/image500.wmf"/></Relationships>
</file>

<file path=ppt/drawings/_rels/vmlDrawing119.vml.rels><?xml version="1.0" encoding="UTF-8" standalone="yes"?>
<Relationships xmlns="http://schemas.openxmlformats.org/package/2006/relationships"><Relationship Id="rId3" Type="http://schemas.openxmlformats.org/officeDocument/2006/relationships/image" Target="../media/image505.wmf"/><Relationship Id="rId2" Type="http://schemas.openxmlformats.org/officeDocument/2006/relationships/image" Target="../media/image504.wmf"/><Relationship Id="rId1" Type="http://schemas.openxmlformats.org/officeDocument/2006/relationships/image" Target="../media/image503.wmf"/></Relationships>
</file>

<file path=ppt/drawings/_rels/vmlDrawing120.vml.rels><?xml version="1.0" encoding="UTF-8" standalone="yes"?>
<Relationships xmlns="http://schemas.openxmlformats.org/package/2006/relationships"><Relationship Id="rId3" Type="http://schemas.openxmlformats.org/officeDocument/2006/relationships/image" Target="../media/image508.wmf"/><Relationship Id="rId2" Type="http://schemas.openxmlformats.org/officeDocument/2006/relationships/image" Target="../media/image507.wmf"/><Relationship Id="rId1" Type="http://schemas.openxmlformats.org/officeDocument/2006/relationships/image" Target="../media/image506.wmf"/><Relationship Id="rId6" Type="http://schemas.openxmlformats.org/officeDocument/2006/relationships/image" Target="../media/image510.wmf"/><Relationship Id="rId5" Type="http://schemas.openxmlformats.org/officeDocument/2006/relationships/image" Target="../media/image509.wmf"/><Relationship Id="rId4" Type="http://schemas.openxmlformats.org/officeDocument/2006/relationships/image" Target="../media/image304.wmf"/></Relationships>
</file>

<file path=ppt/drawings/_rels/vmlDrawing121.vml.rels><?xml version="1.0" encoding="UTF-8" standalone="yes"?>
<Relationships xmlns="http://schemas.openxmlformats.org/package/2006/relationships"><Relationship Id="rId3" Type="http://schemas.openxmlformats.org/officeDocument/2006/relationships/image" Target="../media/image513.wmf"/><Relationship Id="rId2" Type="http://schemas.openxmlformats.org/officeDocument/2006/relationships/image" Target="../media/image512.wmf"/><Relationship Id="rId1" Type="http://schemas.openxmlformats.org/officeDocument/2006/relationships/image" Target="../media/image511.wmf"/><Relationship Id="rId4" Type="http://schemas.openxmlformats.org/officeDocument/2006/relationships/image" Target="../media/image514.wmf"/></Relationships>
</file>

<file path=ppt/drawings/_rels/vmlDrawing122.vml.rels><?xml version="1.0" encoding="UTF-8" standalone="yes"?>
<Relationships xmlns="http://schemas.openxmlformats.org/package/2006/relationships"><Relationship Id="rId3" Type="http://schemas.openxmlformats.org/officeDocument/2006/relationships/image" Target="../media/image516.wmf"/><Relationship Id="rId2" Type="http://schemas.openxmlformats.org/officeDocument/2006/relationships/image" Target="../media/image515.wmf"/><Relationship Id="rId1" Type="http://schemas.openxmlformats.org/officeDocument/2006/relationships/image" Target="../media/image506.wmf"/></Relationships>
</file>

<file path=ppt/drawings/_rels/vmlDrawing123.vml.rels><?xml version="1.0" encoding="UTF-8" standalone="yes"?>
<Relationships xmlns="http://schemas.openxmlformats.org/package/2006/relationships"><Relationship Id="rId3" Type="http://schemas.openxmlformats.org/officeDocument/2006/relationships/image" Target="../media/image519.wmf"/><Relationship Id="rId2" Type="http://schemas.openxmlformats.org/officeDocument/2006/relationships/image" Target="../media/image518.wmf"/><Relationship Id="rId1" Type="http://schemas.openxmlformats.org/officeDocument/2006/relationships/image" Target="../media/image517.wmf"/><Relationship Id="rId6" Type="http://schemas.openxmlformats.org/officeDocument/2006/relationships/image" Target="../media/image522.wmf"/><Relationship Id="rId5" Type="http://schemas.openxmlformats.org/officeDocument/2006/relationships/image" Target="../media/image521.wmf"/><Relationship Id="rId4" Type="http://schemas.openxmlformats.org/officeDocument/2006/relationships/image" Target="../media/image520.wmf"/></Relationships>
</file>

<file path=ppt/drawings/_rels/vmlDrawing124.vml.rels><?xml version="1.0" encoding="UTF-8" standalone="yes"?>
<Relationships xmlns="http://schemas.openxmlformats.org/package/2006/relationships"><Relationship Id="rId3" Type="http://schemas.openxmlformats.org/officeDocument/2006/relationships/image" Target="../media/image524.wmf"/><Relationship Id="rId2" Type="http://schemas.openxmlformats.org/officeDocument/2006/relationships/image" Target="../media/image523.wmf"/><Relationship Id="rId1" Type="http://schemas.openxmlformats.org/officeDocument/2006/relationships/image" Target="../media/image517.wmf"/></Relationships>
</file>

<file path=ppt/drawings/_rels/vmlDrawing125.vml.rels><?xml version="1.0" encoding="UTF-8" standalone="yes"?>
<Relationships xmlns="http://schemas.openxmlformats.org/package/2006/relationships"><Relationship Id="rId3" Type="http://schemas.openxmlformats.org/officeDocument/2006/relationships/image" Target="../media/image527.wmf"/><Relationship Id="rId2" Type="http://schemas.openxmlformats.org/officeDocument/2006/relationships/image" Target="../media/image526.wmf"/><Relationship Id="rId1" Type="http://schemas.openxmlformats.org/officeDocument/2006/relationships/image" Target="../media/image525.wmf"/></Relationships>
</file>

<file path=ppt/drawings/_rels/vmlDrawing126.vml.rels><?xml version="1.0" encoding="UTF-8" standalone="yes"?>
<Relationships xmlns="http://schemas.openxmlformats.org/package/2006/relationships"><Relationship Id="rId2" Type="http://schemas.openxmlformats.org/officeDocument/2006/relationships/image" Target="../media/image529.wmf"/><Relationship Id="rId1" Type="http://schemas.openxmlformats.org/officeDocument/2006/relationships/image" Target="../media/image528.wmf"/></Relationships>
</file>

<file path=ppt/drawings/_rels/vmlDrawing127.vml.rels><?xml version="1.0" encoding="UTF-8" standalone="yes"?>
<Relationships xmlns="http://schemas.openxmlformats.org/package/2006/relationships"><Relationship Id="rId2" Type="http://schemas.openxmlformats.org/officeDocument/2006/relationships/image" Target="../media/image531.wmf"/><Relationship Id="rId1" Type="http://schemas.openxmlformats.org/officeDocument/2006/relationships/image" Target="../media/image530.wmf"/></Relationships>
</file>

<file path=ppt/drawings/_rels/vmlDrawing128.vml.rels><?xml version="1.0" encoding="UTF-8" standalone="yes"?>
<Relationships xmlns="http://schemas.openxmlformats.org/package/2006/relationships"><Relationship Id="rId3" Type="http://schemas.openxmlformats.org/officeDocument/2006/relationships/image" Target="../media/image534.wmf"/><Relationship Id="rId2" Type="http://schemas.openxmlformats.org/officeDocument/2006/relationships/image" Target="../media/image533.wmf"/><Relationship Id="rId1" Type="http://schemas.openxmlformats.org/officeDocument/2006/relationships/image" Target="../media/image532.wmf"/><Relationship Id="rId5" Type="http://schemas.openxmlformats.org/officeDocument/2006/relationships/image" Target="../media/image536.wmf"/><Relationship Id="rId4" Type="http://schemas.openxmlformats.org/officeDocument/2006/relationships/image" Target="../media/image535.wmf"/></Relationships>
</file>

<file path=ppt/drawings/_rels/vmlDrawing129.vml.rels><?xml version="1.0" encoding="UTF-8" standalone="yes"?>
<Relationships xmlns="http://schemas.openxmlformats.org/package/2006/relationships"><Relationship Id="rId3" Type="http://schemas.openxmlformats.org/officeDocument/2006/relationships/image" Target="../media/image539.wmf"/><Relationship Id="rId2" Type="http://schemas.openxmlformats.org/officeDocument/2006/relationships/image" Target="../media/image538.wmf"/><Relationship Id="rId1" Type="http://schemas.openxmlformats.org/officeDocument/2006/relationships/image" Target="../media/image537.wmf"/><Relationship Id="rId4" Type="http://schemas.openxmlformats.org/officeDocument/2006/relationships/image" Target="../media/image540.wmf"/></Relationships>
</file>

<file path=ppt/drawings/_rels/vmlDrawing130.vml.rels><?xml version="1.0" encoding="UTF-8" standalone="yes"?>
<Relationships xmlns="http://schemas.openxmlformats.org/package/2006/relationships"><Relationship Id="rId2" Type="http://schemas.openxmlformats.org/officeDocument/2006/relationships/image" Target="../media/image542.wmf"/><Relationship Id="rId1" Type="http://schemas.openxmlformats.org/officeDocument/2006/relationships/image" Target="../media/image541.wmf"/></Relationships>
</file>

<file path=ppt/drawings/_rels/vmlDrawing131.vml.rels><?xml version="1.0" encoding="UTF-8" standalone="yes"?>
<Relationships xmlns="http://schemas.openxmlformats.org/package/2006/relationships"><Relationship Id="rId3" Type="http://schemas.openxmlformats.org/officeDocument/2006/relationships/image" Target="../media/image545.wmf"/><Relationship Id="rId2" Type="http://schemas.openxmlformats.org/officeDocument/2006/relationships/image" Target="../media/image544.wmf"/><Relationship Id="rId1" Type="http://schemas.openxmlformats.org/officeDocument/2006/relationships/image" Target="../media/image543.wmf"/></Relationships>
</file>

<file path=ppt/drawings/_rels/vmlDrawing132.vml.rels><?xml version="1.0" encoding="UTF-8" standalone="yes"?>
<Relationships xmlns="http://schemas.openxmlformats.org/package/2006/relationships"><Relationship Id="rId1" Type="http://schemas.openxmlformats.org/officeDocument/2006/relationships/image" Target="../media/image546.wmf"/></Relationships>
</file>

<file path=ppt/drawings/_rels/vmlDrawing133.vml.rels><?xml version="1.0" encoding="UTF-8" standalone="yes"?>
<Relationships xmlns="http://schemas.openxmlformats.org/package/2006/relationships"><Relationship Id="rId3" Type="http://schemas.openxmlformats.org/officeDocument/2006/relationships/image" Target="../media/image549.wmf"/><Relationship Id="rId2" Type="http://schemas.openxmlformats.org/officeDocument/2006/relationships/image" Target="../media/image548.wmf"/><Relationship Id="rId1" Type="http://schemas.openxmlformats.org/officeDocument/2006/relationships/image" Target="../media/image547.wmf"/><Relationship Id="rId5" Type="http://schemas.openxmlformats.org/officeDocument/2006/relationships/image" Target="../media/image551.wmf"/><Relationship Id="rId4" Type="http://schemas.openxmlformats.org/officeDocument/2006/relationships/image" Target="../media/image550.wmf"/></Relationships>
</file>

<file path=ppt/drawings/_rels/vmlDrawing134.vml.rels><?xml version="1.0" encoding="UTF-8" standalone="yes"?>
<Relationships xmlns="http://schemas.openxmlformats.org/package/2006/relationships"><Relationship Id="rId3" Type="http://schemas.openxmlformats.org/officeDocument/2006/relationships/image" Target="../media/image554.wmf"/><Relationship Id="rId2" Type="http://schemas.openxmlformats.org/officeDocument/2006/relationships/image" Target="../media/image553.wmf"/><Relationship Id="rId1" Type="http://schemas.openxmlformats.org/officeDocument/2006/relationships/image" Target="../media/image552.wmf"/></Relationships>
</file>

<file path=ppt/drawings/_rels/vmlDrawing135.vml.rels><?xml version="1.0" encoding="UTF-8" standalone="yes"?>
<Relationships xmlns="http://schemas.openxmlformats.org/package/2006/relationships"><Relationship Id="rId8" Type="http://schemas.openxmlformats.org/officeDocument/2006/relationships/image" Target="../media/image3.wmf"/><Relationship Id="rId3" Type="http://schemas.openxmlformats.org/officeDocument/2006/relationships/image" Target="../media/image557.wmf"/><Relationship Id="rId7" Type="http://schemas.openxmlformats.org/officeDocument/2006/relationships/image" Target="../media/image561.wmf"/><Relationship Id="rId2" Type="http://schemas.openxmlformats.org/officeDocument/2006/relationships/image" Target="../media/image556.wmf"/><Relationship Id="rId1" Type="http://schemas.openxmlformats.org/officeDocument/2006/relationships/image" Target="../media/image555.wmf"/><Relationship Id="rId6" Type="http://schemas.openxmlformats.org/officeDocument/2006/relationships/image" Target="../media/image560.wmf"/><Relationship Id="rId11" Type="http://schemas.openxmlformats.org/officeDocument/2006/relationships/image" Target="../media/image564.wmf"/><Relationship Id="rId5" Type="http://schemas.openxmlformats.org/officeDocument/2006/relationships/image" Target="../media/image559.wmf"/><Relationship Id="rId10" Type="http://schemas.openxmlformats.org/officeDocument/2006/relationships/image" Target="../media/image563.wmf"/><Relationship Id="rId4" Type="http://schemas.openxmlformats.org/officeDocument/2006/relationships/image" Target="../media/image558.wmf"/><Relationship Id="rId9" Type="http://schemas.openxmlformats.org/officeDocument/2006/relationships/image" Target="../media/image562.wmf"/></Relationships>
</file>

<file path=ppt/drawings/_rels/vmlDrawing136.vml.rels><?xml version="1.0" encoding="UTF-8" standalone="yes"?>
<Relationships xmlns="http://schemas.openxmlformats.org/package/2006/relationships"><Relationship Id="rId3" Type="http://schemas.openxmlformats.org/officeDocument/2006/relationships/image" Target="../media/image567.wmf"/><Relationship Id="rId2" Type="http://schemas.openxmlformats.org/officeDocument/2006/relationships/image" Target="../media/image566.wmf"/><Relationship Id="rId1" Type="http://schemas.openxmlformats.org/officeDocument/2006/relationships/image" Target="../media/image565.wmf"/><Relationship Id="rId4" Type="http://schemas.openxmlformats.org/officeDocument/2006/relationships/image" Target="../media/image568.wmf"/></Relationships>
</file>

<file path=ppt/drawings/_rels/vmlDrawing137.vml.rels><?xml version="1.0" encoding="UTF-8" standalone="yes"?>
<Relationships xmlns="http://schemas.openxmlformats.org/package/2006/relationships"><Relationship Id="rId3" Type="http://schemas.openxmlformats.org/officeDocument/2006/relationships/image" Target="../media/image571.wmf"/><Relationship Id="rId7" Type="http://schemas.openxmlformats.org/officeDocument/2006/relationships/image" Target="../media/image575.wmf"/><Relationship Id="rId2" Type="http://schemas.openxmlformats.org/officeDocument/2006/relationships/image" Target="../media/image570.wmf"/><Relationship Id="rId1" Type="http://schemas.openxmlformats.org/officeDocument/2006/relationships/image" Target="../media/image569.wmf"/><Relationship Id="rId6" Type="http://schemas.openxmlformats.org/officeDocument/2006/relationships/image" Target="../media/image574.wmf"/><Relationship Id="rId5" Type="http://schemas.openxmlformats.org/officeDocument/2006/relationships/image" Target="../media/image573.wmf"/><Relationship Id="rId4" Type="http://schemas.openxmlformats.org/officeDocument/2006/relationships/image" Target="../media/image572.wmf"/></Relationships>
</file>

<file path=ppt/drawings/_rels/vmlDrawing138.vml.rels><?xml version="1.0" encoding="UTF-8" standalone="yes"?>
<Relationships xmlns="http://schemas.openxmlformats.org/package/2006/relationships"><Relationship Id="rId3" Type="http://schemas.openxmlformats.org/officeDocument/2006/relationships/image" Target="../media/image577.wmf"/><Relationship Id="rId2" Type="http://schemas.openxmlformats.org/officeDocument/2006/relationships/image" Target="../media/image576.wmf"/><Relationship Id="rId1" Type="http://schemas.openxmlformats.org/officeDocument/2006/relationships/image" Target="../media/image563.wmf"/><Relationship Id="rId5" Type="http://schemas.openxmlformats.org/officeDocument/2006/relationships/image" Target="../media/image579.wmf"/><Relationship Id="rId4" Type="http://schemas.openxmlformats.org/officeDocument/2006/relationships/image" Target="../media/image578.wmf"/></Relationships>
</file>

<file path=ppt/drawings/_rels/vmlDrawing139.vml.rels><?xml version="1.0" encoding="UTF-8" standalone="yes"?>
<Relationships xmlns="http://schemas.openxmlformats.org/package/2006/relationships"><Relationship Id="rId3" Type="http://schemas.openxmlformats.org/officeDocument/2006/relationships/image" Target="../media/image582.wmf"/><Relationship Id="rId2" Type="http://schemas.openxmlformats.org/officeDocument/2006/relationships/image" Target="../media/image581.wmf"/><Relationship Id="rId1" Type="http://schemas.openxmlformats.org/officeDocument/2006/relationships/image" Target="../media/image580.wmf"/><Relationship Id="rId6" Type="http://schemas.openxmlformats.org/officeDocument/2006/relationships/image" Target="../media/image585.wmf"/><Relationship Id="rId5" Type="http://schemas.openxmlformats.org/officeDocument/2006/relationships/image" Target="../media/image584.wmf"/><Relationship Id="rId4" Type="http://schemas.openxmlformats.org/officeDocument/2006/relationships/image" Target="../media/image583.wmf"/></Relationships>
</file>

<file path=ppt/drawings/_rels/vmlDrawing140.vml.rels><?xml version="1.0" encoding="UTF-8" standalone="yes"?>
<Relationships xmlns="http://schemas.openxmlformats.org/package/2006/relationships"><Relationship Id="rId1" Type="http://schemas.openxmlformats.org/officeDocument/2006/relationships/image" Target="../media/image563.wmf"/></Relationships>
</file>

<file path=ppt/drawings/_rels/vmlDrawing141.vml.rels><?xml version="1.0" encoding="UTF-8" standalone="yes"?>
<Relationships xmlns="http://schemas.openxmlformats.org/package/2006/relationships"><Relationship Id="rId3" Type="http://schemas.openxmlformats.org/officeDocument/2006/relationships/image" Target="../media/image588.wmf"/><Relationship Id="rId2" Type="http://schemas.openxmlformats.org/officeDocument/2006/relationships/image" Target="../media/image587.wmf"/><Relationship Id="rId1" Type="http://schemas.openxmlformats.org/officeDocument/2006/relationships/image" Target="../media/image586.wmf"/><Relationship Id="rId4" Type="http://schemas.openxmlformats.org/officeDocument/2006/relationships/image" Target="../media/image589.wmf"/></Relationships>
</file>

<file path=ppt/drawings/_rels/vmlDrawing142.vml.rels><?xml version="1.0" encoding="UTF-8" standalone="yes"?>
<Relationships xmlns="http://schemas.openxmlformats.org/package/2006/relationships"><Relationship Id="rId3" Type="http://schemas.openxmlformats.org/officeDocument/2006/relationships/image" Target="../media/image592.wmf"/><Relationship Id="rId2" Type="http://schemas.openxmlformats.org/officeDocument/2006/relationships/image" Target="../media/image591.wmf"/><Relationship Id="rId1" Type="http://schemas.openxmlformats.org/officeDocument/2006/relationships/image" Target="../media/image590.wmf"/></Relationships>
</file>

<file path=ppt/drawings/_rels/vmlDrawing143.vml.rels><?xml version="1.0" encoding="UTF-8" standalone="yes"?>
<Relationships xmlns="http://schemas.openxmlformats.org/package/2006/relationships"><Relationship Id="rId3" Type="http://schemas.openxmlformats.org/officeDocument/2006/relationships/image" Target="../media/image596.wmf"/><Relationship Id="rId2" Type="http://schemas.openxmlformats.org/officeDocument/2006/relationships/image" Target="../media/image595.wmf"/><Relationship Id="rId1" Type="http://schemas.openxmlformats.org/officeDocument/2006/relationships/image" Target="../media/image594.emf"/></Relationships>
</file>

<file path=ppt/drawings/_rels/vmlDrawing144.vml.rels><?xml version="1.0" encoding="UTF-8" standalone="yes"?>
<Relationships xmlns="http://schemas.openxmlformats.org/package/2006/relationships"><Relationship Id="rId3" Type="http://schemas.openxmlformats.org/officeDocument/2006/relationships/image" Target="../media/image599.wmf"/><Relationship Id="rId2" Type="http://schemas.openxmlformats.org/officeDocument/2006/relationships/image" Target="../media/image598.wmf"/><Relationship Id="rId1" Type="http://schemas.openxmlformats.org/officeDocument/2006/relationships/image" Target="../media/image597.wmf"/><Relationship Id="rId4" Type="http://schemas.openxmlformats.org/officeDocument/2006/relationships/image" Target="../media/image600.wmf"/></Relationships>
</file>

<file path=ppt/drawings/_rels/vmlDrawing145.vml.rels><?xml version="1.0" encoding="UTF-8" standalone="yes"?>
<Relationships xmlns="http://schemas.openxmlformats.org/package/2006/relationships"><Relationship Id="rId2" Type="http://schemas.openxmlformats.org/officeDocument/2006/relationships/image" Target="../media/image602.png"/><Relationship Id="rId1" Type="http://schemas.openxmlformats.org/officeDocument/2006/relationships/image" Target="../media/image601.png"/></Relationships>
</file>

<file path=ppt/drawings/_rels/vmlDrawing146.vml.rels><?xml version="1.0" encoding="UTF-8" standalone="yes"?>
<Relationships xmlns="http://schemas.openxmlformats.org/package/2006/relationships"><Relationship Id="rId3" Type="http://schemas.openxmlformats.org/officeDocument/2006/relationships/image" Target="../media/image605.wmf"/><Relationship Id="rId2" Type="http://schemas.openxmlformats.org/officeDocument/2006/relationships/image" Target="../media/image604.wmf"/><Relationship Id="rId1" Type="http://schemas.openxmlformats.org/officeDocument/2006/relationships/image" Target="../media/image603.wmf"/></Relationships>
</file>

<file path=ppt/drawings/_rels/vmlDrawing147.vml.rels><?xml version="1.0" encoding="UTF-8" standalone="yes"?>
<Relationships xmlns="http://schemas.openxmlformats.org/package/2006/relationships"><Relationship Id="rId3" Type="http://schemas.openxmlformats.org/officeDocument/2006/relationships/image" Target="../media/image609.wmf"/><Relationship Id="rId2" Type="http://schemas.openxmlformats.org/officeDocument/2006/relationships/image" Target="../media/image608.wmf"/><Relationship Id="rId1" Type="http://schemas.openxmlformats.org/officeDocument/2006/relationships/image" Target="../media/image607.wmf"/></Relationships>
</file>

<file path=ppt/drawings/_rels/vmlDrawing148.vml.rels><?xml version="1.0" encoding="UTF-8" standalone="yes"?>
<Relationships xmlns="http://schemas.openxmlformats.org/package/2006/relationships"><Relationship Id="rId3" Type="http://schemas.openxmlformats.org/officeDocument/2006/relationships/image" Target="../media/image612.wmf"/><Relationship Id="rId2" Type="http://schemas.openxmlformats.org/officeDocument/2006/relationships/image" Target="../media/image611.wmf"/><Relationship Id="rId1" Type="http://schemas.openxmlformats.org/officeDocument/2006/relationships/image" Target="../media/image610.png"/><Relationship Id="rId5" Type="http://schemas.openxmlformats.org/officeDocument/2006/relationships/image" Target="../media/image614.wmf"/><Relationship Id="rId4" Type="http://schemas.openxmlformats.org/officeDocument/2006/relationships/image" Target="../media/image613.wmf"/></Relationships>
</file>

<file path=ppt/drawings/_rels/vmlDrawing149.vml.rels><?xml version="1.0" encoding="UTF-8" standalone="yes"?>
<Relationships xmlns="http://schemas.openxmlformats.org/package/2006/relationships"><Relationship Id="rId3" Type="http://schemas.openxmlformats.org/officeDocument/2006/relationships/image" Target="../media/image619.emf"/><Relationship Id="rId2" Type="http://schemas.openxmlformats.org/officeDocument/2006/relationships/image" Target="../media/image618.emf"/><Relationship Id="rId1" Type="http://schemas.openxmlformats.org/officeDocument/2006/relationships/image" Target="../media/image617.emf"/></Relationships>
</file>

<file path=ppt/drawings/_rels/vmlDrawing150.vml.rels><?xml version="1.0" encoding="UTF-8" standalone="yes"?>
<Relationships xmlns="http://schemas.openxmlformats.org/package/2006/relationships"><Relationship Id="rId2" Type="http://schemas.openxmlformats.org/officeDocument/2006/relationships/image" Target="../media/image621.wmf"/><Relationship Id="rId1" Type="http://schemas.openxmlformats.org/officeDocument/2006/relationships/image" Target="../media/image620.wmf"/></Relationships>
</file>

<file path=ppt/drawings/_rels/vmlDrawing151.vml.rels><?xml version="1.0" encoding="UTF-8" standalone="yes"?>
<Relationships xmlns="http://schemas.openxmlformats.org/package/2006/relationships"><Relationship Id="rId8" Type="http://schemas.openxmlformats.org/officeDocument/2006/relationships/image" Target="../media/image629.wmf"/><Relationship Id="rId3" Type="http://schemas.openxmlformats.org/officeDocument/2006/relationships/image" Target="../media/image624.wmf"/><Relationship Id="rId7" Type="http://schemas.openxmlformats.org/officeDocument/2006/relationships/image" Target="../media/image628.wmf"/><Relationship Id="rId2" Type="http://schemas.openxmlformats.org/officeDocument/2006/relationships/image" Target="../media/image623.wmf"/><Relationship Id="rId1" Type="http://schemas.openxmlformats.org/officeDocument/2006/relationships/image" Target="../media/image622.wmf"/><Relationship Id="rId6" Type="http://schemas.openxmlformats.org/officeDocument/2006/relationships/image" Target="../media/image627.wmf"/><Relationship Id="rId5" Type="http://schemas.openxmlformats.org/officeDocument/2006/relationships/image" Target="../media/image626.wmf"/><Relationship Id="rId4" Type="http://schemas.openxmlformats.org/officeDocument/2006/relationships/image" Target="../media/image625.wmf"/></Relationships>
</file>

<file path=ppt/drawings/_rels/vmlDrawing152.vml.rels><?xml version="1.0" encoding="UTF-8" standalone="yes"?>
<Relationships xmlns="http://schemas.openxmlformats.org/package/2006/relationships"><Relationship Id="rId3" Type="http://schemas.openxmlformats.org/officeDocument/2006/relationships/image" Target="../media/image633.wmf"/><Relationship Id="rId2" Type="http://schemas.openxmlformats.org/officeDocument/2006/relationships/image" Target="../media/image632.wmf"/><Relationship Id="rId1" Type="http://schemas.openxmlformats.org/officeDocument/2006/relationships/image" Target="../media/image631.wmf"/><Relationship Id="rId4" Type="http://schemas.openxmlformats.org/officeDocument/2006/relationships/image" Target="../media/image634.wmf"/></Relationships>
</file>

<file path=ppt/drawings/_rels/vmlDrawing153.vml.rels><?xml version="1.0" encoding="UTF-8" standalone="yes"?>
<Relationships xmlns="http://schemas.openxmlformats.org/package/2006/relationships"><Relationship Id="rId3" Type="http://schemas.openxmlformats.org/officeDocument/2006/relationships/image" Target="../media/image635.wmf"/><Relationship Id="rId2" Type="http://schemas.openxmlformats.org/officeDocument/2006/relationships/image" Target="../media/image632.wmf"/><Relationship Id="rId1" Type="http://schemas.openxmlformats.org/officeDocument/2006/relationships/image" Target="../media/image631.wmf"/><Relationship Id="rId4" Type="http://schemas.openxmlformats.org/officeDocument/2006/relationships/image" Target="../media/image636.wmf"/></Relationships>
</file>

<file path=ppt/drawings/_rels/vmlDrawing154.vml.rels><?xml version="1.0" encoding="UTF-8" standalone="yes"?>
<Relationships xmlns="http://schemas.openxmlformats.org/package/2006/relationships"><Relationship Id="rId3" Type="http://schemas.openxmlformats.org/officeDocument/2006/relationships/image" Target="../media/image639.wmf"/><Relationship Id="rId2" Type="http://schemas.openxmlformats.org/officeDocument/2006/relationships/image" Target="../media/image638.wmf"/><Relationship Id="rId1" Type="http://schemas.openxmlformats.org/officeDocument/2006/relationships/image" Target="../media/image637.wmf"/><Relationship Id="rId4" Type="http://schemas.openxmlformats.org/officeDocument/2006/relationships/image" Target="../media/image640.wmf"/></Relationships>
</file>

<file path=ppt/drawings/_rels/vmlDrawing155.vml.rels><?xml version="1.0" encoding="UTF-8" standalone="yes"?>
<Relationships xmlns="http://schemas.openxmlformats.org/package/2006/relationships"><Relationship Id="rId1" Type="http://schemas.openxmlformats.org/officeDocument/2006/relationships/image" Target="../media/image641.wmf"/></Relationships>
</file>

<file path=ppt/drawings/_rels/vmlDrawing156.vml.rels><?xml version="1.0" encoding="UTF-8" standalone="yes"?>
<Relationships xmlns="http://schemas.openxmlformats.org/package/2006/relationships"><Relationship Id="rId1" Type="http://schemas.openxmlformats.org/officeDocument/2006/relationships/image" Target="../media/image642.wmf"/></Relationships>
</file>

<file path=ppt/drawings/_rels/vmlDrawing157.vml.rels><?xml version="1.0" encoding="UTF-8" standalone="yes"?>
<Relationships xmlns="http://schemas.openxmlformats.org/package/2006/relationships"><Relationship Id="rId8" Type="http://schemas.openxmlformats.org/officeDocument/2006/relationships/image" Target="../media/image650.wmf"/><Relationship Id="rId3" Type="http://schemas.openxmlformats.org/officeDocument/2006/relationships/image" Target="../media/image645.wmf"/><Relationship Id="rId7" Type="http://schemas.openxmlformats.org/officeDocument/2006/relationships/image" Target="../media/image649.wmf"/><Relationship Id="rId12" Type="http://schemas.openxmlformats.org/officeDocument/2006/relationships/image" Target="../media/image654.wmf"/><Relationship Id="rId2" Type="http://schemas.openxmlformats.org/officeDocument/2006/relationships/image" Target="../media/image644.wmf"/><Relationship Id="rId1" Type="http://schemas.openxmlformats.org/officeDocument/2006/relationships/image" Target="../media/image643.wmf"/><Relationship Id="rId6" Type="http://schemas.openxmlformats.org/officeDocument/2006/relationships/image" Target="../media/image648.wmf"/><Relationship Id="rId11" Type="http://schemas.openxmlformats.org/officeDocument/2006/relationships/image" Target="../media/image653.wmf"/><Relationship Id="rId5" Type="http://schemas.openxmlformats.org/officeDocument/2006/relationships/image" Target="../media/image647.wmf"/><Relationship Id="rId10" Type="http://schemas.openxmlformats.org/officeDocument/2006/relationships/image" Target="../media/image652.wmf"/><Relationship Id="rId4" Type="http://schemas.openxmlformats.org/officeDocument/2006/relationships/image" Target="../media/image646.wmf"/><Relationship Id="rId9" Type="http://schemas.openxmlformats.org/officeDocument/2006/relationships/image" Target="../media/image651.wmf"/></Relationships>
</file>

<file path=ppt/drawings/_rels/vmlDrawing158.vml.rels><?xml version="1.0" encoding="UTF-8" standalone="yes"?>
<Relationships xmlns="http://schemas.openxmlformats.org/package/2006/relationships"><Relationship Id="rId2" Type="http://schemas.openxmlformats.org/officeDocument/2006/relationships/image" Target="../media/image656.wmf"/><Relationship Id="rId1" Type="http://schemas.openxmlformats.org/officeDocument/2006/relationships/image" Target="../media/image655.wmf"/></Relationships>
</file>

<file path=ppt/drawings/_rels/vmlDrawing159.vml.rels><?xml version="1.0" encoding="UTF-8" standalone="yes"?>
<Relationships xmlns="http://schemas.openxmlformats.org/package/2006/relationships"><Relationship Id="rId3" Type="http://schemas.openxmlformats.org/officeDocument/2006/relationships/image" Target="../media/image659.wmf"/><Relationship Id="rId2" Type="http://schemas.openxmlformats.org/officeDocument/2006/relationships/image" Target="../media/image658.wmf"/><Relationship Id="rId1" Type="http://schemas.openxmlformats.org/officeDocument/2006/relationships/image" Target="../media/image657.wmf"/></Relationships>
</file>

<file path=ppt/drawings/_rels/vmlDrawing160.vml.rels><?xml version="1.0" encoding="UTF-8" standalone="yes"?>
<Relationships xmlns="http://schemas.openxmlformats.org/package/2006/relationships"><Relationship Id="rId3" Type="http://schemas.openxmlformats.org/officeDocument/2006/relationships/image" Target="../media/image662.wmf"/><Relationship Id="rId2" Type="http://schemas.openxmlformats.org/officeDocument/2006/relationships/image" Target="../media/image661.wmf"/><Relationship Id="rId1" Type="http://schemas.openxmlformats.org/officeDocument/2006/relationships/image" Target="../media/image660.wmf"/><Relationship Id="rId6" Type="http://schemas.openxmlformats.org/officeDocument/2006/relationships/image" Target="../media/image665.wmf"/><Relationship Id="rId5" Type="http://schemas.openxmlformats.org/officeDocument/2006/relationships/image" Target="../media/image664.wmf"/><Relationship Id="rId4" Type="http://schemas.openxmlformats.org/officeDocument/2006/relationships/image" Target="../media/image663.wmf"/></Relationships>
</file>

<file path=ppt/drawings/_rels/vmlDrawing161.vml.rels><?xml version="1.0" encoding="UTF-8" standalone="yes"?>
<Relationships xmlns="http://schemas.openxmlformats.org/package/2006/relationships"><Relationship Id="rId3" Type="http://schemas.openxmlformats.org/officeDocument/2006/relationships/image" Target="../media/image668.wmf"/><Relationship Id="rId2" Type="http://schemas.openxmlformats.org/officeDocument/2006/relationships/image" Target="../media/image667.wmf"/><Relationship Id="rId1" Type="http://schemas.openxmlformats.org/officeDocument/2006/relationships/image" Target="../media/image666.wmf"/><Relationship Id="rId4" Type="http://schemas.openxmlformats.org/officeDocument/2006/relationships/image" Target="../media/image669.wmf"/></Relationships>
</file>

<file path=ppt/drawings/_rels/vmlDrawing162.vml.rels><?xml version="1.0" encoding="UTF-8" standalone="yes"?>
<Relationships xmlns="http://schemas.openxmlformats.org/package/2006/relationships"><Relationship Id="rId2" Type="http://schemas.openxmlformats.org/officeDocument/2006/relationships/image" Target="../media/image671.wmf"/><Relationship Id="rId1" Type="http://schemas.openxmlformats.org/officeDocument/2006/relationships/image" Target="../media/image670.wmf"/></Relationships>
</file>

<file path=ppt/drawings/_rels/vmlDrawing163.vml.rels><?xml version="1.0" encoding="UTF-8" standalone="yes"?>
<Relationships xmlns="http://schemas.openxmlformats.org/package/2006/relationships"><Relationship Id="rId3" Type="http://schemas.openxmlformats.org/officeDocument/2006/relationships/image" Target="../media/image674.emf"/><Relationship Id="rId2" Type="http://schemas.openxmlformats.org/officeDocument/2006/relationships/image" Target="../media/image673.emf"/><Relationship Id="rId1" Type="http://schemas.openxmlformats.org/officeDocument/2006/relationships/image" Target="../media/image672.emf"/><Relationship Id="rId4" Type="http://schemas.openxmlformats.org/officeDocument/2006/relationships/image" Target="../media/image675.emf"/></Relationships>
</file>

<file path=ppt/drawings/_rels/vmlDrawing164.vml.rels><?xml version="1.0" encoding="UTF-8" standalone="yes"?>
<Relationships xmlns="http://schemas.openxmlformats.org/package/2006/relationships"><Relationship Id="rId1" Type="http://schemas.openxmlformats.org/officeDocument/2006/relationships/image" Target="../media/image677.png"/></Relationships>
</file>

<file path=ppt/drawings/_rels/vmlDrawing165.vml.rels><?xml version="1.0" encoding="UTF-8" standalone="yes"?>
<Relationships xmlns="http://schemas.openxmlformats.org/package/2006/relationships"><Relationship Id="rId8" Type="http://schemas.openxmlformats.org/officeDocument/2006/relationships/image" Target="../media/image685.emf"/><Relationship Id="rId3" Type="http://schemas.openxmlformats.org/officeDocument/2006/relationships/image" Target="../media/image680.emf"/><Relationship Id="rId7" Type="http://schemas.openxmlformats.org/officeDocument/2006/relationships/image" Target="../media/image684.emf"/><Relationship Id="rId2" Type="http://schemas.openxmlformats.org/officeDocument/2006/relationships/image" Target="../media/image679.emf"/><Relationship Id="rId1" Type="http://schemas.openxmlformats.org/officeDocument/2006/relationships/image" Target="../media/image678.emf"/><Relationship Id="rId6" Type="http://schemas.openxmlformats.org/officeDocument/2006/relationships/image" Target="../media/image683.emf"/><Relationship Id="rId5" Type="http://schemas.openxmlformats.org/officeDocument/2006/relationships/image" Target="../media/image682.emf"/><Relationship Id="rId4" Type="http://schemas.openxmlformats.org/officeDocument/2006/relationships/image" Target="../media/image681.emf"/></Relationships>
</file>

<file path=ppt/drawings/_rels/vmlDrawing166.vml.rels><?xml version="1.0" encoding="UTF-8" standalone="yes"?>
<Relationships xmlns="http://schemas.openxmlformats.org/package/2006/relationships"><Relationship Id="rId1" Type="http://schemas.openxmlformats.org/officeDocument/2006/relationships/image" Target="../media/image686.emf"/></Relationships>
</file>

<file path=ppt/drawings/_rels/vmlDrawing167.vml.rels><?xml version="1.0" encoding="UTF-8" standalone="yes"?>
<Relationships xmlns="http://schemas.openxmlformats.org/package/2006/relationships"><Relationship Id="rId1" Type="http://schemas.openxmlformats.org/officeDocument/2006/relationships/image" Target="../media/image687.emf"/></Relationships>
</file>

<file path=ppt/drawings/_rels/vmlDrawing168.vml.rels><?xml version="1.0" encoding="UTF-8" standalone="yes"?>
<Relationships xmlns="http://schemas.openxmlformats.org/package/2006/relationships"><Relationship Id="rId1" Type="http://schemas.openxmlformats.org/officeDocument/2006/relationships/image" Target="../media/image688.emf"/></Relationships>
</file>

<file path=ppt/drawings/_rels/vmlDrawing169.vml.rels><?xml version="1.0" encoding="UTF-8" standalone="yes"?>
<Relationships xmlns="http://schemas.openxmlformats.org/package/2006/relationships"><Relationship Id="rId3" Type="http://schemas.openxmlformats.org/officeDocument/2006/relationships/image" Target="../media/image691.wmf"/><Relationship Id="rId2" Type="http://schemas.openxmlformats.org/officeDocument/2006/relationships/image" Target="../media/image690.wmf"/><Relationship Id="rId1" Type="http://schemas.openxmlformats.org/officeDocument/2006/relationships/image" Target="../media/image689.wmf"/><Relationship Id="rId4" Type="http://schemas.openxmlformats.org/officeDocument/2006/relationships/image" Target="../media/image692.wmf"/></Relationships>
</file>

<file path=ppt/drawings/_rels/vmlDrawing170.vml.rels><?xml version="1.0" encoding="UTF-8" standalone="yes"?>
<Relationships xmlns="http://schemas.openxmlformats.org/package/2006/relationships"><Relationship Id="rId3" Type="http://schemas.openxmlformats.org/officeDocument/2006/relationships/image" Target="../media/image695.wmf"/><Relationship Id="rId2" Type="http://schemas.openxmlformats.org/officeDocument/2006/relationships/image" Target="../media/image694.wmf"/><Relationship Id="rId1" Type="http://schemas.openxmlformats.org/officeDocument/2006/relationships/image" Target="../media/image691.wmf"/></Relationships>
</file>

<file path=ppt/drawings/_rels/vmlDrawing171.vml.rels><?xml version="1.0" encoding="UTF-8" standalone="yes"?>
<Relationships xmlns="http://schemas.openxmlformats.org/package/2006/relationships"><Relationship Id="rId3" Type="http://schemas.openxmlformats.org/officeDocument/2006/relationships/image" Target="../media/image699.wmf"/><Relationship Id="rId2" Type="http://schemas.openxmlformats.org/officeDocument/2006/relationships/image" Target="../media/image698.wmf"/><Relationship Id="rId1" Type="http://schemas.openxmlformats.org/officeDocument/2006/relationships/image" Target="../media/image697.wmf"/><Relationship Id="rId5" Type="http://schemas.openxmlformats.org/officeDocument/2006/relationships/image" Target="../media/image701.wmf"/><Relationship Id="rId4" Type="http://schemas.openxmlformats.org/officeDocument/2006/relationships/image" Target="../media/image700.wmf"/></Relationships>
</file>

<file path=ppt/drawings/_rels/vmlDrawing172.vml.rels><?xml version="1.0" encoding="UTF-8" standalone="yes"?>
<Relationships xmlns="http://schemas.openxmlformats.org/package/2006/relationships"><Relationship Id="rId3" Type="http://schemas.openxmlformats.org/officeDocument/2006/relationships/image" Target="../media/image705.wmf"/><Relationship Id="rId2" Type="http://schemas.openxmlformats.org/officeDocument/2006/relationships/image" Target="../media/image704.wmf"/><Relationship Id="rId1" Type="http://schemas.openxmlformats.org/officeDocument/2006/relationships/image" Target="../media/image703.wmf"/><Relationship Id="rId5" Type="http://schemas.openxmlformats.org/officeDocument/2006/relationships/image" Target="../media/image707.wmf"/><Relationship Id="rId4" Type="http://schemas.openxmlformats.org/officeDocument/2006/relationships/image" Target="../media/image706.wmf"/></Relationships>
</file>

<file path=ppt/drawings/_rels/vmlDrawing173.vml.rels><?xml version="1.0" encoding="UTF-8" standalone="yes"?>
<Relationships xmlns="http://schemas.openxmlformats.org/package/2006/relationships"><Relationship Id="rId3" Type="http://schemas.openxmlformats.org/officeDocument/2006/relationships/image" Target="../media/image711.wmf"/><Relationship Id="rId2" Type="http://schemas.openxmlformats.org/officeDocument/2006/relationships/image" Target="../media/image710.wmf"/><Relationship Id="rId1" Type="http://schemas.openxmlformats.org/officeDocument/2006/relationships/image" Target="../media/image709.wmf"/><Relationship Id="rId6" Type="http://schemas.openxmlformats.org/officeDocument/2006/relationships/image" Target="../media/image714.wmf"/><Relationship Id="rId5" Type="http://schemas.openxmlformats.org/officeDocument/2006/relationships/image" Target="../media/image713.wmf"/><Relationship Id="rId4" Type="http://schemas.openxmlformats.org/officeDocument/2006/relationships/image" Target="../media/image712.wmf"/></Relationships>
</file>

<file path=ppt/drawings/_rels/vmlDrawing174.vml.rels><?xml version="1.0" encoding="UTF-8" standalone="yes"?>
<Relationships xmlns="http://schemas.openxmlformats.org/package/2006/relationships"><Relationship Id="rId3" Type="http://schemas.openxmlformats.org/officeDocument/2006/relationships/image" Target="../media/image717.wmf"/><Relationship Id="rId2" Type="http://schemas.openxmlformats.org/officeDocument/2006/relationships/image" Target="../media/image716.wmf"/><Relationship Id="rId1" Type="http://schemas.openxmlformats.org/officeDocument/2006/relationships/image" Target="../media/image715.wmf"/><Relationship Id="rId6" Type="http://schemas.openxmlformats.org/officeDocument/2006/relationships/image" Target="../media/image720.wmf"/><Relationship Id="rId5" Type="http://schemas.openxmlformats.org/officeDocument/2006/relationships/image" Target="../media/image719.wmf"/><Relationship Id="rId4" Type="http://schemas.openxmlformats.org/officeDocument/2006/relationships/image" Target="../media/image71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zh-CN"/>
          </a:p>
        </p:txBody>
      </p:sp>
      <p:sp>
        <p:nvSpPr>
          <p:cNvPr id="512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zh-CN"/>
          </a:p>
        </p:txBody>
      </p:sp>
      <p:sp>
        <p:nvSpPr>
          <p:cNvPr id="51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zh-CN"/>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527D52D2-5B85-4793-A9A2-761F2786134E}" type="slidenum">
              <a:rPr lang="en-US" altLang="zh-CN"/>
              <a:pPr/>
              <a:t>‹#›</a:t>
            </a:fld>
            <a:endParaRPr lang="en-US" altLang="zh-CN"/>
          </a:p>
        </p:txBody>
      </p:sp>
    </p:spTree>
    <p:extLst>
      <p:ext uri="{BB962C8B-B14F-4D97-AF65-F5344CB8AC3E}">
        <p14:creationId xmlns:p14="http://schemas.microsoft.com/office/powerpoint/2010/main" val="355179047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宋体" charset="-122"/>
        <a:cs typeface="+mn-cs"/>
      </a:defRPr>
    </a:lvl1pPr>
    <a:lvl2pPr marL="457200" algn="l" rtl="0" fontAlgn="base">
      <a:spcBef>
        <a:spcPct val="30000"/>
      </a:spcBef>
      <a:spcAft>
        <a:spcPct val="0"/>
      </a:spcAft>
      <a:defRPr sz="1200" kern="1200">
        <a:solidFill>
          <a:schemeClr val="tx1"/>
        </a:solidFill>
        <a:latin typeface="Arial" charset="0"/>
        <a:ea typeface="宋体" charset="-122"/>
        <a:cs typeface="+mn-cs"/>
      </a:defRPr>
    </a:lvl2pPr>
    <a:lvl3pPr marL="914400" algn="l" rtl="0" fontAlgn="base">
      <a:spcBef>
        <a:spcPct val="30000"/>
      </a:spcBef>
      <a:spcAft>
        <a:spcPct val="0"/>
      </a:spcAft>
      <a:defRPr sz="1200" kern="1200">
        <a:solidFill>
          <a:schemeClr val="tx1"/>
        </a:solidFill>
        <a:latin typeface="Arial" charset="0"/>
        <a:ea typeface="宋体" charset="-122"/>
        <a:cs typeface="+mn-cs"/>
      </a:defRPr>
    </a:lvl3pPr>
    <a:lvl4pPr marL="1371600" algn="l" rtl="0" fontAlgn="base">
      <a:spcBef>
        <a:spcPct val="30000"/>
      </a:spcBef>
      <a:spcAft>
        <a:spcPct val="0"/>
      </a:spcAft>
      <a:defRPr sz="1200" kern="1200">
        <a:solidFill>
          <a:schemeClr val="tx1"/>
        </a:solidFill>
        <a:latin typeface="Arial" charset="0"/>
        <a:ea typeface="宋体" charset="-122"/>
        <a:cs typeface="+mn-cs"/>
      </a:defRPr>
    </a:lvl4pPr>
    <a:lvl5pPr marL="1828800" algn="l" rtl="0" fontAlgn="base">
      <a:spcBef>
        <a:spcPct val="30000"/>
      </a:spcBef>
      <a:spcAft>
        <a:spcPct val="0"/>
      </a:spcAft>
      <a:defRPr sz="1200" kern="1200">
        <a:solidFill>
          <a:schemeClr val="tx1"/>
        </a:solidFill>
        <a:latin typeface="Arial" charset="0"/>
        <a:ea typeface="宋体"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050524-9203-40CE-BB1D-0FA2F86BBF7D}" type="slidenum">
              <a:rPr lang="en-US" altLang="zh-CN"/>
              <a:pPr/>
              <a:t>1</a:t>
            </a:fld>
            <a:endParaRPr lang="en-US" altLang="zh-CN"/>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将表达式中的</a:t>
            </a:r>
            <a:r>
              <a:rPr lang="en-US" altLang="zh-CN" dirty="0" smtClean="0"/>
              <a:t>x(n)</a:t>
            </a:r>
            <a:r>
              <a:rPr lang="zh-CN" altLang="en-US" dirty="0" smtClean="0"/>
              <a:t>换为</a:t>
            </a:r>
            <a:r>
              <a:rPr lang="en-US" altLang="zh-CN" dirty="0" smtClean="0"/>
              <a:t>x(n-m)</a:t>
            </a:r>
            <a:endParaRPr lang="zh-CN" altLang="en-US" dirty="0"/>
          </a:p>
        </p:txBody>
      </p:sp>
      <p:sp>
        <p:nvSpPr>
          <p:cNvPr id="4" name="灯片编号占位符 3"/>
          <p:cNvSpPr>
            <a:spLocks noGrp="1"/>
          </p:cNvSpPr>
          <p:nvPr>
            <p:ph type="sldNum" sz="quarter" idx="10"/>
          </p:nvPr>
        </p:nvSpPr>
        <p:spPr/>
        <p:txBody>
          <a:bodyPr/>
          <a:lstStyle/>
          <a:p>
            <a:fld id="{527D52D2-5B85-4793-A9A2-761F2786134E}" type="slidenum">
              <a:rPr lang="en-US" altLang="zh-CN" smtClean="0"/>
              <a:pPr/>
              <a:t>111</a:t>
            </a:fld>
            <a:endParaRPr lang="en-US" altLang="zh-CN"/>
          </a:p>
        </p:txBody>
      </p:sp>
    </p:spTree>
    <p:extLst>
      <p:ext uri="{BB962C8B-B14F-4D97-AF65-F5344CB8AC3E}">
        <p14:creationId xmlns:p14="http://schemas.microsoft.com/office/powerpoint/2010/main" val="11136818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5E069996-1A9F-42E1-9672-07974E511676}" type="datetime1">
              <a:rPr lang="zh-CN" altLang="en-US"/>
              <a:pPr/>
              <a:t>2023/9/5</a:t>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EB8401F9-8462-4900-9E75-C7F089B7A6DF}" type="slidenum">
              <a:rPr lang="en-US" altLang="zh-CN"/>
              <a:pPr/>
              <a:t>‹#›</a:t>
            </a:fld>
            <a:endParaRPr lang="en-US" altLang="zh-CN"/>
          </a:p>
        </p:txBody>
      </p:sp>
    </p:spTree>
    <p:extLst>
      <p:ext uri="{BB962C8B-B14F-4D97-AF65-F5344CB8AC3E}">
        <p14:creationId xmlns:p14="http://schemas.microsoft.com/office/powerpoint/2010/main" val="2456409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A0BBAFE9-3935-4FC3-B2C9-A86AA15F3AF7}" type="datetime1">
              <a:rPr lang="zh-CN" altLang="en-US"/>
              <a:pPr/>
              <a:t>2023/9/5</a:t>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318FE874-147B-4BB3-B1B1-1E35D8132C36}" type="slidenum">
              <a:rPr lang="en-US" altLang="zh-CN"/>
              <a:pPr/>
              <a:t>‹#›</a:t>
            </a:fld>
            <a:endParaRPr lang="en-US" altLang="zh-CN"/>
          </a:p>
        </p:txBody>
      </p:sp>
    </p:spTree>
    <p:extLst>
      <p:ext uri="{BB962C8B-B14F-4D97-AF65-F5344CB8AC3E}">
        <p14:creationId xmlns:p14="http://schemas.microsoft.com/office/powerpoint/2010/main" val="1184797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B0CE1C49-8E91-4AD1-B602-915A07F79B9B}" type="datetime1">
              <a:rPr lang="zh-CN" altLang="en-US"/>
              <a:pPr/>
              <a:t>2023/9/5</a:t>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4BBC87FE-DE6F-4008-9900-624D5A31AF65}" type="slidenum">
              <a:rPr lang="en-US" altLang="zh-CN"/>
              <a:pPr/>
              <a:t>‹#›</a:t>
            </a:fld>
            <a:endParaRPr lang="en-US" altLang="zh-CN"/>
          </a:p>
        </p:txBody>
      </p:sp>
    </p:spTree>
    <p:extLst>
      <p:ext uri="{BB962C8B-B14F-4D97-AF65-F5344CB8AC3E}">
        <p14:creationId xmlns:p14="http://schemas.microsoft.com/office/powerpoint/2010/main" val="3573013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F7262BB3-AC4D-4B0E-9BAF-F5BED4D6E666}" type="datetime1">
              <a:rPr lang="zh-CN" altLang="en-US"/>
              <a:pPr/>
              <a:t>2023/9/5</a:t>
            </a:fld>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9CA6C502-DE4A-48D8-B44B-C0CE7FE4AB8D}" type="slidenum">
              <a:rPr lang="en-US" altLang="zh-CN"/>
              <a:pPr/>
              <a:t>‹#›</a:t>
            </a:fld>
            <a:endParaRPr lang="en-US" altLang="zh-CN"/>
          </a:p>
        </p:txBody>
      </p:sp>
    </p:spTree>
    <p:extLst>
      <p:ext uri="{BB962C8B-B14F-4D97-AF65-F5344CB8AC3E}">
        <p14:creationId xmlns:p14="http://schemas.microsoft.com/office/powerpoint/2010/main" val="4032575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1815DE72-3478-448E-9789-0196FF3D00FD}" type="datetime1">
              <a:rPr lang="zh-CN" altLang="en-US"/>
              <a:pPr/>
              <a:t>2023/9/5</a:t>
            </a:fld>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9D02D03A-A243-4DF4-9FCE-56933D25F037}" type="slidenum">
              <a:rPr lang="en-US" altLang="zh-CN"/>
              <a:pPr/>
              <a:t>‹#›</a:t>
            </a:fld>
            <a:endParaRPr lang="en-US" altLang="zh-CN"/>
          </a:p>
        </p:txBody>
      </p:sp>
    </p:spTree>
    <p:extLst>
      <p:ext uri="{BB962C8B-B14F-4D97-AF65-F5344CB8AC3E}">
        <p14:creationId xmlns:p14="http://schemas.microsoft.com/office/powerpoint/2010/main" val="13535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0F2484F8-DD9E-4520-9071-703364B1A172}" type="datetime1">
              <a:rPr lang="zh-CN" altLang="en-US"/>
              <a:pPr/>
              <a:t>2023/9/5</a:t>
            </a:fld>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2744ABFC-5099-4017-8FF9-3160DCA74758}" type="slidenum">
              <a:rPr lang="en-US" altLang="zh-CN"/>
              <a:pPr/>
              <a:t>‹#›</a:t>
            </a:fld>
            <a:endParaRPr lang="en-US" altLang="zh-CN"/>
          </a:p>
        </p:txBody>
      </p:sp>
    </p:spTree>
    <p:extLst>
      <p:ext uri="{BB962C8B-B14F-4D97-AF65-F5344CB8AC3E}">
        <p14:creationId xmlns:p14="http://schemas.microsoft.com/office/powerpoint/2010/main" val="4114439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CFEFBC3A-5DF6-439C-84D2-B4E2B44D0047}" type="datetime1">
              <a:rPr lang="zh-CN" altLang="en-US"/>
              <a:pPr/>
              <a:t>2023/9/5</a:t>
            </a:fld>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6F7ACCC3-DDA5-4029-BE71-9A5356596DFE}" type="slidenum">
              <a:rPr lang="en-US" altLang="zh-CN"/>
              <a:pPr/>
              <a:t>‹#›</a:t>
            </a:fld>
            <a:endParaRPr lang="en-US" altLang="zh-CN"/>
          </a:p>
        </p:txBody>
      </p:sp>
    </p:spTree>
    <p:extLst>
      <p:ext uri="{BB962C8B-B14F-4D97-AF65-F5344CB8AC3E}">
        <p14:creationId xmlns:p14="http://schemas.microsoft.com/office/powerpoint/2010/main" val="4013599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3EC5647F-C11A-41D0-BA45-5AAE640CAF50}" type="datetime1">
              <a:rPr lang="zh-CN" altLang="en-US"/>
              <a:pPr/>
              <a:t>2023/9/5</a:t>
            </a:fld>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52086100-1682-4D74-9A34-46E1C0E2270F}" type="slidenum">
              <a:rPr lang="en-US" altLang="zh-CN"/>
              <a:pPr/>
              <a:t>‹#›</a:t>
            </a:fld>
            <a:endParaRPr lang="en-US" altLang="zh-CN"/>
          </a:p>
        </p:txBody>
      </p:sp>
    </p:spTree>
    <p:extLst>
      <p:ext uri="{BB962C8B-B14F-4D97-AF65-F5344CB8AC3E}">
        <p14:creationId xmlns:p14="http://schemas.microsoft.com/office/powerpoint/2010/main" val="2692332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864DBFA0-5DBE-4DB4-8FFD-BF347F4B4FFC}" type="datetime1">
              <a:rPr lang="zh-CN" altLang="en-US"/>
              <a:pPr/>
              <a:t>2023/9/5</a:t>
            </a:fld>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8313348C-0B63-4E33-BDD9-5E8E4E48EC37}" type="slidenum">
              <a:rPr lang="en-US" altLang="zh-CN"/>
              <a:pPr/>
              <a:t>‹#›</a:t>
            </a:fld>
            <a:endParaRPr lang="en-US" altLang="zh-CN"/>
          </a:p>
        </p:txBody>
      </p:sp>
    </p:spTree>
    <p:extLst>
      <p:ext uri="{BB962C8B-B14F-4D97-AF65-F5344CB8AC3E}">
        <p14:creationId xmlns:p14="http://schemas.microsoft.com/office/powerpoint/2010/main" val="1175562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74587FC4-CA5A-4CB1-82C9-E813BD1711E3}" type="datetime1">
              <a:rPr lang="zh-CN" altLang="en-US"/>
              <a:pPr/>
              <a:t>2023/9/5</a:t>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A25B897E-DBAB-42F2-964F-38F9BD25E060}" type="slidenum">
              <a:rPr lang="en-US" altLang="zh-CN"/>
              <a:pPr/>
              <a:t>‹#›</a:t>
            </a:fld>
            <a:endParaRPr lang="en-US" altLang="zh-CN"/>
          </a:p>
        </p:txBody>
      </p:sp>
    </p:spTree>
    <p:extLst>
      <p:ext uri="{BB962C8B-B14F-4D97-AF65-F5344CB8AC3E}">
        <p14:creationId xmlns:p14="http://schemas.microsoft.com/office/powerpoint/2010/main" val="3471239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29FE7CD9-2B52-4063-B2B7-9F64FC89E7EC}" type="datetime1">
              <a:rPr lang="zh-CN" altLang="en-US"/>
              <a:pPr/>
              <a:t>2023/9/5</a:t>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CBFE976A-517B-4552-8405-27421B0E0349}" type="slidenum">
              <a:rPr lang="en-US" altLang="zh-CN"/>
              <a:pPr/>
              <a:t>‹#›</a:t>
            </a:fld>
            <a:endParaRPr lang="en-US" altLang="zh-CN"/>
          </a:p>
        </p:txBody>
      </p:sp>
    </p:spTree>
    <p:extLst>
      <p:ext uri="{BB962C8B-B14F-4D97-AF65-F5344CB8AC3E}">
        <p14:creationId xmlns:p14="http://schemas.microsoft.com/office/powerpoint/2010/main" val="4116201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a:xfrm>
            <a:off x="457200" y="6245225"/>
            <a:ext cx="2133600" cy="476250"/>
          </a:xfrm>
        </p:spPr>
        <p:txBody>
          <a:bodyPr/>
          <a:lstStyle>
            <a:lvl1pPr>
              <a:defRPr/>
            </a:lvl1pPr>
          </a:lstStyle>
          <a:p>
            <a:fld id="{328A1408-DB5C-48C2-AB6C-8FE5148380DC}" type="datetime1">
              <a:rPr lang="zh-CN" altLang="en-US"/>
              <a:pPr/>
              <a:t>2023/9/5</a:t>
            </a:fld>
            <a:endParaRPr lang="en-US" altLang="zh-CN"/>
          </a:p>
        </p:txBody>
      </p:sp>
      <p:sp>
        <p:nvSpPr>
          <p:cNvPr id="4" name="页脚占位符 3"/>
          <p:cNvSpPr>
            <a:spLocks noGrp="1"/>
          </p:cNvSpPr>
          <p:nvPr>
            <p:ph type="ftr" sz="quarter" idx="11"/>
          </p:nvPr>
        </p:nvSpPr>
        <p:spPr>
          <a:xfrm>
            <a:off x="3124200" y="6245225"/>
            <a:ext cx="2895600" cy="476250"/>
          </a:xfrm>
        </p:spPr>
        <p:txBody>
          <a:bodyPr/>
          <a:lstStyle>
            <a:lvl1pPr>
              <a:defRPr/>
            </a:lvl1pPr>
          </a:lstStyle>
          <a:p>
            <a:endParaRPr lang="en-US" altLang="zh-CN"/>
          </a:p>
        </p:txBody>
      </p:sp>
      <p:sp>
        <p:nvSpPr>
          <p:cNvPr id="5" name="灯片编号占位符 4"/>
          <p:cNvSpPr>
            <a:spLocks noGrp="1"/>
          </p:cNvSpPr>
          <p:nvPr>
            <p:ph type="sldNum" sz="quarter" idx="12"/>
          </p:nvPr>
        </p:nvSpPr>
        <p:spPr>
          <a:xfrm>
            <a:off x="6553200" y="6245225"/>
            <a:ext cx="2133600" cy="476250"/>
          </a:xfrm>
        </p:spPr>
        <p:txBody>
          <a:bodyPr/>
          <a:lstStyle>
            <a:lvl1pPr>
              <a:defRPr/>
            </a:lvl1pPr>
          </a:lstStyle>
          <a:p>
            <a:fld id="{E295E37E-E73C-4300-9029-1045F7B473B0}" type="slidenum">
              <a:rPr lang="en-US" altLang="zh-CN"/>
              <a:pPr/>
              <a:t>‹#›</a:t>
            </a:fld>
            <a:endParaRPr lang="en-US" altLang="zh-CN"/>
          </a:p>
        </p:txBody>
      </p:sp>
    </p:spTree>
    <p:extLst>
      <p:ext uri="{BB962C8B-B14F-4D97-AF65-F5344CB8AC3E}">
        <p14:creationId xmlns:p14="http://schemas.microsoft.com/office/powerpoint/2010/main" val="14752068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40386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6245225"/>
            <a:ext cx="2133600" cy="476250"/>
          </a:xfrm>
        </p:spPr>
        <p:txBody>
          <a:bodyPr/>
          <a:lstStyle>
            <a:lvl1pPr>
              <a:defRPr/>
            </a:lvl1pPr>
          </a:lstStyle>
          <a:p>
            <a:endParaRPr lang="en-US" altLang="zh-CN"/>
          </a:p>
        </p:txBody>
      </p:sp>
      <p:sp>
        <p:nvSpPr>
          <p:cNvPr id="6" name="页脚占位符 5"/>
          <p:cNvSpPr>
            <a:spLocks noGrp="1"/>
          </p:cNvSpPr>
          <p:nvPr>
            <p:ph type="ftr" sz="quarter" idx="11"/>
          </p:nvPr>
        </p:nvSpPr>
        <p:spPr>
          <a:xfrm>
            <a:off x="3124200" y="6245225"/>
            <a:ext cx="2895600" cy="476250"/>
          </a:xfrm>
        </p:spPr>
        <p:txBody>
          <a:bodyPr/>
          <a:lstStyle>
            <a:lvl1pPr>
              <a:defRPr/>
            </a:lvl1pPr>
          </a:lstStyle>
          <a:p>
            <a:endParaRPr lang="en-US" altLang="zh-CN"/>
          </a:p>
        </p:txBody>
      </p:sp>
      <p:sp>
        <p:nvSpPr>
          <p:cNvPr id="7" name="灯片编号占位符 6"/>
          <p:cNvSpPr>
            <a:spLocks noGrp="1"/>
          </p:cNvSpPr>
          <p:nvPr>
            <p:ph type="sldNum" sz="quarter" idx="12"/>
          </p:nvPr>
        </p:nvSpPr>
        <p:spPr>
          <a:xfrm>
            <a:off x="6553200" y="6245225"/>
            <a:ext cx="2133600" cy="476250"/>
          </a:xfrm>
        </p:spPr>
        <p:txBody>
          <a:bodyPr/>
          <a:lstStyle>
            <a:lvl1pPr>
              <a:defRPr/>
            </a:lvl1pPr>
          </a:lstStyle>
          <a:p>
            <a:fld id="{51889EA8-BCE8-4039-A136-8A9D14BFADCA}" type="slidenum">
              <a:rPr lang="en-US" altLang="zh-CN"/>
              <a:pPr/>
              <a:t>‹#›</a:t>
            </a:fld>
            <a:endParaRPr lang="en-US" altLang="zh-CN"/>
          </a:p>
        </p:txBody>
      </p:sp>
    </p:spTree>
    <p:extLst>
      <p:ext uri="{BB962C8B-B14F-4D97-AF65-F5344CB8AC3E}">
        <p14:creationId xmlns:p14="http://schemas.microsoft.com/office/powerpoint/2010/main" val="928487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B6502AEC-F959-4E40-9ADE-D48DD9D11B50}" type="datetime1">
              <a:rPr lang="zh-CN" altLang="en-US"/>
              <a:pPr/>
              <a:t>2023/9/5</a:t>
            </a:fld>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754EF9D9-76B5-4830-9E8A-75C027AF29E2}"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宋体" charset="-122"/>
        </a:defRPr>
      </a:lvl2pPr>
      <a:lvl3pPr algn="ctr" rtl="0" fontAlgn="base">
        <a:spcBef>
          <a:spcPct val="0"/>
        </a:spcBef>
        <a:spcAft>
          <a:spcPct val="0"/>
        </a:spcAft>
        <a:defRPr sz="4400">
          <a:solidFill>
            <a:schemeClr val="tx2"/>
          </a:solidFill>
          <a:latin typeface="Arial" charset="0"/>
          <a:ea typeface="宋体" charset="-122"/>
        </a:defRPr>
      </a:lvl3pPr>
      <a:lvl4pPr algn="ctr" rtl="0" fontAlgn="base">
        <a:spcBef>
          <a:spcPct val="0"/>
        </a:spcBef>
        <a:spcAft>
          <a:spcPct val="0"/>
        </a:spcAft>
        <a:defRPr sz="4400">
          <a:solidFill>
            <a:schemeClr val="tx2"/>
          </a:solidFill>
          <a:latin typeface="Arial" charset="0"/>
          <a:ea typeface="宋体" charset="-122"/>
        </a:defRPr>
      </a:lvl4pPr>
      <a:lvl5pPr algn="ctr" rtl="0" fontAlgn="base">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wmf"/></Relationships>
</file>

<file path=ppt/slides/_rels/slide4.xml.rels><?xml version="1.0" encoding="UTF-8" standalone="yes"?>
<Relationships xmlns="http://schemas.openxmlformats.org/package/2006/relationships"><Relationship Id="rId8" Type="http://schemas.openxmlformats.org/officeDocument/2006/relationships/image" Target="../media/image4.emf"/><Relationship Id="rId13" Type="http://schemas.openxmlformats.org/officeDocument/2006/relationships/image" Target="../media/image6.emf"/><Relationship Id="rId18" Type="http://schemas.openxmlformats.org/officeDocument/2006/relationships/oleObject" Target="../embeddings/oleObject10.bin"/><Relationship Id="rId3" Type="http://schemas.openxmlformats.org/officeDocument/2006/relationships/oleObject" Target="../embeddings/oleObject2.bin"/><Relationship Id="rId7" Type="http://schemas.openxmlformats.org/officeDocument/2006/relationships/oleObject" Target="../embeddings/oleObject4.bin"/><Relationship Id="rId12" Type="http://schemas.openxmlformats.org/officeDocument/2006/relationships/oleObject" Target="../embeddings/oleObject7.bin"/><Relationship Id="rId17" Type="http://schemas.openxmlformats.org/officeDocument/2006/relationships/image" Target="../media/image8.emf"/><Relationship Id="rId2" Type="http://schemas.openxmlformats.org/officeDocument/2006/relationships/slideLayout" Target="../slideLayouts/slideLayout7.xml"/><Relationship Id="rId16" Type="http://schemas.openxmlformats.org/officeDocument/2006/relationships/oleObject" Target="../embeddings/oleObject9.bin"/><Relationship Id="rId20" Type="http://schemas.openxmlformats.org/officeDocument/2006/relationships/image" Target="../media/image10.png"/><Relationship Id="rId1" Type="http://schemas.openxmlformats.org/officeDocument/2006/relationships/vmlDrawing" Target="../drawings/vmlDrawing2.vml"/><Relationship Id="rId6" Type="http://schemas.openxmlformats.org/officeDocument/2006/relationships/image" Target="../media/image3.wmf"/><Relationship Id="rId11" Type="http://schemas.openxmlformats.org/officeDocument/2006/relationships/image" Target="../media/image5.emf"/><Relationship Id="rId5" Type="http://schemas.openxmlformats.org/officeDocument/2006/relationships/oleObject" Target="../embeddings/oleObject3.bin"/><Relationship Id="rId15" Type="http://schemas.openxmlformats.org/officeDocument/2006/relationships/image" Target="../media/image7.emf"/><Relationship Id="rId10" Type="http://schemas.openxmlformats.org/officeDocument/2006/relationships/oleObject" Target="../embeddings/oleObject6.bin"/><Relationship Id="rId19" Type="http://schemas.openxmlformats.org/officeDocument/2006/relationships/image" Target="../media/image9.wmf"/><Relationship Id="rId4" Type="http://schemas.openxmlformats.org/officeDocument/2006/relationships/image" Target="../media/image2.wmf"/><Relationship Id="rId9" Type="http://schemas.openxmlformats.org/officeDocument/2006/relationships/oleObject" Target="../embeddings/oleObject5.bin"/><Relationship Id="rId14" Type="http://schemas.openxmlformats.org/officeDocument/2006/relationships/oleObject" Target="../embeddings/oleObject8.bin"/></Relationships>
</file>

<file path=ppt/slides/_rels/slide5.xml.rels><?xml version="1.0" encoding="UTF-8" standalone="yes"?>
<Relationships xmlns="http://schemas.openxmlformats.org/package/2006/relationships"><Relationship Id="rId8" Type="http://schemas.openxmlformats.org/officeDocument/2006/relationships/image" Target="../media/image12.wmf"/><Relationship Id="rId13" Type="http://schemas.openxmlformats.org/officeDocument/2006/relationships/oleObject" Target="../embeddings/oleObject16.bin"/><Relationship Id="rId18" Type="http://schemas.openxmlformats.org/officeDocument/2006/relationships/image" Target="../media/image17.wmf"/><Relationship Id="rId3" Type="http://schemas.openxmlformats.org/officeDocument/2006/relationships/oleObject" Target="../embeddings/oleObject11.bin"/><Relationship Id="rId21" Type="http://schemas.openxmlformats.org/officeDocument/2006/relationships/oleObject" Target="../embeddings/oleObject20.bin"/><Relationship Id="rId7" Type="http://schemas.openxmlformats.org/officeDocument/2006/relationships/oleObject" Target="../embeddings/oleObject13.bin"/><Relationship Id="rId12" Type="http://schemas.openxmlformats.org/officeDocument/2006/relationships/image" Target="../media/image14.wmf"/><Relationship Id="rId17" Type="http://schemas.openxmlformats.org/officeDocument/2006/relationships/oleObject" Target="../embeddings/oleObject18.bin"/><Relationship Id="rId2" Type="http://schemas.openxmlformats.org/officeDocument/2006/relationships/slideLayout" Target="../slideLayouts/slideLayout7.xml"/><Relationship Id="rId16" Type="http://schemas.openxmlformats.org/officeDocument/2006/relationships/image" Target="../media/image16.wmf"/><Relationship Id="rId20" Type="http://schemas.openxmlformats.org/officeDocument/2006/relationships/image" Target="../media/image18.wmf"/><Relationship Id="rId1" Type="http://schemas.openxmlformats.org/officeDocument/2006/relationships/vmlDrawing" Target="../drawings/vmlDrawing3.vml"/><Relationship Id="rId6" Type="http://schemas.openxmlformats.org/officeDocument/2006/relationships/image" Target="../media/image11.wmf"/><Relationship Id="rId11" Type="http://schemas.openxmlformats.org/officeDocument/2006/relationships/oleObject" Target="../embeddings/oleObject15.bin"/><Relationship Id="rId24" Type="http://schemas.openxmlformats.org/officeDocument/2006/relationships/image" Target="../media/image20.wmf"/><Relationship Id="rId5" Type="http://schemas.openxmlformats.org/officeDocument/2006/relationships/oleObject" Target="../embeddings/oleObject12.bin"/><Relationship Id="rId15" Type="http://schemas.openxmlformats.org/officeDocument/2006/relationships/oleObject" Target="../embeddings/oleObject17.bin"/><Relationship Id="rId23" Type="http://schemas.openxmlformats.org/officeDocument/2006/relationships/oleObject" Target="../embeddings/oleObject21.bin"/><Relationship Id="rId10" Type="http://schemas.openxmlformats.org/officeDocument/2006/relationships/image" Target="../media/image13.wmf"/><Relationship Id="rId19" Type="http://schemas.openxmlformats.org/officeDocument/2006/relationships/oleObject" Target="../embeddings/oleObject19.bin"/><Relationship Id="rId4" Type="http://schemas.openxmlformats.org/officeDocument/2006/relationships/image" Target="../media/image2.wmf"/><Relationship Id="rId9" Type="http://schemas.openxmlformats.org/officeDocument/2006/relationships/oleObject" Target="../embeddings/oleObject14.bin"/><Relationship Id="rId14" Type="http://schemas.openxmlformats.org/officeDocument/2006/relationships/image" Target="../media/image15.wmf"/><Relationship Id="rId22" Type="http://schemas.openxmlformats.org/officeDocument/2006/relationships/image" Target="../media/image19.w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25.bin"/><Relationship Id="rId3" Type="http://schemas.openxmlformats.org/officeDocument/2006/relationships/oleObject" Target="../embeddings/oleObject22.bin"/><Relationship Id="rId7" Type="http://schemas.openxmlformats.org/officeDocument/2006/relationships/oleObject" Target="../embeddings/oleObject24.bin"/><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image" Target="../media/image22.emf"/><Relationship Id="rId5" Type="http://schemas.openxmlformats.org/officeDocument/2006/relationships/oleObject" Target="../embeddings/oleObject23.bin"/><Relationship Id="rId10" Type="http://schemas.openxmlformats.org/officeDocument/2006/relationships/oleObject" Target="../embeddings/oleObject26.bin"/><Relationship Id="rId4" Type="http://schemas.openxmlformats.org/officeDocument/2006/relationships/image" Target="../media/image21.wmf"/><Relationship Id="rId9" Type="http://schemas.openxmlformats.org/officeDocument/2006/relationships/image" Target="../media/image23.wmf"/></Relationships>
</file>

<file path=ppt/slides/_rels/slide7.xml.rels><?xml version="1.0" encoding="UTF-8" standalone="yes"?>
<Relationships xmlns="http://schemas.openxmlformats.org/package/2006/relationships"><Relationship Id="rId8" Type="http://schemas.openxmlformats.org/officeDocument/2006/relationships/image" Target="../media/image26.wmf"/><Relationship Id="rId13" Type="http://schemas.openxmlformats.org/officeDocument/2006/relationships/image" Target="../media/image29.jpeg"/><Relationship Id="rId3" Type="http://schemas.openxmlformats.org/officeDocument/2006/relationships/oleObject" Target="../embeddings/oleObject27.bin"/><Relationship Id="rId7" Type="http://schemas.openxmlformats.org/officeDocument/2006/relationships/oleObject" Target="../embeddings/oleObject29.bin"/><Relationship Id="rId12" Type="http://schemas.openxmlformats.org/officeDocument/2006/relationships/image" Target="../media/image28.w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25.wmf"/><Relationship Id="rId11" Type="http://schemas.openxmlformats.org/officeDocument/2006/relationships/oleObject" Target="../embeddings/oleObject31.bin"/><Relationship Id="rId5" Type="http://schemas.openxmlformats.org/officeDocument/2006/relationships/oleObject" Target="../embeddings/oleObject28.bin"/><Relationship Id="rId15" Type="http://schemas.openxmlformats.org/officeDocument/2006/relationships/slide" Target="slide13.xml"/><Relationship Id="rId10" Type="http://schemas.openxmlformats.org/officeDocument/2006/relationships/image" Target="../media/image27.wmf"/><Relationship Id="rId4" Type="http://schemas.openxmlformats.org/officeDocument/2006/relationships/image" Target="../media/image24.wmf"/><Relationship Id="rId9" Type="http://schemas.openxmlformats.org/officeDocument/2006/relationships/oleObject" Target="../embeddings/oleObject30.bin"/><Relationship Id="rId14" Type="http://schemas.openxmlformats.org/officeDocument/2006/relationships/slide" Target="slide85.x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34.bin"/><Relationship Id="rId13" Type="http://schemas.openxmlformats.org/officeDocument/2006/relationships/image" Target="../media/image33.wmf"/><Relationship Id="rId3" Type="http://schemas.openxmlformats.org/officeDocument/2006/relationships/oleObject" Target="../embeddings/oleObject32.bin"/><Relationship Id="rId7" Type="http://schemas.openxmlformats.org/officeDocument/2006/relationships/image" Target="../media/image31.wmf"/><Relationship Id="rId12" Type="http://schemas.openxmlformats.org/officeDocument/2006/relationships/oleObject" Target="../embeddings/oleObject36.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33.bin"/><Relationship Id="rId11" Type="http://schemas.openxmlformats.org/officeDocument/2006/relationships/image" Target="../media/image2.wmf"/><Relationship Id="rId5" Type="http://schemas.openxmlformats.org/officeDocument/2006/relationships/image" Target="../media/image35.jpeg"/><Relationship Id="rId15" Type="http://schemas.openxmlformats.org/officeDocument/2006/relationships/image" Target="../media/image34.wmf"/><Relationship Id="rId10" Type="http://schemas.openxmlformats.org/officeDocument/2006/relationships/oleObject" Target="../embeddings/oleObject35.bin"/><Relationship Id="rId4" Type="http://schemas.openxmlformats.org/officeDocument/2006/relationships/image" Target="../media/image30.wmf"/><Relationship Id="rId9" Type="http://schemas.openxmlformats.org/officeDocument/2006/relationships/image" Target="../media/image32.wmf"/><Relationship Id="rId14" Type="http://schemas.openxmlformats.org/officeDocument/2006/relationships/oleObject" Target="../embeddings/oleObject37.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1.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1.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42.bin"/><Relationship Id="rId13" Type="http://schemas.openxmlformats.org/officeDocument/2006/relationships/image" Target="../media/image39.wmf"/><Relationship Id="rId3" Type="http://schemas.openxmlformats.org/officeDocument/2006/relationships/image" Target="../media/image40.jpeg"/><Relationship Id="rId7" Type="http://schemas.openxmlformats.org/officeDocument/2006/relationships/image" Target="../media/image36.wmf"/><Relationship Id="rId12" Type="http://schemas.openxmlformats.org/officeDocument/2006/relationships/oleObject" Target="../embeddings/oleObject44.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41.bin"/><Relationship Id="rId11" Type="http://schemas.openxmlformats.org/officeDocument/2006/relationships/image" Target="../media/image38.wmf"/><Relationship Id="rId5" Type="http://schemas.openxmlformats.org/officeDocument/2006/relationships/image" Target="../media/image2.wmf"/><Relationship Id="rId10" Type="http://schemas.openxmlformats.org/officeDocument/2006/relationships/oleObject" Target="../embeddings/oleObject43.bin"/><Relationship Id="rId4" Type="http://schemas.openxmlformats.org/officeDocument/2006/relationships/oleObject" Target="../embeddings/oleObject40.bin"/><Relationship Id="rId9" Type="http://schemas.openxmlformats.org/officeDocument/2006/relationships/image" Target="../media/image37.wmf"/><Relationship Id="rId14" Type="http://schemas.openxmlformats.org/officeDocument/2006/relationships/slide" Target="slide38.xml"/></Relationships>
</file>

<file path=ppt/slides/_rels/slide12.xml.rels><?xml version="1.0" encoding="UTF-8" standalone="yes"?>
<Relationships xmlns="http://schemas.openxmlformats.org/package/2006/relationships"><Relationship Id="rId8" Type="http://schemas.openxmlformats.org/officeDocument/2006/relationships/image" Target="../media/image43.wmf"/><Relationship Id="rId3" Type="http://schemas.openxmlformats.org/officeDocument/2006/relationships/oleObject" Target="../embeddings/oleObject45.bin"/><Relationship Id="rId7" Type="http://schemas.openxmlformats.org/officeDocument/2006/relationships/oleObject" Target="../embeddings/oleObject47.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42.wmf"/><Relationship Id="rId5" Type="http://schemas.openxmlformats.org/officeDocument/2006/relationships/oleObject" Target="../embeddings/oleObject46.bin"/><Relationship Id="rId4" Type="http://schemas.openxmlformats.org/officeDocument/2006/relationships/image" Target="../media/image41.wmf"/></Relationships>
</file>

<file path=ppt/slides/_rels/slide13.xml.rels><?xml version="1.0" encoding="UTF-8" standalone="yes"?>
<Relationships xmlns="http://schemas.openxmlformats.org/package/2006/relationships"><Relationship Id="rId8" Type="http://schemas.openxmlformats.org/officeDocument/2006/relationships/image" Target="../media/image15.wmf"/><Relationship Id="rId13" Type="http://schemas.openxmlformats.org/officeDocument/2006/relationships/oleObject" Target="../embeddings/oleObject53.bin"/><Relationship Id="rId18" Type="http://schemas.openxmlformats.org/officeDocument/2006/relationships/image" Target="../media/image50.wmf"/><Relationship Id="rId26" Type="http://schemas.openxmlformats.org/officeDocument/2006/relationships/image" Target="../media/image52.wmf"/><Relationship Id="rId3" Type="http://schemas.openxmlformats.org/officeDocument/2006/relationships/oleObject" Target="../embeddings/oleObject48.bin"/><Relationship Id="rId21" Type="http://schemas.openxmlformats.org/officeDocument/2006/relationships/oleObject" Target="../embeddings/oleObject58.bin"/><Relationship Id="rId7" Type="http://schemas.openxmlformats.org/officeDocument/2006/relationships/oleObject" Target="../embeddings/oleObject50.bin"/><Relationship Id="rId12" Type="http://schemas.openxmlformats.org/officeDocument/2006/relationships/image" Target="../media/image47.wmf"/><Relationship Id="rId17" Type="http://schemas.openxmlformats.org/officeDocument/2006/relationships/oleObject" Target="../embeddings/oleObject55.bin"/><Relationship Id="rId25" Type="http://schemas.openxmlformats.org/officeDocument/2006/relationships/oleObject" Target="../embeddings/oleObject61.bin"/><Relationship Id="rId2" Type="http://schemas.openxmlformats.org/officeDocument/2006/relationships/slideLayout" Target="../slideLayouts/slideLayout7.xml"/><Relationship Id="rId16" Type="http://schemas.openxmlformats.org/officeDocument/2006/relationships/image" Target="../media/image49.wmf"/><Relationship Id="rId20" Type="http://schemas.openxmlformats.org/officeDocument/2006/relationships/oleObject" Target="../embeddings/oleObject57.bin"/><Relationship Id="rId1" Type="http://schemas.openxmlformats.org/officeDocument/2006/relationships/vmlDrawing" Target="../drawings/vmlDrawing11.vml"/><Relationship Id="rId6" Type="http://schemas.openxmlformats.org/officeDocument/2006/relationships/image" Target="../media/image45.wmf"/><Relationship Id="rId11" Type="http://schemas.openxmlformats.org/officeDocument/2006/relationships/oleObject" Target="../embeddings/oleObject52.bin"/><Relationship Id="rId24" Type="http://schemas.openxmlformats.org/officeDocument/2006/relationships/oleObject" Target="../embeddings/oleObject60.bin"/><Relationship Id="rId5" Type="http://schemas.openxmlformats.org/officeDocument/2006/relationships/oleObject" Target="../embeddings/oleObject49.bin"/><Relationship Id="rId15" Type="http://schemas.openxmlformats.org/officeDocument/2006/relationships/oleObject" Target="../embeddings/oleObject54.bin"/><Relationship Id="rId23" Type="http://schemas.openxmlformats.org/officeDocument/2006/relationships/oleObject" Target="../embeddings/oleObject59.bin"/><Relationship Id="rId10" Type="http://schemas.openxmlformats.org/officeDocument/2006/relationships/image" Target="../media/image46.wmf"/><Relationship Id="rId19" Type="http://schemas.openxmlformats.org/officeDocument/2006/relationships/oleObject" Target="../embeddings/oleObject56.bin"/><Relationship Id="rId4" Type="http://schemas.openxmlformats.org/officeDocument/2006/relationships/image" Target="../media/image44.wmf"/><Relationship Id="rId9" Type="http://schemas.openxmlformats.org/officeDocument/2006/relationships/oleObject" Target="../embeddings/oleObject51.bin"/><Relationship Id="rId14" Type="http://schemas.openxmlformats.org/officeDocument/2006/relationships/image" Target="../media/image48.wmf"/><Relationship Id="rId22" Type="http://schemas.openxmlformats.org/officeDocument/2006/relationships/image" Target="../media/image51.wmf"/><Relationship Id="rId27" Type="http://schemas.openxmlformats.org/officeDocument/2006/relationships/slide" Target="slide7.xml"/></Relationships>
</file>

<file path=ppt/slides/_rels/slide14.xml.rels><?xml version="1.0" encoding="UTF-8" standalone="yes"?>
<Relationships xmlns="http://schemas.openxmlformats.org/package/2006/relationships"><Relationship Id="rId8" Type="http://schemas.openxmlformats.org/officeDocument/2006/relationships/image" Target="../media/image55.wmf"/><Relationship Id="rId3" Type="http://schemas.openxmlformats.org/officeDocument/2006/relationships/oleObject" Target="../embeddings/oleObject62.bin"/><Relationship Id="rId7" Type="http://schemas.openxmlformats.org/officeDocument/2006/relationships/oleObject" Target="../embeddings/oleObject64.bin"/><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54.wmf"/><Relationship Id="rId5" Type="http://schemas.openxmlformats.org/officeDocument/2006/relationships/oleObject" Target="../embeddings/oleObject63.bin"/><Relationship Id="rId10" Type="http://schemas.openxmlformats.org/officeDocument/2006/relationships/image" Target="../media/image56.wmf"/><Relationship Id="rId4" Type="http://schemas.openxmlformats.org/officeDocument/2006/relationships/image" Target="../media/image53.wmf"/><Relationship Id="rId9" Type="http://schemas.openxmlformats.org/officeDocument/2006/relationships/oleObject" Target="../embeddings/oleObject65.bin"/></Relationships>
</file>

<file path=ppt/slides/_rels/slide15.xml.rels><?xml version="1.0" encoding="UTF-8" standalone="yes"?>
<Relationships xmlns="http://schemas.openxmlformats.org/package/2006/relationships"><Relationship Id="rId3" Type="http://schemas.openxmlformats.org/officeDocument/2006/relationships/image" Target="../media/image59.wmf"/><Relationship Id="rId7" Type="http://schemas.openxmlformats.org/officeDocument/2006/relationships/image" Target="../media/image58.wmf"/><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oleObject" Target="../embeddings/oleObject67.bin"/><Relationship Id="rId5" Type="http://schemas.openxmlformats.org/officeDocument/2006/relationships/image" Target="../media/image57.wmf"/><Relationship Id="rId4" Type="http://schemas.openxmlformats.org/officeDocument/2006/relationships/oleObject" Target="../embeddings/oleObject66.bin"/></Relationships>
</file>

<file path=ppt/slides/_rels/slide16.xml.rels><?xml version="1.0" encoding="UTF-8" standalone="yes"?>
<Relationships xmlns="http://schemas.openxmlformats.org/package/2006/relationships"><Relationship Id="rId8" Type="http://schemas.openxmlformats.org/officeDocument/2006/relationships/image" Target="../media/image62.wmf"/><Relationship Id="rId3" Type="http://schemas.openxmlformats.org/officeDocument/2006/relationships/oleObject" Target="../embeddings/oleObject68.bin"/><Relationship Id="rId7" Type="http://schemas.openxmlformats.org/officeDocument/2006/relationships/oleObject" Target="../embeddings/oleObject70.bin"/><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image" Target="../media/image61.wmf"/><Relationship Id="rId5" Type="http://schemas.openxmlformats.org/officeDocument/2006/relationships/oleObject" Target="../embeddings/oleObject69.bin"/><Relationship Id="rId4" Type="http://schemas.openxmlformats.org/officeDocument/2006/relationships/image" Target="../media/image60.w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image" Target="../media/image63.wmf"/></Relationships>
</file>

<file path=ppt/slides/_rels/slide18.xml.rels><?xml version="1.0" encoding="UTF-8" standalone="yes"?>
<Relationships xmlns="http://schemas.openxmlformats.org/package/2006/relationships"><Relationship Id="rId8" Type="http://schemas.openxmlformats.org/officeDocument/2006/relationships/image" Target="../media/image62.wmf"/><Relationship Id="rId3" Type="http://schemas.openxmlformats.org/officeDocument/2006/relationships/oleObject" Target="../embeddings/oleObject72.bin"/><Relationship Id="rId7" Type="http://schemas.openxmlformats.org/officeDocument/2006/relationships/oleObject" Target="../embeddings/oleObject74.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image" Target="../media/image65.wmf"/><Relationship Id="rId5" Type="http://schemas.openxmlformats.org/officeDocument/2006/relationships/oleObject" Target="../embeddings/oleObject73.bin"/><Relationship Id="rId4" Type="http://schemas.openxmlformats.org/officeDocument/2006/relationships/image" Target="../media/image64.w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75.bin"/><Relationship Id="rId2" Type="http://schemas.openxmlformats.org/officeDocument/2006/relationships/slideLayout" Target="../slideLayouts/slideLayout7.xml"/><Relationship Id="rId1" Type="http://schemas.openxmlformats.org/officeDocument/2006/relationships/vmlDrawing" Target="../drawings/vmlDrawing17.vml"/><Relationship Id="rId4" Type="http://schemas.openxmlformats.org/officeDocument/2006/relationships/image" Target="../media/image66.wmf"/></Relationships>
</file>

<file path=ppt/slides/_rels/slide20.xml.rels><?xml version="1.0" encoding="UTF-8" standalone="yes"?>
<Relationships xmlns="http://schemas.openxmlformats.org/package/2006/relationships"><Relationship Id="rId8" Type="http://schemas.openxmlformats.org/officeDocument/2006/relationships/image" Target="../media/image69.wmf"/><Relationship Id="rId13" Type="http://schemas.openxmlformats.org/officeDocument/2006/relationships/oleObject" Target="../embeddings/oleObject82.bin"/><Relationship Id="rId18" Type="http://schemas.openxmlformats.org/officeDocument/2006/relationships/image" Target="../media/image73.wmf"/><Relationship Id="rId3" Type="http://schemas.openxmlformats.org/officeDocument/2006/relationships/oleObject" Target="../embeddings/oleObject76.bin"/><Relationship Id="rId21" Type="http://schemas.openxmlformats.org/officeDocument/2006/relationships/image" Target="../media/image74.wmf"/><Relationship Id="rId7" Type="http://schemas.openxmlformats.org/officeDocument/2006/relationships/oleObject" Target="../embeddings/oleObject78.bin"/><Relationship Id="rId12" Type="http://schemas.openxmlformats.org/officeDocument/2006/relationships/oleObject" Target="../embeddings/oleObject81.bin"/><Relationship Id="rId17" Type="http://schemas.openxmlformats.org/officeDocument/2006/relationships/oleObject" Target="../embeddings/oleObject84.bin"/><Relationship Id="rId2" Type="http://schemas.openxmlformats.org/officeDocument/2006/relationships/slideLayout" Target="../slideLayouts/slideLayout7.xml"/><Relationship Id="rId16" Type="http://schemas.openxmlformats.org/officeDocument/2006/relationships/image" Target="../media/image72.wmf"/><Relationship Id="rId20" Type="http://schemas.openxmlformats.org/officeDocument/2006/relationships/oleObject" Target="../embeddings/oleObject86.bin"/><Relationship Id="rId1" Type="http://schemas.openxmlformats.org/officeDocument/2006/relationships/vmlDrawing" Target="../drawings/vmlDrawing18.vml"/><Relationship Id="rId6" Type="http://schemas.openxmlformats.org/officeDocument/2006/relationships/image" Target="../media/image68.wmf"/><Relationship Id="rId11" Type="http://schemas.openxmlformats.org/officeDocument/2006/relationships/oleObject" Target="../embeddings/oleObject80.bin"/><Relationship Id="rId5" Type="http://schemas.openxmlformats.org/officeDocument/2006/relationships/oleObject" Target="../embeddings/oleObject77.bin"/><Relationship Id="rId15" Type="http://schemas.openxmlformats.org/officeDocument/2006/relationships/oleObject" Target="../embeddings/oleObject83.bin"/><Relationship Id="rId10" Type="http://schemas.openxmlformats.org/officeDocument/2006/relationships/image" Target="../media/image70.wmf"/><Relationship Id="rId19" Type="http://schemas.openxmlformats.org/officeDocument/2006/relationships/oleObject" Target="../embeddings/oleObject85.bin"/><Relationship Id="rId4" Type="http://schemas.openxmlformats.org/officeDocument/2006/relationships/image" Target="../media/image67.wmf"/><Relationship Id="rId9" Type="http://schemas.openxmlformats.org/officeDocument/2006/relationships/oleObject" Target="../embeddings/oleObject79.bin"/><Relationship Id="rId14" Type="http://schemas.openxmlformats.org/officeDocument/2006/relationships/image" Target="../media/image71.wmf"/></Relationships>
</file>

<file path=ppt/slides/_rels/slide21.xml.rels><?xml version="1.0" encoding="UTF-8" standalone="yes"?>
<Relationships xmlns="http://schemas.openxmlformats.org/package/2006/relationships"><Relationship Id="rId8" Type="http://schemas.openxmlformats.org/officeDocument/2006/relationships/image" Target="../media/image44.wmf"/><Relationship Id="rId13" Type="http://schemas.openxmlformats.org/officeDocument/2006/relationships/oleObject" Target="../embeddings/oleObject92.bin"/><Relationship Id="rId18" Type="http://schemas.openxmlformats.org/officeDocument/2006/relationships/image" Target="../media/image48.wmf"/><Relationship Id="rId26" Type="http://schemas.openxmlformats.org/officeDocument/2006/relationships/oleObject" Target="../embeddings/oleObject99.bin"/><Relationship Id="rId3" Type="http://schemas.openxmlformats.org/officeDocument/2006/relationships/oleObject" Target="../embeddings/oleObject87.bin"/><Relationship Id="rId21" Type="http://schemas.openxmlformats.org/officeDocument/2006/relationships/oleObject" Target="../embeddings/oleObject96.bin"/><Relationship Id="rId7" Type="http://schemas.openxmlformats.org/officeDocument/2006/relationships/oleObject" Target="../embeddings/oleObject89.bin"/><Relationship Id="rId12" Type="http://schemas.openxmlformats.org/officeDocument/2006/relationships/image" Target="../media/image15.wmf"/><Relationship Id="rId17" Type="http://schemas.openxmlformats.org/officeDocument/2006/relationships/oleObject" Target="../embeddings/oleObject94.bin"/><Relationship Id="rId25" Type="http://schemas.openxmlformats.org/officeDocument/2006/relationships/oleObject" Target="../embeddings/oleObject98.bin"/><Relationship Id="rId2" Type="http://schemas.openxmlformats.org/officeDocument/2006/relationships/slideLayout" Target="../slideLayouts/slideLayout7.xml"/><Relationship Id="rId16" Type="http://schemas.openxmlformats.org/officeDocument/2006/relationships/image" Target="../media/image47.wmf"/><Relationship Id="rId20" Type="http://schemas.openxmlformats.org/officeDocument/2006/relationships/image" Target="../media/image77.wmf"/><Relationship Id="rId29" Type="http://schemas.openxmlformats.org/officeDocument/2006/relationships/oleObject" Target="../embeddings/oleObject101.bin"/><Relationship Id="rId1" Type="http://schemas.openxmlformats.org/officeDocument/2006/relationships/vmlDrawing" Target="../drawings/vmlDrawing19.vml"/><Relationship Id="rId6" Type="http://schemas.openxmlformats.org/officeDocument/2006/relationships/image" Target="../media/image76.wmf"/><Relationship Id="rId11" Type="http://schemas.openxmlformats.org/officeDocument/2006/relationships/oleObject" Target="../embeddings/oleObject91.bin"/><Relationship Id="rId24" Type="http://schemas.openxmlformats.org/officeDocument/2006/relationships/image" Target="../media/image79.wmf"/><Relationship Id="rId32" Type="http://schemas.openxmlformats.org/officeDocument/2006/relationships/image" Target="../media/image82.wmf"/><Relationship Id="rId5" Type="http://schemas.openxmlformats.org/officeDocument/2006/relationships/oleObject" Target="../embeddings/oleObject88.bin"/><Relationship Id="rId15" Type="http://schemas.openxmlformats.org/officeDocument/2006/relationships/oleObject" Target="../embeddings/oleObject93.bin"/><Relationship Id="rId23" Type="http://schemas.openxmlformats.org/officeDocument/2006/relationships/oleObject" Target="../embeddings/oleObject97.bin"/><Relationship Id="rId28" Type="http://schemas.openxmlformats.org/officeDocument/2006/relationships/image" Target="../media/image80.wmf"/><Relationship Id="rId10" Type="http://schemas.openxmlformats.org/officeDocument/2006/relationships/image" Target="../media/image45.wmf"/><Relationship Id="rId19" Type="http://schemas.openxmlformats.org/officeDocument/2006/relationships/oleObject" Target="../embeddings/oleObject95.bin"/><Relationship Id="rId31" Type="http://schemas.openxmlformats.org/officeDocument/2006/relationships/oleObject" Target="../embeddings/oleObject102.bin"/><Relationship Id="rId4" Type="http://schemas.openxmlformats.org/officeDocument/2006/relationships/image" Target="../media/image75.wmf"/><Relationship Id="rId9" Type="http://schemas.openxmlformats.org/officeDocument/2006/relationships/oleObject" Target="../embeddings/oleObject90.bin"/><Relationship Id="rId14" Type="http://schemas.openxmlformats.org/officeDocument/2006/relationships/image" Target="../media/image46.wmf"/><Relationship Id="rId22" Type="http://schemas.openxmlformats.org/officeDocument/2006/relationships/image" Target="../media/image78.wmf"/><Relationship Id="rId27" Type="http://schemas.openxmlformats.org/officeDocument/2006/relationships/oleObject" Target="../embeddings/oleObject100.bin"/><Relationship Id="rId30" Type="http://schemas.openxmlformats.org/officeDocument/2006/relationships/image" Target="../media/image81.wmf"/></Relationships>
</file>

<file path=ppt/slides/_rels/slide22.xml.rels><?xml version="1.0" encoding="UTF-8" standalone="yes"?>
<Relationships xmlns="http://schemas.openxmlformats.org/package/2006/relationships"><Relationship Id="rId8" Type="http://schemas.openxmlformats.org/officeDocument/2006/relationships/image" Target="../media/image85.wmf"/><Relationship Id="rId3" Type="http://schemas.openxmlformats.org/officeDocument/2006/relationships/oleObject" Target="../embeddings/oleObject103.bin"/><Relationship Id="rId7" Type="http://schemas.openxmlformats.org/officeDocument/2006/relationships/oleObject" Target="../embeddings/oleObject105.bin"/><Relationship Id="rId12" Type="http://schemas.openxmlformats.org/officeDocument/2006/relationships/image" Target="../media/image87.wmf"/><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image" Target="../media/image84.wmf"/><Relationship Id="rId11" Type="http://schemas.openxmlformats.org/officeDocument/2006/relationships/oleObject" Target="../embeddings/oleObject107.bin"/><Relationship Id="rId5" Type="http://schemas.openxmlformats.org/officeDocument/2006/relationships/oleObject" Target="../embeddings/oleObject104.bin"/><Relationship Id="rId10" Type="http://schemas.openxmlformats.org/officeDocument/2006/relationships/image" Target="../media/image86.wmf"/><Relationship Id="rId4" Type="http://schemas.openxmlformats.org/officeDocument/2006/relationships/image" Target="../media/image83.wmf"/><Relationship Id="rId9" Type="http://schemas.openxmlformats.org/officeDocument/2006/relationships/oleObject" Target="../embeddings/oleObject106.bin"/></Relationships>
</file>

<file path=ppt/slides/_rels/slide23.xml.rels><?xml version="1.0" encoding="UTF-8" standalone="yes"?>
<Relationships xmlns="http://schemas.openxmlformats.org/package/2006/relationships"><Relationship Id="rId8" Type="http://schemas.openxmlformats.org/officeDocument/2006/relationships/image" Target="../media/image90.wmf"/><Relationship Id="rId3" Type="http://schemas.openxmlformats.org/officeDocument/2006/relationships/oleObject" Target="../embeddings/oleObject108.bin"/><Relationship Id="rId7" Type="http://schemas.openxmlformats.org/officeDocument/2006/relationships/oleObject" Target="../embeddings/oleObject110.bin"/><Relationship Id="rId12" Type="http://schemas.openxmlformats.org/officeDocument/2006/relationships/image" Target="../media/image92.wmf"/><Relationship Id="rId2" Type="http://schemas.openxmlformats.org/officeDocument/2006/relationships/slideLayout" Target="../slideLayouts/slideLayout7.xml"/><Relationship Id="rId1" Type="http://schemas.openxmlformats.org/officeDocument/2006/relationships/vmlDrawing" Target="../drawings/vmlDrawing21.vml"/><Relationship Id="rId6" Type="http://schemas.openxmlformats.org/officeDocument/2006/relationships/image" Target="../media/image89.wmf"/><Relationship Id="rId11" Type="http://schemas.openxmlformats.org/officeDocument/2006/relationships/oleObject" Target="../embeddings/oleObject112.bin"/><Relationship Id="rId5" Type="http://schemas.openxmlformats.org/officeDocument/2006/relationships/oleObject" Target="../embeddings/oleObject109.bin"/><Relationship Id="rId10" Type="http://schemas.openxmlformats.org/officeDocument/2006/relationships/image" Target="../media/image91.wmf"/><Relationship Id="rId4" Type="http://schemas.openxmlformats.org/officeDocument/2006/relationships/image" Target="../media/image88.wmf"/><Relationship Id="rId9" Type="http://schemas.openxmlformats.org/officeDocument/2006/relationships/oleObject" Target="../embeddings/oleObject111.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13.bin"/><Relationship Id="rId2" Type="http://schemas.openxmlformats.org/officeDocument/2006/relationships/slideLayout" Target="../slideLayouts/slideLayout7.xml"/><Relationship Id="rId1" Type="http://schemas.openxmlformats.org/officeDocument/2006/relationships/vmlDrawing" Target="../drawings/vmlDrawing22.vml"/><Relationship Id="rId6" Type="http://schemas.openxmlformats.org/officeDocument/2006/relationships/image" Target="../media/image94.wmf"/><Relationship Id="rId5" Type="http://schemas.openxmlformats.org/officeDocument/2006/relationships/oleObject" Target="../embeddings/oleObject114.bin"/><Relationship Id="rId4" Type="http://schemas.openxmlformats.org/officeDocument/2006/relationships/image" Target="../media/image93.wmf"/></Relationships>
</file>

<file path=ppt/slides/_rels/slide25.xml.rels><?xml version="1.0" encoding="UTF-8" standalone="yes"?>
<Relationships xmlns="http://schemas.openxmlformats.org/package/2006/relationships"><Relationship Id="rId8" Type="http://schemas.openxmlformats.org/officeDocument/2006/relationships/image" Target="../media/image46.wmf"/><Relationship Id="rId13" Type="http://schemas.openxmlformats.org/officeDocument/2006/relationships/oleObject" Target="../embeddings/oleObject120.bin"/><Relationship Id="rId18" Type="http://schemas.openxmlformats.org/officeDocument/2006/relationships/image" Target="../media/image99.wmf"/><Relationship Id="rId26" Type="http://schemas.openxmlformats.org/officeDocument/2006/relationships/oleObject" Target="../embeddings/oleObject128.bin"/><Relationship Id="rId3" Type="http://schemas.openxmlformats.org/officeDocument/2006/relationships/oleObject" Target="../embeddings/oleObject115.bin"/><Relationship Id="rId21" Type="http://schemas.openxmlformats.org/officeDocument/2006/relationships/oleObject" Target="../embeddings/oleObject124.bin"/><Relationship Id="rId7" Type="http://schemas.openxmlformats.org/officeDocument/2006/relationships/oleObject" Target="../embeddings/oleObject117.bin"/><Relationship Id="rId12" Type="http://schemas.openxmlformats.org/officeDocument/2006/relationships/image" Target="../media/image96.wmf"/><Relationship Id="rId17" Type="http://schemas.openxmlformats.org/officeDocument/2006/relationships/oleObject" Target="../embeddings/oleObject122.bin"/><Relationship Id="rId25" Type="http://schemas.openxmlformats.org/officeDocument/2006/relationships/oleObject" Target="../embeddings/oleObject127.bin"/><Relationship Id="rId2" Type="http://schemas.openxmlformats.org/officeDocument/2006/relationships/slideLayout" Target="../slideLayouts/slideLayout7.xml"/><Relationship Id="rId16" Type="http://schemas.openxmlformats.org/officeDocument/2006/relationships/image" Target="../media/image98.wmf"/><Relationship Id="rId20" Type="http://schemas.openxmlformats.org/officeDocument/2006/relationships/image" Target="../media/image67.wmf"/><Relationship Id="rId29" Type="http://schemas.openxmlformats.org/officeDocument/2006/relationships/image" Target="../media/image101.wmf"/><Relationship Id="rId1" Type="http://schemas.openxmlformats.org/officeDocument/2006/relationships/vmlDrawing" Target="../drawings/vmlDrawing23.vml"/><Relationship Id="rId6" Type="http://schemas.openxmlformats.org/officeDocument/2006/relationships/image" Target="../media/image15.wmf"/><Relationship Id="rId11" Type="http://schemas.openxmlformats.org/officeDocument/2006/relationships/oleObject" Target="../embeddings/oleObject119.bin"/><Relationship Id="rId24" Type="http://schemas.openxmlformats.org/officeDocument/2006/relationships/oleObject" Target="../embeddings/oleObject126.bin"/><Relationship Id="rId5" Type="http://schemas.openxmlformats.org/officeDocument/2006/relationships/oleObject" Target="../embeddings/oleObject116.bin"/><Relationship Id="rId15" Type="http://schemas.openxmlformats.org/officeDocument/2006/relationships/oleObject" Target="../embeddings/oleObject121.bin"/><Relationship Id="rId23" Type="http://schemas.openxmlformats.org/officeDocument/2006/relationships/image" Target="../media/image100.wmf"/><Relationship Id="rId28" Type="http://schemas.openxmlformats.org/officeDocument/2006/relationships/oleObject" Target="../embeddings/oleObject130.bin"/><Relationship Id="rId10" Type="http://schemas.openxmlformats.org/officeDocument/2006/relationships/image" Target="../media/image95.wmf"/><Relationship Id="rId19" Type="http://schemas.openxmlformats.org/officeDocument/2006/relationships/oleObject" Target="../embeddings/oleObject123.bin"/><Relationship Id="rId4" Type="http://schemas.openxmlformats.org/officeDocument/2006/relationships/image" Target="../media/image85.wmf"/><Relationship Id="rId9" Type="http://schemas.openxmlformats.org/officeDocument/2006/relationships/oleObject" Target="../embeddings/oleObject118.bin"/><Relationship Id="rId14" Type="http://schemas.openxmlformats.org/officeDocument/2006/relationships/image" Target="../media/image97.wmf"/><Relationship Id="rId22" Type="http://schemas.openxmlformats.org/officeDocument/2006/relationships/oleObject" Target="../embeddings/oleObject125.bin"/><Relationship Id="rId27" Type="http://schemas.openxmlformats.org/officeDocument/2006/relationships/oleObject" Target="../embeddings/oleObject129.bin"/></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15.wmf"/><Relationship Id="rId13" Type="http://schemas.openxmlformats.org/officeDocument/2006/relationships/image" Target="../media/image105.wmf"/><Relationship Id="rId3" Type="http://schemas.openxmlformats.org/officeDocument/2006/relationships/oleObject" Target="../embeddings/oleObject131.bin"/><Relationship Id="rId7" Type="http://schemas.openxmlformats.org/officeDocument/2006/relationships/oleObject" Target="../embeddings/oleObject133.bin"/><Relationship Id="rId12" Type="http://schemas.openxmlformats.org/officeDocument/2006/relationships/oleObject" Target="../embeddings/oleObject136.bin"/><Relationship Id="rId2" Type="http://schemas.openxmlformats.org/officeDocument/2006/relationships/slideLayout" Target="../slideLayouts/slideLayout7.xml"/><Relationship Id="rId1" Type="http://schemas.openxmlformats.org/officeDocument/2006/relationships/vmlDrawing" Target="../drawings/vmlDrawing24.vml"/><Relationship Id="rId6" Type="http://schemas.openxmlformats.org/officeDocument/2006/relationships/image" Target="../media/image103.wmf"/><Relationship Id="rId11" Type="http://schemas.openxmlformats.org/officeDocument/2006/relationships/oleObject" Target="../embeddings/oleObject135.bin"/><Relationship Id="rId5" Type="http://schemas.openxmlformats.org/officeDocument/2006/relationships/oleObject" Target="../embeddings/oleObject132.bin"/><Relationship Id="rId15" Type="http://schemas.openxmlformats.org/officeDocument/2006/relationships/image" Target="../media/image106.wmf"/><Relationship Id="rId10" Type="http://schemas.openxmlformats.org/officeDocument/2006/relationships/image" Target="../media/image104.wmf"/><Relationship Id="rId4" Type="http://schemas.openxmlformats.org/officeDocument/2006/relationships/image" Target="../media/image102.wmf"/><Relationship Id="rId9" Type="http://schemas.openxmlformats.org/officeDocument/2006/relationships/oleObject" Target="../embeddings/oleObject134.bin"/><Relationship Id="rId14" Type="http://schemas.openxmlformats.org/officeDocument/2006/relationships/oleObject" Target="../embeddings/oleObject137.bin"/></Relationships>
</file>

<file path=ppt/slides/_rels/slide29.xml.rels><?xml version="1.0" encoding="UTF-8" standalone="yes"?>
<Relationships xmlns="http://schemas.openxmlformats.org/package/2006/relationships"><Relationship Id="rId8" Type="http://schemas.openxmlformats.org/officeDocument/2006/relationships/image" Target="../media/image109.wmf"/><Relationship Id="rId3" Type="http://schemas.openxmlformats.org/officeDocument/2006/relationships/oleObject" Target="../embeddings/oleObject138.bin"/><Relationship Id="rId7" Type="http://schemas.openxmlformats.org/officeDocument/2006/relationships/oleObject" Target="../embeddings/oleObject140.bin"/><Relationship Id="rId2" Type="http://schemas.openxmlformats.org/officeDocument/2006/relationships/slideLayout" Target="../slideLayouts/slideLayout7.xml"/><Relationship Id="rId1" Type="http://schemas.openxmlformats.org/officeDocument/2006/relationships/vmlDrawing" Target="../drawings/vmlDrawing25.vml"/><Relationship Id="rId6" Type="http://schemas.openxmlformats.org/officeDocument/2006/relationships/image" Target="../media/image108.wmf"/><Relationship Id="rId5" Type="http://schemas.openxmlformats.org/officeDocument/2006/relationships/oleObject" Target="../embeddings/oleObject139.bin"/><Relationship Id="rId10" Type="http://schemas.openxmlformats.org/officeDocument/2006/relationships/image" Target="../media/image110.wmf"/><Relationship Id="rId4" Type="http://schemas.openxmlformats.org/officeDocument/2006/relationships/image" Target="../media/image107.wmf"/><Relationship Id="rId9" Type="http://schemas.openxmlformats.org/officeDocument/2006/relationships/oleObject" Target="../embeddings/oleObject141.bin"/></Relationships>
</file>

<file path=ppt/slides/_rels/slide30.xml.rels><?xml version="1.0" encoding="UTF-8" standalone="yes"?>
<Relationships xmlns="http://schemas.openxmlformats.org/package/2006/relationships"><Relationship Id="rId8" Type="http://schemas.openxmlformats.org/officeDocument/2006/relationships/image" Target="../media/image104.wmf"/><Relationship Id="rId3" Type="http://schemas.openxmlformats.org/officeDocument/2006/relationships/oleObject" Target="../embeddings/oleObject142.bin"/><Relationship Id="rId7" Type="http://schemas.openxmlformats.org/officeDocument/2006/relationships/oleObject" Target="../embeddings/oleObject144.bin"/><Relationship Id="rId2" Type="http://schemas.openxmlformats.org/officeDocument/2006/relationships/slideLayout" Target="../slideLayouts/slideLayout7.xml"/><Relationship Id="rId1" Type="http://schemas.openxmlformats.org/officeDocument/2006/relationships/vmlDrawing" Target="../drawings/vmlDrawing26.vml"/><Relationship Id="rId6" Type="http://schemas.openxmlformats.org/officeDocument/2006/relationships/image" Target="../media/image15.wmf"/><Relationship Id="rId11" Type="http://schemas.openxmlformats.org/officeDocument/2006/relationships/oleObject" Target="../embeddings/oleObject146.bin"/><Relationship Id="rId5" Type="http://schemas.openxmlformats.org/officeDocument/2006/relationships/oleObject" Target="../embeddings/oleObject143.bin"/><Relationship Id="rId10" Type="http://schemas.openxmlformats.org/officeDocument/2006/relationships/image" Target="../media/image112.wmf"/><Relationship Id="rId4" Type="http://schemas.openxmlformats.org/officeDocument/2006/relationships/image" Target="../media/image111.wmf"/><Relationship Id="rId9" Type="http://schemas.openxmlformats.org/officeDocument/2006/relationships/oleObject" Target="../embeddings/oleObject145.bin"/></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47.bin"/><Relationship Id="rId2" Type="http://schemas.openxmlformats.org/officeDocument/2006/relationships/slideLayout" Target="../slideLayouts/slideLayout7.xml"/><Relationship Id="rId1" Type="http://schemas.openxmlformats.org/officeDocument/2006/relationships/vmlDrawing" Target="../drawings/vmlDrawing27.vml"/><Relationship Id="rId4" Type="http://schemas.openxmlformats.org/officeDocument/2006/relationships/image" Target="../media/image113.wmf"/></Relationships>
</file>

<file path=ppt/slides/_rels/slide34.xml.rels><?xml version="1.0" encoding="UTF-8" standalone="yes"?>
<Relationships xmlns="http://schemas.openxmlformats.org/package/2006/relationships"><Relationship Id="rId8" Type="http://schemas.openxmlformats.org/officeDocument/2006/relationships/image" Target="../media/image116.wmf"/><Relationship Id="rId13" Type="http://schemas.openxmlformats.org/officeDocument/2006/relationships/image" Target="../media/image118.wmf"/><Relationship Id="rId18" Type="http://schemas.openxmlformats.org/officeDocument/2006/relationships/image" Target="../media/image120.wmf"/><Relationship Id="rId3" Type="http://schemas.openxmlformats.org/officeDocument/2006/relationships/oleObject" Target="../embeddings/oleObject148.bin"/><Relationship Id="rId7" Type="http://schemas.openxmlformats.org/officeDocument/2006/relationships/oleObject" Target="../embeddings/oleObject150.bin"/><Relationship Id="rId12" Type="http://schemas.openxmlformats.org/officeDocument/2006/relationships/oleObject" Target="../embeddings/oleObject153.bin"/><Relationship Id="rId17" Type="http://schemas.openxmlformats.org/officeDocument/2006/relationships/oleObject" Target="../embeddings/oleObject156.bin"/><Relationship Id="rId2" Type="http://schemas.openxmlformats.org/officeDocument/2006/relationships/slideLayout" Target="../slideLayouts/slideLayout7.xml"/><Relationship Id="rId16" Type="http://schemas.openxmlformats.org/officeDocument/2006/relationships/image" Target="../media/image119.wmf"/><Relationship Id="rId20" Type="http://schemas.openxmlformats.org/officeDocument/2006/relationships/image" Target="../media/image121.wmf"/><Relationship Id="rId1" Type="http://schemas.openxmlformats.org/officeDocument/2006/relationships/vmlDrawing" Target="../drawings/vmlDrawing28.vml"/><Relationship Id="rId6" Type="http://schemas.openxmlformats.org/officeDocument/2006/relationships/image" Target="../media/image115.wmf"/><Relationship Id="rId11" Type="http://schemas.openxmlformats.org/officeDocument/2006/relationships/oleObject" Target="../embeddings/oleObject152.bin"/><Relationship Id="rId5" Type="http://schemas.openxmlformats.org/officeDocument/2006/relationships/oleObject" Target="../embeddings/oleObject149.bin"/><Relationship Id="rId15" Type="http://schemas.openxmlformats.org/officeDocument/2006/relationships/oleObject" Target="../embeddings/oleObject155.bin"/><Relationship Id="rId10" Type="http://schemas.openxmlformats.org/officeDocument/2006/relationships/image" Target="../media/image117.wmf"/><Relationship Id="rId19" Type="http://schemas.openxmlformats.org/officeDocument/2006/relationships/oleObject" Target="../embeddings/oleObject157.bin"/><Relationship Id="rId4" Type="http://schemas.openxmlformats.org/officeDocument/2006/relationships/image" Target="../media/image114.wmf"/><Relationship Id="rId9" Type="http://schemas.openxmlformats.org/officeDocument/2006/relationships/oleObject" Target="../embeddings/oleObject151.bin"/><Relationship Id="rId14" Type="http://schemas.openxmlformats.org/officeDocument/2006/relationships/oleObject" Target="../embeddings/oleObject154.bin"/></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58.bin"/><Relationship Id="rId2" Type="http://schemas.openxmlformats.org/officeDocument/2006/relationships/slideLayout" Target="../slideLayouts/slideLayout7.xml"/><Relationship Id="rId1" Type="http://schemas.openxmlformats.org/officeDocument/2006/relationships/vmlDrawing" Target="../drawings/vmlDrawing29.vml"/><Relationship Id="rId6" Type="http://schemas.openxmlformats.org/officeDocument/2006/relationships/image" Target="../media/image123.wmf"/><Relationship Id="rId5" Type="http://schemas.openxmlformats.org/officeDocument/2006/relationships/oleObject" Target="../embeddings/oleObject159.bin"/><Relationship Id="rId4" Type="http://schemas.openxmlformats.org/officeDocument/2006/relationships/image" Target="../media/image122.wmf"/></Relationships>
</file>

<file path=ppt/slides/_rels/slide36.xml.rels><?xml version="1.0" encoding="UTF-8" standalone="yes"?>
<Relationships xmlns="http://schemas.openxmlformats.org/package/2006/relationships"><Relationship Id="rId8" Type="http://schemas.openxmlformats.org/officeDocument/2006/relationships/image" Target="../media/image126.wmf"/><Relationship Id="rId3" Type="http://schemas.openxmlformats.org/officeDocument/2006/relationships/oleObject" Target="../embeddings/oleObject160.bin"/><Relationship Id="rId7" Type="http://schemas.openxmlformats.org/officeDocument/2006/relationships/oleObject" Target="../embeddings/oleObject162.bin"/><Relationship Id="rId12" Type="http://schemas.openxmlformats.org/officeDocument/2006/relationships/image" Target="../media/image128.wmf"/><Relationship Id="rId2" Type="http://schemas.openxmlformats.org/officeDocument/2006/relationships/slideLayout" Target="../slideLayouts/slideLayout7.xml"/><Relationship Id="rId1" Type="http://schemas.openxmlformats.org/officeDocument/2006/relationships/vmlDrawing" Target="../drawings/vmlDrawing30.vml"/><Relationship Id="rId6" Type="http://schemas.openxmlformats.org/officeDocument/2006/relationships/image" Target="../media/image125.wmf"/><Relationship Id="rId11" Type="http://schemas.openxmlformats.org/officeDocument/2006/relationships/oleObject" Target="../embeddings/oleObject164.bin"/><Relationship Id="rId5" Type="http://schemas.openxmlformats.org/officeDocument/2006/relationships/oleObject" Target="../embeddings/oleObject161.bin"/><Relationship Id="rId10" Type="http://schemas.openxmlformats.org/officeDocument/2006/relationships/image" Target="../media/image127.wmf"/><Relationship Id="rId4" Type="http://schemas.openxmlformats.org/officeDocument/2006/relationships/image" Target="../media/image124.wmf"/><Relationship Id="rId9" Type="http://schemas.openxmlformats.org/officeDocument/2006/relationships/oleObject" Target="../embeddings/oleObject163.bin"/></Relationships>
</file>

<file path=ppt/slides/_rels/slide37.xml.rels><?xml version="1.0" encoding="UTF-8" standalone="yes"?>
<Relationships xmlns="http://schemas.openxmlformats.org/package/2006/relationships"><Relationship Id="rId8" Type="http://schemas.openxmlformats.org/officeDocument/2006/relationships/image" Target="../media/image130.wmf"/><Relationship Id="rId3" Type="http://schemas.openxmlformats.org/officeDocument/2006/relationships/oleObject" Target="../embeddings/oleObject165.bin"/><Relationship Id="rId7" Type="http://schemas.openxmlformats.org/officeDocument/2006/relationships/oleObject" Target="../embeddings/oleObject167.bin"/><Relationship Id="rId12" Type="http://schemas.openxmlformats.org/officeDocument/2006/relationships/image" Target="../media/image132.wmf"/><Relationship Id="rId2" Type="http://schemas.openxmlformats.org/officeDocument/2006/relationships/slideLayout" Target="../slideLayouts/slideLayout7.xml"/><Relationship Id="rId1" Type="http://schemas.openxmlformats.org/officeDocument/2006/relationships/vmlDrawing" Target="../drawings/vmlDrawing31.vml"/><Relationship Id="rId6" Type="http://schemas.openxmlformats.org/officeDocument/2006/relationships/image" Target="../media/image129.wmf"/><Relationship Id="rId11" Type="http://schemas.openxmlformats.org/officeDocument/2006/relationships/oleObject" Target="../embeddings/oleObject169.bin"/><Relationship Id="rId5" Type="http://schemas.openxmlformats.org/officeDocument/2006/relationships/oleObject" Target="../embeddings/oleObject166.bin"/><Relationship Id="rId10" Type="http://schemas.openxmlformats.org/officeDocument/2006/relationships/image" Target="../media/image131.wmf"/><Relationship Id="rId4" Type="http://schemas.openxmlformats.org/officeDocument/2006/relationships/image" Target="../media/image124.wmf"/><Relationship Id="rId9" Type="http://schemas.openxmlformats.org/officeDocument/2006/relationships/oleObject" Target="../embeddings/oleObject168.bin"/></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173.bin"/><Relationship Id="rId13" Type="http://schemas.openxmlformats.org/officeDocument/2006/relationships/image" Target="../media/image129.wmf"/><Relationship Id="rId18" Type="http://schemas.openxmlformats.org/officeDocument/2006/relationships/image" Target="../media/image137.wmf"/><Relationship Id="rId26" Type="http://schemas.openxmlformats.org/officeDocument/2006/relationships/image" Target="../media/image124.wmf"/><Relationship Id="rId3" Type="http://schemas.openxmlformats.org/officeDocument/2006/relationships/oleObject" Target="../embeddings/oleObject170.bin"/><Relationship Id="rId21" Type="http://schemas.openxmlformats.org/officeDocument/2006/relationships/oleObject" Target="../embeddings/oleObject181.bin"/><Relationship Id="rId7" Type="http://schemas.openxmlformats.org/officeDocument/2006/relationships/image" Target="../media/image134.wmf"/><Relationship Id="rId12" Type="http://schemas.openxmlformats.org/officeDocument/2006/relationships/oleObject" Target="../embeddings/oleObject175.bin"/><Relationship Id="rId17" Type="http://schemas.openxmlformats.org/officeDocument/2006/relationships/oleObject" Target="../embeddings/oleObject178.bin"/><Relationship Id="rId25" Type="http://schemas.openxmlformats.org/officeDocument/2006/relationships/oleObject" Target="../embeddings/oleObject184.bin"/><Relationship Id="rId2" Type="http://schemas.openxmlformats.org/officeDocument/2006/relationships/slideLayout" Target="../slideLayouts/slideLayout7.xml"/><Relationship Id="rId16" Type="http://schemas.openxmlformats.org/officeDocument/2006/relationships/oleObject" Target="../embeddings/oleObject177.bin"/><Relationship Id="rId20" Type="http://schemas.openxmlformats.org/officeDocument/2006/relationships/oleObject" Target="../embeddings/oleObject180.bin"/><Relationship Id="rId1" Type="http://schemas.openxmlformats.org/officeDocument/2006/relationships/vmlDrawing" Target="../drawings/vmlDrawing32.vml"/><Relationship Id="rId6" Type="http://schemas.openxmlformats.org/officeDocument/2006/relationships/oleObject" Target="../embeddings/oleObject172.bin"/><Relationship Id="rId11" Type="http://schemas.openxmlformats.org/officeDocument/2006/relationships/image" Target="../media/image136.wmf"/><Relationship Id="rId24" Type="http://schemas.openxmlformats.org/officeDocument/2006/relationships/image" Target="../media/image138.wmf"/><Relationship Id="rId5" Type="http://schemas.openxmlformats.org/officeDocument/2006/relationships/oleObject" Target="../embeddings/oleObject171.bin"/><Relationship Id="rId15" Type="http://schemas.openxmlformats.org/officeDocument/2006/relationships/image" Target="../media/image130.wmf"/><Relationship Id="rId23" Type="http://schemas.openxmlformats.org/officeDocument/2006/relationships/oleObject" Target="../embeddings/oleObject183.bin"/><Relationship Id="rId10" Type="http://schemas.openxmlformats.org/officeDocument/2006/relationships/oleObject" Target="../embeddings/oleObject174.bin"/><Relationship Id="rId19" Type="http://schemas.openxmlformats.org/officeDocument/2006/relationships/oleObject" Target="../embeddings/oleObject179.bin"/><Relationship Id="rId4" Type="http://schemas.openxmlformats.org/officeDocument/2006/relationships/image" Target="../media/image133.wmf"/><Relationship Id="rId9" Type="http://schemas.openxmlformats.org/officeDocument/2006/relationships/image" Target="../media/image135.wmf"/><Relationship Id="rId14" Type="http://schemas.openxmlformats.org/officeDocument/2006/relationships/oleObject" Target="../embeddings/oleObject176.bin"/><Relationship Id="rId22" Type="http://schemas.openxmlformats.org/officeDocument/2006/relationships/oleObject" Target="../embeddings/oleObject182.bin"/><Relationship Id="rId27" Type="http://schemas.openxmlformats.org/officeDocument/2006/relationships/slide" Target="slide11.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85.bin"/><Relationship Id="rId2" Type="http://schemas.openxmlformats.org/officeDocument/2006/relationships/slideLayout" Target="../slideLayouts/slideLayout7.xml"/><Relationship Id="rId1" Type="http://schemas.openxmlformats.org/officeDocument/2006/relationships/vmlDrawing" Target="../drawings/vmlDrawing33.vml"/><Relationship Id="rId6" Type="http://schemas.openxmlformats.org/officeDocument/2006/relationships/image" Target="../media/image140.wmf"/><Relationship Id="rId5" Type="http://schemas.openxmlformats.org/officeDocument/2006/relationships/oleObject" Target="../embeddings/oleObject186.bin"/><Relationship Id="rId4" Type="http://schemas.openxmlformats.org/officeDocument/2006/relationships/image" Target="../media/image139.wmf"/></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190.bin"/><Relationship Id="rId13" Type="http://schemas.openxmlformats.org/officeDocument/2006/relationships/oleObject" Target="../embeddings/oleObject193.bin"/><Relationship Id="rId18" Type="http://schemas.openxmlformats.org/officeDocument/2006/relationships/oleObject" Target="../embeddings/oleObject196.bin"/><Relationship Id="rId26" Type="http://schemas.openxmlformats.org/officeDocument/2006/relationships/image" Target="../media/image150.wmf"/><Relationship Id="rId3" Type="http://schemas.openxmlformats.org/officeDocument/2006/relationships/oleObject" Target="../embeddings/oleObject187.bin"/><Relationship Id="rId21" Type="http://schemas.openxmlformats.org/officeDocument/2006/relationships/oleObject" Target="../embeddings/oleObject198.bin"/><Relationship Id="rId7" Type="http://schemas.openxmlformats.org/officeDocument/2006/relationships/oleObject" Target="../embeddings/oleObject189.bin"/><Relationship Id="rId12" Type="http://schemas.openxmlformats.org/officeDocument/2006/relationships/image" Target="../media/image144.wmf"/><Relationship Id="rId17" Type="http://schemas.openxmlformats.org/officeDocument/2006/relationships/image" Target="../media/image146.wmf"/><Relationship Id="rId25" Type="http://schemas.openxmlformats.org/officeDocument/2006/relationships/oleObject" Target="../embeddings/oleObject200.bin"/><Relationship Id="rId2" Type="http://schemas.openxmlformats.org/officeDocument/2006/relationships/slideLayout" Target="../slideLayouts/slideLayout7.xml"/><Relationship Id="rId16" Type="http://schemas.openxmlformats.org/officeDocument/2006/relationships/oleObject" Target="../embeddings/oleObject195.bin"/><Relationship Id="rId20" Type="http://schemas.openxmlformats.org/officeDocument/2006/relationships/oleObject" Target="../embeddings/oleObject197.bin"/><Relationship Id="rId1" Type="http://schemas.openxmlformats.org/officeDocument/2006/relationships/vmlDrawing" Target="../drawings/vmlDrawing34.vml"/><Relationship Id="rId6" Type="http://schemas.openxmlformats.org/officeDocument/2006/relationships/image" Target="../media/image142.wmf"/><Relationship Id="rId11" Type="http://schemas.openxmlformats.org/officeDocument/2006/relationships/oleObject" Target="../embeddings/oleObject192.bin"/><Relationship Id="rId24" Type="http://schemas.openxmlformats.org/officeDocument/2006/relationships/image" Target="../media/image149.wmf"/><Relationship Id="rId5" Type="http://schemas.openxmlformats.org/officeDocument/2006/relationships/oleObject" Target="../embeddings/oleObject188.bin"/><Relationship Id="rId15" Type="http://schemas.openxmlformats.org/officeDocument/2006/relationships/oleObject" Target="../embeddings/oleObject194.bin"/><Relationship Id="rId23" Type="http://schemas.openxmlformats.org/officeDocument/2006/relationships/oleObject" Target="../embeddings/oleObject199.bin"/><Relationship Id="rId28" Type="http://schemas.openxmlformats.org/officeDocument/2006/relationships/image" Target="../media/image151.wmf"/><Relationship Id="rId10" Type="http://schemas.openxmlformats.org/officeDocument/2006/relationships/oleObject" Target="../embeddings/oleObject191.bin"/><Relationship Id="rId19" Type="http://schemas.openxmlformats.org/officeDocument/2006/relationships/image" Target="../media/image147.wmf"/><Relationship Id="rId4" Type="http://schemas.openxmlformats.org/officeDocument/2006/relationships/image" Target="../media/image141.wmf"/><Relationship Id="rId9" Type="http://schemas.openxmlformats.org/officeDocument/2006/relationships/image" Target="../media/image143.wmf"/><Relationship Id="rId14" Type="http://schemas.openxmlformats.org/officeDocument/2006/relationships/image" Target="../media/image145.wmf"/><Relationship Id="rId22" Type="http://schemas.openxmlformats.org/officeDocument/2006/relationships/image" Target="../media/image148.wmf"/><Relationship Id="rId27" Type="http://schemas.openxmlformats.org/officeDocument/2006/relationships/oleObject" Target="../embeddings/oleObject201.bin"/></Relationships>
</file>

<file path=ppt/slides/_rels/slide41.xml.rels><?xml version="1.0" encoding="UTF-8" standalone="yes"?>
<Relationships xmlns="http://schemas.openxmlformats.org/package/2006/relationships"><Relationship Id="rId3" Type="http://schemas.openxmlformats.org/officeDocument/2006/relationships/hyperlink" Target="&#21367;&#31215;&#21644;.exe" TargetMode="External"/><Relationship Id="rId2" Type="http://schemas.openxmlformats.org/officeDocument/2006/relationships/slideLayout" Target="../slideLayouts/slideLayout7.xml"/><Relationship Id="rId1" Type="http://schemas.openxmlformats.org/officeDocument/2006/relationships/vmlDrawing" Target="../drawings/vmlDrawing35.vml"/><Relationship Id="rId5" Type="http://schemas.openxmlformats.org/officeDocument/2006/relationships/image" Target="../media/image152.wmf"/><Relationship Id="rId4" Type="http://schemas.openxmlformats.org/officeDocument/2006/relationships/oleObject" Target="../embeddings/oleObject202.bin"/></Relationships>
</file>

<file path=ppt/slides/_rels/slide42.xml.rels><?xml version="1.0" encoding="UTF-8" standalone="yes"?>
<Relationships xmlns="http://schemas.openxmlformats.org/package/2006/relationships"><Relationship Id="rId3" Type="http://schemas.openxmlformats.org/officeDocument/2006/relationships/hyperlink" Target="&#32447;&#24615;&#21367;&#31215;.doc" TargetMode="External"/><Relationship Id="rId2" Type="http://schemas.openxmlformats.org/officeDocument/2006/relationships/slideLayout" Target="../slideLayouts/slideLayout7.xml"/><Relationship Id="rId1" Type="http://schemas.openxmlformats.org/officeDocument/2006/relationships/vmlDrawing" Target="../drawings/vmlDrawing36.vml"/><Relationship Id="rId6" Type="http://schemas.openxmlformats.org/officeDocument/2006/relationships/image" Target="../media/image153.wmf"/><Relationship Id="rId5" Type="http://schemas.openxmlformats.org/officeDocument/2006/relationships/oleObject" Target="../embeddings/oleObject203.bin"/><Relationship Id="rId4" Type="http://schemas.openxmlformats.org/officeDocument/2006/relationships/slide" Target="slide4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8" Type="http://schemas.openxmlformats.org/officeDocument/2006/relationships/image" Target="../media/image156.wmf"/><Relationship Id="rId3" Type="http://schemas.openxmlformats.org/officeDocument/2006/relationships/oleObject" Target="../embeddings/oleObject204.bin"/><Relationship Id="rId7" Type="http://schemas.openxmlformats.org/officeDocument/2006/relationships/oleObject" Target="../embeddings/oleObject206.bin"/><Relationship Id="rId2" Type="http://schemas.openxmlformats.org/officeDocument/2006/relationships/slideLayout" Target="../slideLayouts/slideLayout7.xml"/><Relationship Id="rId1" Type="http://schemas.openxmlformats.org/officeDocument/2006/relationships/vmlDrawing" Target="../drawings/vmlDrawing37.vml"/><Relationship Id="rId6" Type="http://schemas.openxmlformats.org/officeDocument/2006/relationships/image" Target="../media/image155.wmf"/><Relationship Id="rId5" Type="http://schemas.openxmlformats.org/officeDocument/2006/relationships/oleObject" Target="../embeddings/oleObject205.bin"/><Relationship Id="rId4" Type="http://schemas.openxmlformats.org/officeDocument/2006/relationships/image" Target="../media/image154.wmf"/><Relationship Id="rId9" Type="http://schemas.openxmlformats.org/officeDocument/2006/relationships/slide" Target="slide4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8" Type="http://schemas.openxmlformats.org/officeDocument/2006/relationships/image" Target="../media/image159.wmf"/><Relationship Id="rId3" Type="http://schemas.openxmlformats.org/officeDocument/2006/relationships/oleObject" Target="../embeddings/oleObject207.bin"/><Relationship Id="rId7" Type="http://schemas.openxmlformats.org/officeDocument/2006/relationships/oleObject" Target="../embeddings/oleObject209.bin"/><Relationship Id="rId2" Type="http://schemas.openxmlformats.org/officeDocument/2006/relationships/slideLayout" Target="../slideLayouts/slideLayout7.xml"/><Relationship Id="rId1" Type="http://schemas.openxmlformats.org/officeDocument/2006/relationships/vmlDrawing" Target="../drawings/vmlDrawing38.vml"/><Relationship Id="rId6" Type="http://schemas.openxmlformats.org/officeDocument/2006/relationships/image" Target="../media/image158.wmf"/><Relationship Id="rId5" Type="http://schemas.openxmlformats.org/officeDocument/2006/relationships/oleObject" Target="../embeddings/oleObject208.bin"/><Relationship Id="rId4" Type="http://schemas.openxmlformats.org/officeDocument/2006/relationships/image" Target="../media/image157.wmf"/></Relationships>
</file>

<file path=ppt/slides/_rels/slide47.xml.rels><?xml version="1.0" encoding="UTF-8" standalone="yes"?>
<Relationships xmlns="http://schemas.openxmlformats.org/package/2006/relationships"><Relationship Id="rId8" Type="http://schemas.openxmlformats.org/officeDocument/2006/relationships/image" Target="../media/image162.wmf"/><Relationship Id="rId3" Type="http://schemas.openxmlformats.org/officeDocument/2006/relationships/oleObject" Target="../embeddings/oleObject210.bin"/><Relationship Id="rId7" Type="http://schemas.openxmlformats.org/officeDocument/2006/relationships/oleObject" Target="../embeddings/oleObject212.bin"/><Relationship Id="rId2" Type="http://schemas.openxmlformats.org/officeDocument/2006/relationships/slideLayout" Target="../slideLayouts/slideLayout7.xml"/><Relationship Id="rId1" Type="http://schemas.openxmlformats.org/officeDocument/2006/relationships/vmlDrawing" Target="../drawings/vmlDrawing39.vml"/><Relationship Id="rId6" Type="http://schemas.openxmlformats.org/officeDocument/2006/relationships/image" Target="../media/image161.wmf"/><Relationship Id="rId5" Type="http://schemas.openxmlformats.org/officeDocument/2006/relationships/oleObject" Target="../embeddings/oleObject211.bin"/><Relationship Id="rId4" Type="http://schemas.openxmlformats.org/officeDocument/2006/relationships/image" Target="../media/image160.wmf"/></Relationships>
</file>

<file path=ppt/slides/_rels/slide48.xml.rels><?xml version="1.0" encoding="UTF-8" standalone="yes"?>
<Relationships xmlns="http://schemas.openxmlformats.org/package/2006/relationships"><Relationship Id="rId8" Type="http://schemas.openxmlformats.org/officeDocument/2006/relationships/image" Target="../media/image165.wmf"/><Relationship Id="rId3" Type="http://schemas.openxmlformats.org/officeDocument/2006/relationships/oleObject" Target="../embeddings/oleObject213.bin"/><Relationship Id="rId7" Type="http://schemas.openxmlformats.org/officeDocument/2006/relationships/oleObject" Target="../embeddings/oleObject215.bin"/><Relationship Id="rId2" Type="http://schemas.openxmlformats.org/officeDocument/2006/relationships/slideLayout" Target="../slideLayouts/slideLayout7.xml"/><Relationship Id="rId1" Type="http://schemas.openxmlformats.org/officeDocument/2006/relationships/vmlDrawing" Target="../drawings/vmlDrawing40.vml"/><Relationship Id="rId6" Type="http://schemas.openxmlformats.org/officeDocument/2006/relationships/image" Target="../media/image164.wmf"/><Relationship Id="rId5" Type="http://schemas.openxmlformats.org/officeDocument/2006/relationships/oleObject" Target="../embeddings/oleObject214.bin"/><Relationship Id="rId4" Type="http://schemas.openxmlformats.org/officeDocument/2006/relationships/image" Target="../media/image163.w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216.bin"/><Relationship Id="rId2" Type="http://schemas.openxmlformats.org/officeDocument/2006/relationships/slideLayout" Target="../slideLayouts/slideLayout7.xml"/><Relationship Id="rId1" Type="http://schemas.openxmlformats.org/officeDocument/2006/relationships/vmlDrawing" Target="../drawings/vmlDrawing41.vml"/><Relationship Id="rId5" Type="http://schemas.openxmlformats.org/officeDocument/2006/relationships/image" Target="../media/image167.jpeg"/><Relationship Id="rId4" Type="http://schemas.openxmlformats.org/officeDocument/2006/relationships/image" Target="../media/image166.wmf"/></Relationships>
</file>

<file path=ppt/slides/_rels/slide51.xml.rels><?xml version="1.0" encoding="UTF-8" standalone="yes"?>
<Relationships xmlns="http://schemas.openxmlformats.org/package/2006/relationships"><Relationship Id="rId8" Type="http://schemas.openxmlformats.org/officeDocument/2006/relationships/image" Target="../media/image170.wmf"/><Relationship Id="rId3" Type="http://schemas.openxmlformats.org/officeDocument/2006/relationships/oleObject" Target="../embeddings/oleObject217.bin"/><Relationship Id="rId7" Type="http://schemas.openxmlformats.org/officeDocument/2006/relationships/oleObject" Target="../embeddings/oleObject219.bin"/><Relationship Id="rId2" Type="http://schemas.openxmlformats.org/officeDocument/2006/relationships/slideLayout" Target="../slideLayouts/slideLayout7.xml"/><Relationship Id="rId1" Type="http://schemas.openxmlformats.org/officeDocument/2006/relationships/vmlDrawing" Target="../drawings/vmlDrawing42.vml"/><Relationship Id="rId6" Type="http://schemas.openxmlformats.org/officeDocument/2006/relationships/image" Target="../media/image169.wmf"/><Relationship Id="rId5" Type="http://schemas.openxmlformats.org/officeDocument/2006/relationships/oleObject" Target="../embeddings/oleObject218.bin"/><Relationship Id="rId10" Type="http://schemas.openxmlformats.org/officeDocument/2006/relationships/slide" Target="slide177.xml"/><Relationship Id="rId4" Type="http://schemas.openxmlformats.org/officeDocument/2006/relationships/image" Target="../media/image168.emf"/><Relationship Id="rId9" Type="http://schemas.openxmlformats.org/officeDocument/2006/relationships/image" Target="../media/image171.jpeg"/></Relationships>
</file>

<file path=ppt/slides/_rels/slide52.xml.rels><?xml version="1.0" encoding="UTF-8" standalone="yes"?>
<Relationships xmlns="http://schemas.openxmlformats.org/package/2006/relationships"><Relationship Id="rId8" Type="http://schemas.openxmlformats.org/officeDocument/2006/relationships/image" Target="../media/image174.wmf"/><Relationship Id="rId3" Type="http://schemas.openxmlformats.org/officeDocument/2006/relationships/oleObject" Target="../embeddings/oleObject220.bin"/><Relationship Id="rId7" Type="http://schemas.openxmlformats.org/officeDocument/2006/relationships/oleObject" Target="../embeddings/oleObject222.bin"/><Relationship Id="rId2" Type="http://schemas.openxmlformats.org/officeDocument/2006/relationships/slideLayout" Target="../slideLayouts/slideLayout7.xml"/><Relationship Id="rId1" Type="http://schemas.openxmlformats.org/officeDocument/2006/relationships/vmlDrawing" Target="../drawings/vmlDrawing43.vml"/><Relationship Id="rId6" Type="http://schemas.openxmlformats.org/officeDocument/2006/relationships/image" Target="../media/image173.wmf"/><Relationship Id="rId5" Type="http://schemas.openxmlformats.org/officeDocument/2006/relationships/oleObject" Target="../embeddings/oleObject221.bin"/><Relationship Id="rId4" Type="http://schemas.openxmlformats.org/officeDocument/2006/relationships/image" Target="../media/image172.wmf"/><Relationship Id="rId9" Type="http://schemas.openxmlformats.org/officeDocument/2006/relationships/slide" Target="slide55.xml"/></Relationships>
</file>

<file path=ppt/slides/_rels/slide53.xml.rels><?xml version="1.0" encoding="UTF-8" standalone="yes"?>
<Relationships xmlns="http://schemas.openxmlformats.org/package/2006/relationships"><Relationship Id="rId8" Type="http://schemas.openxmlformats.org/officeDocument/2006/relationships/image" Target="../media/image176.wmf"/><Relationship Id="rId3" Type="http://schemas.openxmlformats.org/officeDocument/2006/relationships/oleObject" Target="../embeddings/oleObject223.bin"/><Relationship Id="rId7" Type="http://schemas.openxmlformats.org/officeDocument/2006/relationships/oleObject" Target="../embeddings/oleObject225.bin"/><Relationship Id="rId2" Type="http://schemas.openxmlformats.org/officeDocument/2006/relationships/slideLayout" Target="../slideLayouts/slideLayout7.xml"/><Relationship Id="rId1" Type="http://schemas.openxmlformats.org/officeDocument/2006/relationships/vmlDrawing" Target="../drawings/vmlDrawing44.vml"/><Relationship Id="rId6" Type="http://schemas.openxmlformats.org/officeDocument/2006/relationships/image" Target="../media/image173.wmf"/><Relationship Id="rId5" Type="http://schemas.openxmlformats.org/officeDocument/2006/relationships/oleObject" Target="../embeddings/oleObject224.bin"/><Relationship Id="rId4" Type="http://schemas.openxmlformats.org/officeDocument/2006/relationships/image" Target="../media/image175.wmf"/></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226.bin"/><Relationship Id="rId2" Type="http://schemas.openxmlformats.org/officeDocument/2006/relationships/slideLayout" Target="../slideLayouts/slideLayout7.xml"/><Relationship Id="rId1" Type="http://schemas.openxmlformats.org/officeDocument/2006/relationships/vmlDrawing" Target="../drawings/vmlDrawing45.vml"/><Relationship Id="rId6" Type="http://schemas.openxmlformats.org/officeDocument/2006/relationships/image" Target="../media/image177.wmf"/><Relationship Id="rId5" Type="http://schemas.openxmlformats.org/officeDocument/2006/relationships/oleObject" Target="../embeddings/oleObject227.bin"/><Relationship Id="rId4" Type="http://schemas.openxmlformats.org/officeDocument/2006/relationships/image" Target="../media/image172.wmf"/></Relationships>
</file>

<file path=ppt/slides/_rels/slide55.xml.rels><?xml version="1.0" encoding="UTF-8" standalone="yes"?>
<Relationships xmlns="http://schemas.openxmlformats.org/package/2006/relationships"><Relationship Id="rId8" Type="http://schemas.openxmlformats.org/officeDocument/2006/relationships/image" Target="../media/image180.wmf"/><Relationship Id="rId13" Type="http://schemas.openxmlformats.org/officeDocument/2006/relationships/oleObject" Target="../embeddings/oleObject233.bin"/><Relationship Id="rId18" Type="http://schemas.openxmlformats.org/officeDocument/2006/relationships/image" Target="../media/image185.png"/><Relationship Id="rId3" Type="http://schemas.openxmlformats.org/officeDocument/2006/relationships/oleObject" Target="../embeddings/oleObject228.bin"/><Relationship Id="rId7" Type="http://schemas.openxmlformats.org/officeDocument/2006/relationships/oleObject" Target="../embeddings/oleObject230.bin"/><Relationship Id="rId12" Type="http://schemas.openxmlformats.org/officeDocument/2006/relationships/image" Target="../media/image182.wmf"/><Relationship Id="rId17" Type="http://schemas.openxmlformats.org/officeDocument/2006/relationships/slide" Target="slide52.xml"/><Relationship Id="rId2" Type="http://schemas.openxmlformats.org/officeDocument/2006/relationships/slideLayout" Target="../slideLayouts/slideLayout7.xml"/><Relationship Id="rId16" Type="http://schemas.openxmlformats.org/officeDocument/2006/relationships/image" Target="../media/image184.wmf"/><Relationship Id="rId1" Type="http://schemas.openxmlformats.org/officeDocument/2006/relationships/vmlDrawing" Target="../drawings/vmlDrawing46.vml"/><Relationship Id="rId6" Type="http://schemas.openxmlformats.org/officeDocument/2006/relationships/image" Target="../media/image179.wmf"/><Relationship Id="rId11" Type="http://schemas.openxmlformats.org/officeDocument/2006/relationships/oleObject" Target="../embeddings/oleObject232.bin"/><Relationship Id="rId5" Type="http://schemas.openxmlformats.org/officeDocument/2006/relationships/oleObject" Target="../embeddings/oleObject229.bin"/><Relationship Id="rId15" Type="http://schemas.openxmlformats.org/officeDocument/2006/relationships/oleObject" Target="../embeddings/oleObject234.bin"/><Relationship Id="rId10" Type="http://schemas.openxmlformats.org/officeDocument/2006/relationships/image" Target="../media/image181.wmf"/><Relationship Id="rId4" Type="http://schemas.openxmlformats.org/officeDocument/2006/relationships/image" Target="../media/image178.wmf"/><Relationship Id="rId9" Type="http://schemas.openxmlformats.org/officeDocument/2006/relationships/oleObject" Target="../embeddings/oleObject231.bin"/><Relationship Id="rId14" Type="http://schemas.openxmlformats.org/officeDocument/2006/relationships/image" Target="../media/image183.wmf"/></Relationships>
</file>

<file path=ppt/slides/_rels/slide56.xml.rels><?xml version="1.0" encoding="UTF-8" standalone="yes"?>
<Relationships xmlns="http://schemas.openxmlformats.org/package/2006/relationships"><Relationship Id="rId8" Type="http://schemas.openxmlformats.org/officeDocument/2006/relationships/image" Target="../media/image187.wmf"/><Relationship Id="rId3" Type="http://schemas.openxmlformats.org/officeDocument/2006/relationships/oleObject" Target="../embeddings/oleObject235.bin"/><Relationship Id="rId7" Type="http://schemas.openxmlformats.org/officeDocument/2006/relationships/oleObject" Target="../embeddings/oleObject237.bin"/><Relationship Id="rId2" Type="http://schemas.openxmlformats.org/officeDocument/2006/relationships/slideLayout" Target="../slideLayouts/slideLayout7.xml"/><Relationship Id="rId1" Type="http://schemas.openxmlformats.org/officeDocument/2006/relationships/vmlDrawing" Target="../drawings/vmlDrawing47.vml"/><Relationship Id="rId6" Type="http://schemas.openxmlformats.org/officeDocument/2006/relationships/image" Target="../media/image186.wmf"/><Relationship Id="rId5" Type="http://schemas.openxmlformats.org/officeDocument/2006/relationships/oleObject" Target="../embeddings/oleObject236.bin"/><Relationship Id="rId4" Type="http://schemas.openxmlformats.org/officeDocument/2006/relationships/image" Target="../media/image173.wmf"/></Relationships>
</file>

<file path=ppt/slides/_rels/slide57.xml.rels><?xml version="1.0" encoding="UTF-8" standalone="yes"?>
<Relationships xmlns="http://schemas.openxmlformats.org/package/2006/relationships"><Relationship Id="rId8" Type="http://schemas.openxmlformats.org/officeDocument/2006/relationships/image" Target="../media/image190.wmf"/><Relationship Id="rId3" Type="http://schemas.openxmlformats.org/officeDocument/2006/relationships/oleObject" Target="../embeddings/oleObject238.bin"/><Relationship Id="rId7" Type="http://schemas.openxmlformats.org/officeDocument/2006/relationships/oleObject" Target="../embeddings/oleObject240.bin"/><Relationship Id="rId2" Type="http://schemas.openxmlformats.org/officeDocument/2006/relationships/slideLayout" Target="../slideLayouts/slideLayout7.xml"/><Relationship Id="rId1" Type="http://schemas.openxmlformats.org/officeDocument/2006/relationships/vmlDrawing" Target="../drawings/vmlDrawing48.vml"/><Relationship Id="rId6" Type="http://schemas.openxmlformats.org/officeDocument/2006/relationships/image" Target="../media/image189.wmf"/><Relationship Id="rId5" Type="http://schemas.openxmlformats.org/officeDocument/2006/relationships/oleObject" Target="../embeddings/oleObject239.bin"/><Relationship Id="rId4" Type="http://schemas.openxmlformats.org/officeDocument/2006/relationships/image" Target="../media/image188.wmf"/><Relationship Id="rId9" Type="http://schemas.openxmlformats.org/officeDocument/2006/relationships/image" Target="../media/image191.png"/></Relationships>
</file>

<file path=ppt/slides/_rels/slide58.xml.rels><?xml version="1.0" encoding="UTF-8" standalone="yes"?>
<Relationships xmlns="http://schemas.openxmlformats.org/package/2006/relationships"><Relationship Id="rId8" Type="http://schemas.openxmlformats.org/officeDocument/2006/relationships/image" Target="../media/image194.wmf"/><Relationship Id="rId3" Type="http://schemas.openxmlformats.org/officeDocument/2006/relationships/oleObject" Target="../embeddings/oleObject241.bin"/><Relationship Id="rId7" Type="http://schemas.openxmlformats.org/officeDocument/2006/relationships/oleObject" Target="../embeddings/oleObject243.bin"/><Relationship Id="rId2" Type="http://schemas.openxmlformats.org/officeDocument/2006/relationships/slideLayout" Target="../slideLayouts/slideLayout7.xml"/><Relationship Id="rId1" Type="http://schemas.openxmlformats.org/officeDocument/2006/relationships/vmlDrawing" Target="../drawings/vmlDrawing49.vml"/><Relationship Id="rId6" Type="http://schemas.openxmlformats.org/officeDocument/2006/relationships/image" Target="../media/image193.wmf"/><Relationship Id="rId5" Type="http://schemas.openxmlformats.org/officeDocument/2006/relationships/oleObject" Target="../embeddings/oleObject242.bin"/><Relationship Id="rId10" Type="http://schemas.openxmlformats.org/officeDocument/2006/relationships/image" Target="../media/image195.wmf"/><Relationship Id="rId4" Type="http://schemas.openxmlformats.org/officeDocument/2006/relationships/image" Target="../media/image192.wmf"/><Relationship Id="rId9" Type="http://schemas.openxmlformats.org/officeDocument/2006/relationships/oleObject" Target="../embeddings/oleObject244.bin"/></Relationships>
</file>

<file path=ppt/slides/_rels/slide59.xml.rels><?xml version="1.0" encoding="UTF-8" standalone="yes"?>
<Relationships xmlns="http://schemas.openxmlformats.org/package/2006/relationships"><Relationship Id="rId8" Type="http://schemas.openxmlformats.org/officeDocument/2006/relationships/oleObject" Target="../embeddings/oleObject247.bin"/><Relationship Id="rId13" Type="http://schemas.openxmlformats.org/officeDocument/2006/relationships/image" Target="../media/image200.wmf"/><Relationship Id="rId3" Type="http://schemas.openxmlformats.org/officeDocument/2006/relationships/image" Target="../media/image201.wmf"/><Relationship Id="rId7" Type="http://schemas.openxmlformats.org/officeDocument/2006/relationships/image" Target="../media/image197.wmf"/><Relationship Id="rId12" Type="http://schemas.openxmlformats.org/officeDocument/2006/relationships/oleObject" Target="../embeddings/oleObject249.bin"/><Relationship Id="rId2" Type="http://schemas.openxmlformats.org/officeDocument/2006/relationships/slideLayout" Target="../slideLayouts/slideLayout7.xml"/><Relationship Id="rId1" Type="http://schemas.openxmlformats.org/officeDocument/2006/relationships/vmlDrawing" Target="../drawings/vmlDrawing50.vml"/><Relationship Id="rId6" Type="http://schemas.openxmlformats.org/officeDocument/2006/relationships/oleObject" Target="../embeddings/oleObject246.bin"/><Relationship Id="rId11" Type="http://schemas.openxmlformats.org/officeDocument/2006/relationships/image" Target="../media/image199.wmf"/><Relationship Id="rId5" Type="http://schemas.openxmlformats.org/officeDocument/2006/relationships/image" Target="../media/image196.wmf"/><Relationship Id="rId10" Type="http://schemas.openxmlformats.org/officeDocument/2006/relationships/oleObject" Target="../embeddings/oleObject248.bin"/><Relationship Id="rId4" Type="http://schemas.openxmlformats.org/officeDocument/2006/relationships/oleObject" Target="../embeddings/oleObject245.bin"/><Relationship Id="rId9" Type="http://schemas.openxmlformats.org/officeDocument/2006/relationships/image" Target="../media/image198.wmf"/></Relationships>
</file>

<file path=ppt/slides/_rels/slide60.xml.rels><?xml version="1.0" encoding="UTF-8" standalone="yes"?>
<Relationships xmlns="http://schemas.openxmlformats.org/package/2006/relationships"><Relationship Id="rId8" Type="http://schemas.openxmlformats.org/officeDocument/2006/relationships/image" Target="../media/image204.wmf"/><Relationship Id="rId3" Type="http://schemas.openxmlformats.org/officeDocument/2006/relationships/oleObject" Target="../embeddings/oleObject250.bin"/><Relationship Id="rId7" Type="http://schemas.openxmlformats.org/officeDocument/2006/relationships/oleObject" Target="../embeddings/oleObject252.bin"/><Relationship Id="rId2" Type="http://schemas.openxmlformats.org/officeDocument/2006/relationships/slideLayout" Target="../slideLayouts/slideLayout7.xml"/><Relationship Id="rId1" Type="http://schemas.openxmlformats.org/officeDocument/2006/relationships/vmlDrawing" Target="../drawings/vmlDrawing51.vml"/><Relationship Id="rId6" Type="http://schemas.openxmlformats.org/officeDocument/2006/relationships/image" Target="../media/image203.wmf"/><Relationship Id="rId5" Type="http://schemas.openxmlformats.org/officeDocument/2006/relationships/oleObject" Target="../embeddings/oleObject251.bin"/><Relationship Id="rId4" Type="http://schemas.openxmlformats.org/officeDocument/2006/relationships/image" Target="../media/image202.wmf"/></Relationships>
</file>

<file path=ppt/slides/_rels/slide61.xml.rels><?xml version="1.0" encoding="UTF-8" standalone="yes"?>
<Relationships xmlns="http://schemas.openxmlformats.org/package/2006/relationships"><Relationship Id="rId8" Type="http://schemas.openxmlformats.org/officeDocument/2006/relationships/image" Target="../media/image207.wmf"/><Relationship Id="rId3" Type="http://schemas.openxmlformats.org/officeDocument/2006/relationships/oleObject" Target="../embeddings/oleObject253.bin"/><Relationship Id="rId7" Type="http://schemas.openxmlformats.org/officeDocument/2006/relationships/oleObject" Target="../embeddings/oleObject255.bin"/><Relationship Id="rId12" Type="http://schemas.openxmlformats.org/officeDocument/2006/relationships/image" Target="../media/image209.wmf"/><Relationship Id="rId2" Type="http://schemas.openxmlformats.org/officeDocument/2006/relationships/slideLayout" Target="../slideLayouts/slideLayout7.xml"/><Relationship Id="rId1" Type="http://schemas.openxmlformats.org/officeDocument/2006/relationships/vmlDrawing" Target="../drawings/vmlDrawing52.vml"/><Relationship Id="rId6" Type="http://schemas.openxmlformats.org/officeDocument/2006/relationships/image" Target="../media/image206.wmf"/><Relationship Id="rId11" Type="http://schemas.openxmlformats.org/officeDocument/2006/relationships/oleObject" Target="../embeddings/oleObject257.bin"/><Relationship Id="rId5" Type="http://schemas.openxmlformats.org/officeDocument/2006/relationships/oleObject" Target="../embeddings/oleObject254.bin"/><Relationship Id="rId10" Type="http://schemas.openxmlformats.org/officeDocument/2006/relationships/image" Target="../media/image208.wmf"/><Relationship Id="rId4" Type="http://schemas.openxmlformats.org/officeDocument/2006/relationships/image" Target="../media/image205.wmf"/><Relationship Id="rId9" Type="http://schemas.openxmlformats.org/officeDocument/2006/relationships/oleObject" Target="../embeddings/oleObject256.bin"/></Relationships>
</file>

<file path=ppt/slides/_rels/slide62.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slideLayout" Target="../slideLayouts/slideLayout2.xml"/><Relationship Id="rId1" Type="http://schemas.openxmlformats.org/officeDocument/2006/relationships/vmlDrawing" Target="../drawings/vmlDrawing53.vml"/><Relationship Id="rId5" Type="http://schemas.openxmlformats.org/officeDocument/2006/relationships/image" Target="../media/image210.wmf"/><Relationship Id="rId4" Type="http://schemas.openxmlformats.org/officeDocument/2006/relationships/oleObject" Target="../embeddings/oleObject258.bin"/></Relationships>
</file>

<file path=ppt/slides/_rels/slide63.xml.rels><?xml version="1.0" encoding="UTF-8" standalone="yes"?>
<Relationships xmlns="http://schemas.openxmlformats.org/package/2006/relationships"><Relationship Id="rId8" Type="http://schemas.openxmlformats.org/officeDocument/2006/relationships/image" Target="../media/image214.wmf"/><Relationship Id="rId3" Type="http://schemas.openxmlformats.org/officeDocument/2006/relationships/oleObject" Target="../embeddings/oleObject259.bin"/><Relationship Id="rId7" Type="http://schemas.openxmlformats.org/officeDocument/2006/relationships/oleObject" Target="../embeddings/oleObject261.bin"/><Relationship Id="rId2" Type="http://schemas.openxmlformats.org/officeDocument/2006/relationships/slideLayout" Target="../slideLayouts/slideLayout7.xml"/><Relationship Id="rId1" Type="http://schemas.openxmlformats.org/officeDocument/2006/relationships/vmlDrawing" Target="../drawings/vmlDrawing54.vml"/><Relationship Id="rId6" Type="http://schemas.openxmlformats.org/officeDocument/2006/relationships/image" Target="../media/image213.wmf"/><Relationship Id="rId5" Type="http://schemas.openxmlformats.org/officeDocument/2006/relationships/oleObject" Target="../embeddings/oleObject260.bin"/><Relationship Id="rId10" Type="http://schemas.openxmlformats.org/officeDocument/2006/relationships/image" Target="../media/image215.wmf"/><Relationship Id="rId4" Type="http://schemas.openxmlformats.org/officeDocument/2006/relationships/image" Target="../media/image212.wmf"/><Relationship Id="rId9" Type="http://schemas.openxmlformats.org/officeDocument/2006/relationships/oleObject" Target="../embeddings/oleObject262.bin"/></Relationships>
</file>

<file path=ppt/slides/_rels/slide64.xml.rels><?xml version="1.0" encoding="UTF-8" standalone="yes"?>
<Relationships xmlns="http://schemas.openxmlformats.org/package/2006/relationships"><Relationship Id="rId8" Type="http://schemas.openxmlformats.org/officeDocument/2006/relationships/image" Target="../media/image218.wmf"/><Relationship Id="rId13" Type="http://schemas.openxmlformats.org/officeDocument/2006/relationships/oleObject" Target="../embeddings/oleObject268.bin"/><Relationship Id="rId3" Type="http://schemas.openxmlformats.org/officeDocument/2006/relationships/oleObject" Target="../embeddings/oleObject263.bin"/><Relationship Id="rId7" Type="http://schemas.openxmlformats.org/officeDocument/2006/relationships/oleObject" Target="../embeddings/oleObject265.bin"/><Relationship Id="rId12" Type="http://schemas.openxmlformats.org/officeDocument/2006/relationships/image" Target="../media/image215.wmf"/><Relationship Id="rId2" Type="http://schemas.openxmlformats.org/officeDocument/2006/relationships/slideLayout" Target="../slideLayouts/slideLayout7.xml"/><Relationship Id="rId16" Type="http://schemas.openxmlformats.org/officeDocument/2006/relationships/image" Target="../media/image221.wmf"/><Relationship Id="rId1" Type="http://schemas.openxmlformats.org/officeDocument/2006/relationships/vmlDrawing" Target="../drawings/vmlDrawing55.vml"/><Relationship Id="rId6" Type="http://schemas.openxmlformats.org/officeDocument/2006/relationships/image" Target="../media/image217.wmf"/><Relationship Id="rId11" Type="http://schemas.openxmlformats.org/officeDocument/2006/relationships/oleObject" Target="../embeddings/oleObject267.bin"/><Relationship Id="rId5" Type="http://schemas.openxmlformats.org/officeDocument/2006/relationships/oleObject" Target="../embeddings/oleObject264.bin"/><Relationship Id="rId15" Type="http://schemas.openxmlformats.org/officeDocument/2006/relationships/oleObject" Target="../embeddings/oleObject269.bin"/><Relationship Id="rId10" Type="http://schemas.openxmlformats.org/officeDocument/2006/relationships/image" Target="../media/image219.wmf"/><Relationship Id="rId4" Type="http://schemas.openxmlformats.org/officeDocument/2006/relationships/image" Target="../media/image216.wmf"/><Relationship Id="rId9" Type="http://schemas.openxmlformats.org/officeDocument/2006/relationships/oleObject" Target="../embeddings/oleObject266.bin"/><Relationship Id="rId14" Type="http://schemas.openxmlformats.org/officeDocument/2006/relationships/image" Target="../media/image220.wmf"/></Relationships>
</file>

<file path=ppt/slides/_rels/slide65.xml.rels><?xml version="1.0" encoding="UTF-8" standalone="yes"?>
<Relationships xmlns="http://schemas.openxmlformats.org/package/2006/relationships"><Relationship Id="rId8" Type="http://schemas.openxmlformats.org/officeDocument/2006/relationships/oleObject" Target="../embeddings/oleObject272.bin"/><Relationship Id="rId3" Type="http://schemas.openxmlformats.org/officeDocument/2006/relationships/image" Target="../media/image226.wmf"/><Relationship Id="rId7" Type="http://schemas.openxmlformats.org/officeDocument/2006/relationships/image" Target="../media/image223.wmf"/><Relationship Id="rId12" Type="http://schemas.openxmlformats.org/officeDocument/2006/relationships/slide" Target="slide68.xml"/><Relationship Id="rId2" Type="http://schemas.openxmlformats.org/officeDocument/2006/relationships/slideLayout" Target="../slideLayouts/slideLayout7.xml"/><Relationship Id="rId1" Type="http://schemas.openxmlformats.org/officeDocument/2006/relationships/vmlDrawing" Target="../drawings/vmlDrawing56.vml"/><Relationship Id="rId6" Type="http://schemas.openxmlformats.org/officeDocument/2006/relationships/oleObject" Target="../embeddings/oleObject271.bin"/><Relationship Id="rId11" Type="http://schemas.openxmlformats.org/officeDocument/2006/relationships/image" Target="../media/image225.wmf"/><Relationship Id="rId5" Type="http://schemas.openxmlformats.org/officeDocument/2006/relationships/image" Target="../media/image222.wmf"/><Relationship Id="rId10" Type="http://schemas.openxmlformats.org/officeDocument/2006/relationships/oleObject" Target="../embeddings/oleObject273.bin"/><Relationship Id="rId4" Type="http://schemas.openxmlformats.org/officeDocument/2006/relationships/oleObject" Target="../embeddings/oleObject270.bin"/><Relationship Id="rId9" Type="http://schemas.openxmlformats.org/officeDocument/2006/relationships/image" Target="../media/image224.wmf"/></Relationships>
</file>

<file path=ppt/slides/_rels/slide66.xml.rels><?xml version="1.0" encoding="UTF-8" standalone="yes"?>
<Relationships xmlns="http://schemas.openxmlformats.org/package/2006/relationships"><Relationship Id="rId8" Type="http://schemas.openxmlformats.org/officeDocument/2006/relationships/oleObject" Target="../embeddings/oleObject277.bin"/><Relationship Id="rId3" Type="http://schemas.openxmlformats.org/officeDocument/2006/relationships/oleObject" Target="../embeddings/oleObject274.bin"/><Relationship Id="rId7" Type="http://schemas.openxmlformats.org/officeDocument/2006/relationships/oleObject" Target="../embeddings/oleObject276.bin"/><Relationship Id="rId2" Type="http://schemas.openxmlformats.org/officeDocument/2006/relationships/slideLayout" Target="../slideLayouts/slideLayout7.xml"/><Relationship Id="rId1" Type="http://schemas.openxmlformats.org/officeDocument/2006/relationships/vmlDrawing" Target="../drawings/vmlDrawing57.vml"/><Relationship Id="rId6" Type="http://schemas.openxmlformats.org/officeDocument/2006/relationships/image" Target="../media/image228.wmf"/><Relationship Id="rId5" Type="http://schemas.openxmlformats.org/officeDocument/2006/relationships/oleObject" Target="../embeddings/oleObject275.bin"/><Relationship Id="rId4" Type="http://schemas.openxmlformats.org/officeDocument/2006/relationships/image" Target="../media/image227.wmf"/><Relationship Id="rId9" Type="http://schemas.openxmlformats.org/officeDocument/2006/relationships/image" Target="../media/image229.wmf"/></Relationships>
</file>

<file path=ppt/slides/_rels/slide67.xml.rels><?xml version="1.0" encoding="UTF-8" standalone="yes"?>
<Relationships xmlns="http://schemas.openxmlformats.org/package/2006/relationships"><Relationship Id="rId8" Type="http://schemas.openxmlformats.org/officeDocument/2006/relationships/image" Target="../media/image232.wmf"/><Relationship Id="rId3" Type="http://schemas.openxmlformats.org/officeDocument/2006/relationships/oleObject" Target="../embeddings/oleObject278.bin"/><Relationship Id="rId7" Type="http://schemas.openxmlformats.org/officeDocument/2006/relationships/oleObject" Target="../embeddings/oleObject280.bin"/><Relationship Id="rId2" Type="http://schemas.openxmlformats.org/officeDocument/2006/relationships/slideLayout" Target="../slideLayouts/slideLayout7.xml"/><Relationship Id="rId1" Type="http://schemas.openxmlformats.org/officeDocument/2006/relationships/vmlDrawing" Target="../drawings/vmlDrawing58.vml"/><Relationship Id="rId6" Type="http://schemas.openxmlformats.org/officeDocument/2006/relationships/image" Target="../media/image231.wmf"/><Relationship Id="rId5" Type="http://schemas.openxmlformats.org/officeDocument/2006/relationships/oleObject" Target="../embeddings/oleObject279.bin"/><Relationship Id="rId10" Type="http://schemas.openxmlformats.org/officeDocument/2006/relationships/image" Target="../media/image233.wmf"/><Relationship Id="rId4" Type="http://schemas.openxmlformats.org/officeDocument/2006/relationships/image" Target="../media/image230.wmf"/><Relationship Id="rId9" Type="http://schemas.openxmlformats.org/officeDocument/2006/relationships/oleObject" Target="../embeddings/oleObject281.bin"/></Relationships>
</file>

<file path=ppt/slides/_rels/slide68.xml.rels><?xml version="1.0" encoding="UTF-8" standalone="yes"?>
<Relationships xmlns="http://schemas.openxmlformats.org/package/2006/relationships"><Relationship Id="rId8" Type="http://schemas.openxmlformats.org/officeDocument/2006/relationships/image" Target="../media/image236.wmf"/><Relationship Id="rId3" Type="http://schemas.openxmlformats.org/officeDocument/2006/relationships/oleObject" Target="../embeddings/oleObject282.bin"/><Relationship Id="rId7" Type="http://schemas.openxmlformats.org/officeDocument/2006/relationships/oleObject" Target="../embeddings/oleObject284.bin"/><Relationship Id="rId2" Type="http://schemas.openxmlformats.org/officeDocument/2006/relationships/slideLayout" Target="../slideLayouts/slideLayout7.xml"/><Relationship Id="rId1" Type="http://schemas.openxmlformats.org/officeDocument/2006/relationships/vmlDrawing" Target="../drawings/vmlDrawing59.vml"/><Relationship Id="rId6" Type="http://schemas.openxmlformats.org/officeDocument/2006/relationships/image" Target="../media/image235.wmf"/><Relationship Id="rId5" Type="http://schemas.openxmlformats.org/officeDocument/2006/relationships/oleObject" Target="../embeddings/oleObject283.bin"/><Relationship Id="rId4" Type="http://schemas.openxmlformats.org/officeDocument/2006/relationships/image" Target="../media/image234.wmf"/><Relationship Id="rId9" Type="http://schemas.openxmlformats.org/officeDocument/2006/relationships/slide" Target="slide65.xml"/></Relationships>
</file>

<file path=ppt/slides/_rels/slide69.xml.rels><?xml version="1.0" encoding="UTF-8" standalone="yes"?>
<Relationships xmlns="http://schemas.openxmlformats.org/package/2006/relationships"><Relationship Id="rId8" Type="http://schemas.openxmlformats.org/officeDocument/2006/relationships/image" Target="../media/image230.wmf"/><Relationship Id="rId3" Type="http://schemas.openxmlformats.org/officeDocument/2006/relationships/oleObject" Target="../embeddings/oleObject285.bin"/><Relationship Id="rId7" Type="http://schemas.openxmlformats.org/officeDocument/2006/relationships/oleObject" Target="../embeddings/oleObject287.bin"/><Relationship Id="rId2" Type="http://schemas.openxmlformats.org/officeDocument/2006/relationships/slideLayout" Target="../slideLayouts/slideLayout7.xml"/><Relationship Id="rId1" Type="http://schemas.openxmlformats.org/officeDocument/2006/relationships/vmlDrawing" Target="../drawings/vmlDrawing60.vml"/><Relationship Id="rId6" Type="http://schemas.openxmlformats.org/officeDocument/2006/relationships/image" Target="../media/image238.wmf"/><Relationship Id="rId11" Type="http://schemas.openxmlformats.org/officeDocument/2006/relationships/oleObject" Target="../embeddings/oleObject289.bin"/><Relationship Id="rId5" Type="http://schemas.openxmlformats.org/officeDocument/2006/relationships/oleObject" Target="../embeddings/oleObject286.bin"/><Relationship Id="rId10" Type="http://schemas.openxmlformats.org/officeDocument/2006/relationships/image" Target="../media/image239.wmf"/><Relationship Id="rId4" Type="http://schemas.openxmlformats.org/officeDocument/2006/relationships/image" Target="../media/image237.wmf"/><Relationship Id="rId9" Type="http://schemas.openxmlformats.org/officeDocument/2006/relationships/oleObject" Target="../embeddings/oleObject288.bin"/></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290.bin"/><Relationship Id="rId2" Type="http://schemas.openxmlformats.org/officeDocument/2006/relationships/slideLayout" Target="../slideLayouts/slideLayout7.xml"/><Relationship Id="rId1" Type="http://schemas.openxmlformats.org/officeDocument/2006/relationships/vmlDrawing" Target="../drawings/vmlDrawing61.vml"/><Relationship Id="rId6" Type="http://schemas.openxmlformats.org/officeDocument/2006/relationships/image" Target="../media/image239.wmf"/><Relationship Id="rId5" Type="http://schemas.openxmlformats.org/officeDocument/2006/relationships/oleObject" Target="../embeddings/oleObject291.bin"/><Relationship Id="rId4" Type="http://schemas.openxmlformats.org/officeDocument/2006/relationships/image" Target="../media/image230.wmf"/></Relationships>
</file>

<file path=ppt/slides/_rels/slide71.xml.rels><?xml version="1.0" encoding="UTF-8" standalone="yes"?>
<Relationships xmlns="http://schemas.openxmlformats.org/package/2006/relationships"><Relationship Id="rId8" Type="http://schemas.openxmlformats.org/officeDocument/2006/relationships/image" Target="../media/image241.wmf"/><Relationship Id="rId3" Type="http://schemas.openxmlformats.org/officeDocument/2006/relationships/oleObject" Target="../embeddings/oleObject292.bin"/><Relationship Id="rId7" Type="http://schemas.openxmlformats.org/officeDocument/2006/relationships/oleObject" Target="../embeddings/oleObject294.bin"/><Relationship Id="rId2" Type="http://schemas.openxmlformats.org/officeDocument/2006/relationships/slideLayout" Target="../slideLayouts/slideLayout7.xml"/><Relationship Id="rId1" Type="http://schemas.openxmlformats.org/officeDocument/2006/relationships/vmlDrawing" Target="../drawings/vmlDrawing62.vml"/><Relationship Id="rId6" Type="http://schemas.openxmlformats.org/officeDocument/2006/relationships/image" Target="../media/image240.wmf"/><Relationship Id="rId11" Type="http://schemas.openxmlformats.org/officeDocument/2006/relationships/image" Target="../media/image236.wmf"/><Relationship Id="rId5" Type="http://schemas.openxmlformats.org/officeDocument/2006/relationships/oleObject" Target="../embeddings/oleObject293.bin"/><Relationship Id="rId10" Type="http://schemas.openxmlformats.org/officeDocument/2006/relationships/oleObject" Target="../embeddings/oleObject296.bin"/><Relationship Id="rId4" Type="http://schemas.openxmlformats.org/officeDocument/2006/relationships/image" Target="../media/image239.wmf"/><Relationship Id="rId9" Type="http://schemas.openxmlformats.org/officeDocument/2006/relationships/oleObject" Target="../embeddings/oleObject295.bin"/></Relationships>
</file>

<file path=ppt/slides/_rels/slide72.xml.rels><?xml version="1.0" encoding="UTF-8" standalone="yes"?>
<Relationships xmlns="http://schemas.openxmlformats.org/package/2006/relationships"><Relationship Id="rId8" Type="http://schemas.openxmlformats.org/officeDocument/2006/relationships/image" Target="../media/image243.wmf"/><Relationship Id="rId3" Type="http://schemas.openxmlformats.org/officeDocument/2006/relationships/oleObject" Target="../embeddings/oleObject297.bin"/><Relationship Id="rId7" Type="http://schemas.openxmlformats.org/officeDocument/2006/relationships/oleObject" Target="../embeddings/oleObject299.bin"/><Relationship Id="rId12" Type="http://schemas.openxmlformats.org/officeDocument/2006/relationships/image" Target="../media/image245.wmf"/><Relationship Id="rId2" Type="http://schemas.openxmlformats.org/officeDocument/2006/relationships/slideLayout" Target="../slideLayouts/slideLayout7.xml"/><Relationship Id="rId1" Type="http://schemas.openxmlformats.org/officeDocument/2006/relationships/vmlDrawing" Target="../drawings/vmlDrawing63.vml"/><Relationship Id="rId6" Type="http://schemas.openxmlformats.org/officeDocument/2006/relationships/image" Target="../media/image240.wmf"/><Relationship Id="rId11" Type="http://schemas.openxmlformats.org/officeDocument/2006/relationships/oleObject" Target="../embeddings/oleObject301.bin"/><Relationship Id="rId5" Type="http://schemas.openxmlformats.org/officeDocument/2006/relationships/oleObject" Target="../embeddings/oleObject298.bin"/><Relationship Id="rId10" Type="http://schemas.openxmlformats.org/officeDocument/2006/relationships/image" Target="../media/image244.wmf"/><Relationship Id="rId4" Type="http://schemas.openxmlformats.org/officeDocument/2006/relationships/image" Target="../media/image242.wmf"/><Relationship Id="rId9" Type="http://schemas.openxmlformats.org/officeDocument/2006/relationships/oleObject" Target="../embeddings/oleObject300.bin"/></Relationships>
</file>

<file path=ppt/slides/_rels/slide73.xml.rels><?xml version="1.0" encoding="UTF-8" standalone="yes"?>
<Relationships xmlns="http://schemas.openxmlformats.org/package/2006/relationships"><Relationship Id="rId8" Type="http://schemas.openxmlformats.org/officeDocument/2006/relationships/image" Target="../media/image240.wmf"/><Relationship Id="rId3" Type="http://schemas.openxmlformats.org/officeDocument/2006/relationships/oleObject" Target="../embeddings/oleObject302.bin"/><Relationship Id="rId7" Type="http://schemas.openxmlformats.org/officeDocument/2006/relationships/oleObject" Target="../embeddings/oleObject304.bin"/><Relationship Id="rId2" Type="http://schemas.openxmlformats.org/officeDocument/2006/relationships/slideLayout" Target="../slideLayouts/slideLayout7.xml"/><Relationship Id="rId1" Type="http://schemas.openxmlformats.org/officeDocument/2006/relationships/vmlDrawing" Target="../drawings/vmlDrawing64.vml"/><Relationship Id="rId6" Type="http://schemas.openxmlformats.org/officeDocument/2006/relationships/image" Target="../media/image247.wmf"/><Relationship Id="rId5" Type="http://schemas.openxmlformats.org/officeDocument/2006/relationships/oleObject" Target="../embeddings/oleObject303.bin"/><Relationship Id="rId10" Type="http://schemas.openxmlformats.org/officeDocument/2006/relationships/image" Target="../media/image248.wmf"/><Relationship Id="rId4" Type="http://schemas.openxmlformats.org/officeDocument/2006/relationships/image" Target="../media/image246.wmf"/><Relationship Id="rId9" Type="http://schemas.openxmlformats.org/officeDocument/2006/relationships/oleObject" Target="../embeddings/oleObject305.bin"/></Relationships>
</file>

<file path=ppt/slides/_rels/slide74.xml.rels><?xml version="1.0" encoding="UTF-8" standalone="yes"?>
<Relationships xmlns="http://schemas.openxmlformats.org/package/2006/relationships"><Relationship Id="rId8" Type="http://schemas.openxmlformats.org/officeDocument/2006/relationships/image" Target="../media/image251.emf"/><Relationship Id="rId13" Type="http://schemas.openxmlformats.org/officeDocument/2006/relationships/oleObject" Target="../embeddings/oleObject311.bin"/><Relationship Id="rId18" Type="http://schemas.openxmlformats.org/officeDocument/2006/relationships/image" Target="../media/image256.emf"/><Relationship Id="rId3" Type="http://schemas.openxmlformats.org/officeDocument/2006/relationships/oleObject" Target="../embeddings/oleObject306.bin"/><Relationship Id="rId7" Type="http://schemas.openxmlformats.org/officeDocument/2006/relationships/oleObject" Target="../embeddings/oleObject308.bin"/><Relationship Id="rId12" Type="http://schemas.openxmlformats.org/officeDocument/2006/relationships/image" Target="../media/image253.emf"/><Relationship Id="rId17" Type="http://schemas.openxmlformats.org/officeDocument/2006/relationships/oleObject" Target="../embeddings/oleObject313.bin"/><Relationship Id="rId2" Type="http://schemas.openxmlformats.org/officeDocument/2006/relationships/slideLayout" Target="../slideLayouts/slideLayout7.xml"/><Relationship Id="rId16" Type="http://schemas.openxmlformats.org/officeDocument/2006/relationships/image" Target="../media/image255.wmf"/><Relationship Id="rId1" Type="http://schemas.openxmlformats.org/officeDocument/2006/relationships/vmlDrawing" Target="../drawings/vmlDrawing65.vml"/><Relationship Id="rId6" Type="http://schemas.openxmlformats.org/officeDocument/2006/relationships/image" Target="../media/image250.emf"/><Relationship Id="rId11" Type="http://schemas.openxmlformats.org/officeDocument/2006/relationships/oleObject" Target="../embeddings/oleObject310.bin"/><Relationship Id="rId5" Type="http://schemas.openxmlformats.org/officeDocument/2006/relationships/oleObject" Target="../embeddings/oleObject307.bin"/><Relationship Id="rId15" Type="http://schemas.openxmlformats.org/officeDocument/2006/relationships/oleObject" Target="../embeddings/oleObject312.bin"/><Relationship Id="rId10" Type="http://schemas.openxmlformats.org/officeDocument/2006/relationships/image" Target="../media/image252.emf"/><Relationship Id="rId4" Type="http://schemas.openxmlformats.org/officeDocument/2006/relationships/image" Target="../media/image249.wmf"/><Relationship Id="rId9" Type="http://schemas.openxmlformats.org/officeDocument/2006/relationships/oleObject" Target="../embeddings/oleObject309.bin"/><Relationship Id="rId14" Type="http://schemas.openxmlformats.org/officeDocument/2006/relationships/image" Target="../media/image254.wmf"/></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314.bin"/><Relationship Id="rId2" Type="http://schemas.openxmlformats.org/officeDocument/2006/relationships/slideLayout" Target="../slideLayouts/slideLayout12.xml"/><Relationship Id="rId1" Type="http://schemas.openxmlformats.org/officeDocument/2006/relationships/vmlDrawing" Target="../drawings/vmlDrawing66.vml"/><Relationship Id="rId5" Type="http://schemas.openxmlformats.org/officeDocument/2006/relationships/image" Target="../media/image258.png"/><Relationship Id="rId4" Type="http://schemas.openxmlformats.org/officeDocument/2006/relationships/image" Target="../media/image257.wmf"/></Relationships>
</file>

<file path=ppt/slides/_rels/slide76.xml.rels><?xml version="1.0" encoding="UTF-8" standalone="yes"?>
<Relationships xmlns="http://schemas.openxmlformats.org/package/2006/relationships"><Relationship Id="rId8" Type="http://schemas.openxmlformats.org/officeDocument/2006/relationships/image" Target="../media/image261.wmf"/><Relationship Id="rId13" Type="http://schemas.openxmlformats.org/officeDocument/2006/relationships/oleObject" Target="../embeddings/oleObject320.bin"/><Relationship Id="rId3" Type="http://schemas.openxmlformats.org/officeDocument/2006/relationships/oleObject" Target="../embeddings/oleObject315.bin"/><Relationship Id="rId7" Type="http://schemas.openxmlformats.org/officeDocument/2006/relationships/oleObject" Target="../embeddings/oleObject317.bin"/><Relationship Id="rId12" Type="http://schemas.openxmlformats.org/officeDocument/2006/relationships/image" Target="../media/image263.wmf"/><Relationship Id="rId17" Type="http://schemas.openxmlformats.org/officeDocument/2006/relationships/oleObject" Target="../embeddings/oleObject322.bin"/><Relationship Id="rId2" Type="http://schemas.openxmlformats.org/officeDocument/2006/relationships/slideLayout" Target="../slideLayouts/slideLayout7.xml"/><Relationship Id="rId16" Type="http://schemas.openxmlformats.org/officeDocument/2006/relationships/image" Target="../media/image265.wmf"/><Relationship Id="rId1" Type="http://schemas.openxmlformats.org/officeDocument/2006/relationships/vmlDrawing" Target="../drawings/vmlDrawing67.vml"/><Relationship Id="rId6" Type="http://schemas.openxmlformats.org/officeDocument/2006/relationships/image" Target="../media/image260.wmf"/><Relationship Id="rId11" Type="http://schemas.openxmlformats.org/officeDocument/2006/relationships/oleObject" Target="../embeddings/oleObject319.bin"/><Relationship Id="rId5" Type="http://schemas.openxmlformats.org/officeDocument/2006/relationships/oleObject" Target="../embeddings/oleObject316.bin"/><Relationship Id="rId15" Type="http://schemas.openxmlformats.org/officeDocument/2006/relationships/oleObject" Target="../embeddings/oleObject321.bin"/><Relationship Id="rId10" Type="http://schemas.openxmlformats.org/officeDocument/2006/relationships/image" Target="../media/image262.wmf"/><Relationship Id="rId4" Type="http://schemas.openxmlformats.org/officeDocument/2006/relationships/image" Target="../media/image259.wmf"/><Relationship Id="rId9" Type="http://schemas.openxmlformats.org/officeDocument/2006/relationships/oleObject" Target="../embeddings/oleObject318.bin"/><Relationship Id="rId14" Type="http://schemas.openxmlformats.org/officeDocument/2006/relationships/image" Target="../media/image264.wmf"/></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323.bin"/><Relationship Id="rId2" Type="http://schemas.openxmlformats.org/officeDocument/2006/relationships/slideLayout" Target="../slideLayouts/slideLayout12.xml"/><Relationship Id="rId1" Type="http://schemas.openxmlformats.org/officeDocument/2006/relationships/vmlDrawing" Target="../drawings/vmlDrawing68.vml"/><Relationship Id="rId5" Type="http://schemas.openxmlformats.org/officeDocument/2006/relationships/image" Target="../media/image267.png"/><Relationship Id="rId4" Type="http://schemas.openxmlformats.org/officeDocument/2006/relationships/image" Target="../media/image266.wmf"/></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324.bin"/><Relationship Id="rId7" Type="http://schemas.openxmlformats.org/officeDocument/2006/relationships/oleObject" Target="../embeddings/oleObject326.bin"/><Relationship Id="rId2" Type="http://schemas.openxmlformats.org/officeDocument/2006/relationships/slideLayout" Target="../slideLayouts/slideLayout7.xml"/><Relationship Id="rId1" Type="http://schemas.openxmlformats.org/officeDocument/2006/relationships/vmlDrawing" Target="../drawings/vmlDrawing69.vml"/><Relationship Id="rId6" Type="http://schemas.openxmlformats.org/officeDocument/2006/relationships/image" Target="../media/image269.wmf"/><Relationship Id="rId5" Type="http://schemas.openxmlformats.org/officeDocument/2006/relationships/oleObject" Target="../embeddings/oleObject325.bin"/><Relationship Id="rId4" Type="http://schemas.openxmlformats.org/officeDocument/2006/relationships/image" Target="../media/image268.wmf"/></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327.bin"/><Relationship Id="rId2" Type="http://schemas.openxmlformats.org/officeDocument/2006/relationships/slideLayout" Target="../slideLayouts/slideLayout7.xml"/><Relationship Id="rId1" Type="http://schemas.openxmlformats.org/officeDocument/2006/relationships/vmlDrawing" Target="../drawings/vmlDrawing70.vml"/><Relationship Id="rId5" Type="http://schemas.openxmlformats.org/officeDocument/2006/relationships/image" Target="../media/image271.png"/><Relationship Id="rId4" Type="http://schemas.openxmlformats.org/officeDocument/2006/relationships/image" Target="../media/image270.wmf"/></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328.bin"/><Relationship Id="rId2" Type="http://schemas.openxmlformats.org/officeDocument/2006/relationships/slideLayout" Target="../slideLayouts/slideLayout7.xml"/><Relationship Id="rId1" Type="http://schemas.openxmlformats.org/officeDocument/2006/relationships/vmlDrawing" Target="../drawings/vmlDrawing71.vml"/><Relationship Id="rId6" Type="http://schemas.openxmlformats.org/officeDocument/2006/relationships/image" Target="../media/image273.wmf"/><Relationship Id="rId5" Type="http://schemas.openxmlformats.org/officeDocument/2006/relationships/oleObject" Target="../embeddings/oleObject329.bin"/><Relationship Id="rId4" Type="http://schemas.openxmlformats.org/officeDocument/2006/relationships/image" Target="../media/image272.wmf"/></Relationships>
</file>

<file path=ppt/slides/_rels/slide81.xml.rels><?xml version="1.0" encoding="UTF-8" standalone="yes"?>
<Relationships xmlns="http://schemas.openxmlformats.org/package/2006/relationships"><Relationship Id="rId8" Type="http://schemas.openxmlformats.org/officeDocument/2006/relationships/image" Target="../media/image276.emf"/><Relationship Id="rId3" Type="http://schemas.openxmlformats.org/officeDocument/2006/relationships/oleObject" Target="../embeddings/oleObject330.bin"/><Relationship Id="rId7" Type="http://schemas.openxmlformats.org/officeDocument/2006/relationships/oleObject" Target="../embeddings/oleObject332.bin"/><Relationship Id="rId12" Type="http://schemas.openxmlformats.org/officeDocument/2006/relationships/image" Target="../media/image278.emf"/><Relationship Id="rId2" Type="http://schemas.openxmlformats.org/officeDocument/2006/relationships/slideLayout" Target="../slideLayouts/slideLayout2.xml"/><Relationship Id="rId1" Type="http://schemas.openxmlformats.org/officeDocument/2006/relationships/vmlDrawing" Target="../drawings/vmlDrawing72.vml"/><Relationship Id="rId6" Type="http://schemas.openxmlformats.org/officeDocument/2006/relationships/image" Target="../media/image275.emf"/><Relationship Id="rId11" Type="http://schemas.openxmlformats.org/officeDocument/2006/relationships/oleObject" Target="../embeddings/oleObject334.bin"/><Relationship Id="rId5" Type="http://schemas.openxmlformats.org/officeDocument/2006/relationships/oleObject" Target="../embeddings/oleObject331.bin"/><Relationship Id="rId10" Type="http://schemas.openxmlformats.org/officeDocument/2006/relationships/image" Target="../media/image277.emf"/><Relationship Id="rId4" Type="http://schemas.openxmlformats.org/officeDocument/2006/relationships/image" Target="../media/image274.emf"/><Relationship Id="rId9" Type="http://schemas.openxmlformats.org/officeDocument/2006/relationships/oleObject" Target="../embeddings/oleObject333.bin"/></Relationships>
</file>

<file path=ppt/slides/_rels/slide82.xml.rels><?xml version="1.0" encoding="UTF-8" standalone="yes"?>
<Relationships xmlns="http://schemas.openxmlformats.org/package/2006/relationships"><Relationship Id="rId8" Type="http://schemas.openxmlformats.org/officeDocument/2006/relationships/image" Target="../media/image281.wmf"/><Relationship Id="rId13" Type="http://schemas.openxmlformats.org/officeDocument/2006/relationships/oleObject" Target="../embeddings/oleObject340.bin"/><Relationship Id="rId3" Type="http://schemas.openxmlformats.org/officeDocument/2006/relationships/oleObject" Target="../embeddings/oleObject335.bin"/><Relationship Id="rId7" Type="http://schemas.openxmlformats.org/officeDocument/2006/relationships/oleObject" Target="../embeddings/oleObject337.bin"/><Relationship Id="rId12" Type="http://schemas.openxmlformats.org/officeDocument/2006/relationships/image" Target="../media/image283.wmf"/><Relationship Id="rId2" Type="http://schemas.openxmlformats.org/officeDocument/2006/relationships/slideLayout" Target="../slideLayouts/slideLayout2.xml"/><Relationship Id="rId1" Type="http://schemas.openxmlformats.org/officeDocument/2006/relationships/vmlDrawing" Target="../drawings/vmlDrawing73.vml"/><Relationship Id="rId6" Type="http://schemas.openxmlformats.org/officeDocument/2006/relationships/image" Target="../media/image280.wmf"/><Relationship Id="rId11" Type="http://schemas.openxmlformats.org/officeDocument/2006/relationships/oleObject" Target="../embeddings/oleObject339.bin"/><Relationship Id="rId5" Type="http://schemas.openxmlformats.org/officeDocument/2006/relationships/oleObject" Target="../embeddings/oleObject336.bin"/><Relationship Id="rId10" Type="http://schemas.openxmlformats.org/officeDocument/2006/relationships/image" Target="../media/image282.wmf"/><Relationship Id="rId4" Type="http://schemas.openxmlformats.org/officeDocument/2006/relationships/image" Target="../media/image279.wmf"/><Relationship Id="rId9" Type="http://schemas.openxmlformats.org/officeDocument/2006/relationships/oleObject" Target="../embeddings/oleObject338.bin"/><Relationship Id="rId14" Type="http://schemas.openxmlformats.org/officeDocument/2006/relationships/image" Target="../media/image284.wmf"/></Relationships>
</file>

<file path=ppt/slides/_rels/slide83.xml.rels><?xml version="1.0" encoding="UTF-8" standalone="yes"?>
<Relationships xmlns="http://schemas.openxmlformats.org/package/2006/relationships"><Relationship Id="rId2" Type="http://schemas.openxmlformats.org/officeDocument/2006/relationships/image" Target="../media/image285.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8" Type="http://schemas.openxmlformats.org/officeDocument/2006/relationships/image" Target="../media/image288.wmf"/><Relationship Id="rId3" Type="http://schemas.openxmlformats.org/officeDocument/2006/relationships/oleObject" Target="../embeddings/oleObject341.bin"/><Relationship Id="rId7" Type="http://schemas.openxmlformats.org/officeDocument/2006/relationships/oleObject" Target="../embeddings/oleObject343.bin"/><Relationship Id="rId2" Type="http://schemas.openxmlformats.org/officeDocument/2006/relationships/slideLayout" Target="../slideLayouts/slideLayout7.xml"/><Relationship Id="rId1" Type="http://schemas.openxmlformats.org/officeDocument/2006/relationships/vmlDrawing" Target="../drawings/vmlDrawing74.vml"/><Relationship Id="rId6" Type="http://schemas.openxmlformats.org/officeDocument/2006/relationships/image" Target="../media/image287.wmf"/><Relationship Id="rId5" Type="http://schemas.openxmlformats.org/officeDocument/2006/relationships/oleObject" Target="../embeddings/oleObject342.bin"/><Relationship Id="rId10" Type="http://schemas.openxmlformats.org/officeDocument/2006/relationships/image" Target="../media/image289.wmf"/><Relationship Id="rId4" Type="http://schemas.openxmlformats.org/officeDocument/2006/relationships/image" Target="../media/image286.wmf"/><Relationship Id="rId9" Type="http://schemas.openxmlformats.org/officeDocument/2006/relationships/oleObject" Target="../embeddings/oleObject344.bin"/></Relationships>
</file>

<file path=ppt/slides/_rels/slide85.xml.rels><?xml version="1.0" encoding="UTF-8" standalone="yes"?>
<Relationships xmlns="http://schemas.openxmlformats.org/package/2006/relationships"><Relationship Id="rId8" Type="http://schemas.openxmlformats.org/officeDocument/2006/relationships/oleObject" Target="../embeddings/oleObject348.bin"/><Relationship Id="rId13" Type="http://schemas.openxmlformats.org/officeDocument/2006/relationships/oleObject" Target="../embeddings/oleObject351.bin"/><Relationship Id="rId3" Type="http://schemas.openxmlformats.org/officeDocument/2006/relationships/oleObject" Target="../embeddings/oleObject345.bin"/><Relationship Id="rId7" Type="http://schemas.openxmlformats.org/officeDocument/2006/relationships/oleObject" Target="../embeddings/oleObject347.bin"/><Relationship Id="rId12" Type="http://schemas.openxmlformats.org/officeDocument/2006/relationships/oleObject" Target="../embeddings/oleObject350.bin"/><Relationship Id="rId2" Type="http://schemas.openxmlformats.org/officeDocument/2006/relationships/slideLayout" Target="../slideLayouts/slideLayout7.xml"/><Relationship Id="rId16" Type="http://schemas.openxmlformats.org/officeDocument/2006/relationships/slide" Target="slide7.xml"/><Relationship Id="rId1" Type="http://schemas.openxmlformats.org/officeDocument/2006/relationships/vmlDrawing" Target="../drawings/vmlDrawing75.vml"/><Relationship Id="rId6" Type="http://schemas.openxmlformats.org/officeDocument/2006/relationships/image" Target="../media/image57.wmf"/><Relationship Id="rId11" Type="http://schemas.openxmlformats.org/officeDocument/2006/relationships/image" Target="../media/image292.wmf"/><Relationship Id="rId5" Type="http://schemas.openxmlformats.org/officeDocument/2006/relationships/oleObject" Target="../embeddings/oleObject346.bin"/><Relationship Id="rId15" Type="http://schemas.openxmlformats.org/officeDocument/2006/relationships/slide" Target="slide118.xml"/><Relationship Id="rId10" Type="http://schemas.openxmlformats.org/officeDocument/2006/relationships/oleObject" Target="../embeddings/oleObject349.bin"/><Relationship Id="rId4" Type="http://schemas.openxmlformats.org/officeDocument/2006/relationships/image" Target="../media/image290.wmf"/><Relationship Id="rId9" Type="http://schemas.openxmlformats.org/officeDocument/2006/relationships/image" Target="../media/image291.wmf"/><Relationship Id="rId14" Type="http://schemas.openxmlformats.org/officeDocument/2006/relationships/slide" Target="slide87.xml"/></Relationships>
</file>

<file path=ppt/slides/_rels/slide86.xml.rels><?xml version="1.0" encoding="UTF-8" standalone="yes"?>
<Relationships xmlns="http://schemas.openxmlformats.org/package/2006/relationships"><Relationship Id="rId8" Type="http://schemas.openxmlformats.org/officeDocument/2006/relationships/image" Target="../media/image294.wmf"/><Relationship Id="rId3" Type="http://schemas.openxmlformats.org/officeDocument/2006/relationships/oleObject" Target="../embeddings/oleObject352.bin"/><Relationship Id="rId7" Type="http://schemas.openxmlformats.org/officeDocument/2006/relationships/oleObject" Target="../embeddings/oleObject354.bin"/><Relationship Id="rId2" Type="http://schemas.openxmlformats.org/officeDocument/2006/relationships/slideLayout" Target="../slideLayouts/slideLayout7.xml"/><Relationship Id="rId1" Type="http://schemas.openxmlformats.org/officeDocument/2006/relationships/vmlDrawing" Target="../drawings/vmlDrawing76.vml"/><Relationship Id="rId6" Type="http://schemas.openxmlformats.org/officeDocument/2006/relationships/image" Target="../media/image57.wmf"/><Relationship Id="rId11" Type="http://schemas.openxmlformats.org/officeDocument/2006/relationships/image" Target="../media/image295.wmf"/><Relationship Id="rId5" Type="http://schemas.openxmlformats.org/officeDocument/2006/relationships/oleObject" Target="../embeddings/oleObject353.bin"/><Relationship Id="rId10" Type="http://schemas.openxmlformats.org/officeDocument/2006/relationships/oleObject" Target="../embeddings/oleObject356.bin"/><Relationship Id="rId4" Type="http://schemas.openxmlformats.org/officeDocument/2006/relationships/image" Target="../media/image293.wmf"/><Relationship Id="rId9" Type="http://schemas.openxmlformats.org/officeDocument/2006/relationships/oleObject" Target="../embeddings/oleObject355.bin"/></Relationships>
</file>

<file path=ppt/slides/_rels/slide87.xml.rels><?xml version="1.0" encoding="UTF-8" standalone="yes"?>
<Relationships xmlns="http://schemas.openxmlformats.org/package/2006/relationships"><Relationship Id="rId8" Type="http://schemas.openxmlformats.org/officeDocument/2006/relationships/image" Target="../media/image297.wmf"/><Relationship Id="rId13" Type="http://schemas.openxmlformats.org/officeDocument/2006/relationships/oleObject" Target="../embeddings/oleObject362.bin"/><Relationship Id="rId3" Type="http://schemas.openxmlformats.org/officeDocument/2006/relationships/oleObject" Target="../embeddings/oleObject357.bin"/><Relationship Id="rId7" Type="http://schemas.openxmlformats.org/officeDocument/2006/relationships/oleObject" Target="../embeddings/oleObject359.bin"/><Relationship Id="rId12" Type="http://schemas.openxmlformats.org/officeDocument/2006/relationships/image" Target="../media/image299.wmf"/><Relationship Id="rId17" Type="http://schemas.openxmlformats.org/officeDocument/2006/relationships/slide" Target="slide85.xml"/><Relationship Id="rId2" Type="http://schemas.openxmlformats.org/officeDocument/2006/relationships/slideLayout" Target="../slideLayouts/slideLayout7.xml"/><Relationship Id="rId16" Type="http://schemas.openxmlformats.org/officeDocument/2006/relationships/image" Target="../media/image301.wmf"/><Relationship Id="rId1" Type="http://schemas.openxmlformats.org/officeDocument/2006/relationships/vmlDrawing" Target="../drawings/vmlDrawing77.vml"/><Relationship Id="rId6" Type="http://schemas.openxmlformats.org/officeDocument/2006/relationships/image" Target="../media/image150.wmf"/><Relationship Id="rId11" Type="http://schemas.openxmlformats.org/officeDocument/2006/relationships/oleObject" Target="../embeddings/oleObject361.bin"/><Relationship Id="rId5" Type="http://schemas.openxmlformats.org/officeDocument/2006/relationships/oleObject" Target="../embeddings/oleObject358.bin"/><Relationship Id="rId15" Type="http://schemas.openxmlformats.org/officeDocument/2006/relationships/oleObject" Target="../embeddings/oleObject363.bin"/><Relationship Id="rId10" Type="http://schemas.openxmlformats.org/officeDocument/2006/relationships/image" Target="../media/image298.wmf"/><Relationship Id="rId4" Type="http://schemas.openxmlformats.org/officeDocument/2006/relationships/image" Target="../media/image296.wmf"/><Relationship Id="rId9" Type="http://schemas.openxmlformats.org/officeDocument/2006/relationships/oleObject" Target="../embeddings/oleObject360.bin"/><Relationship Id="rId14" Type="http://schemas.openxmlformats.org/officeDocument/2006/relationships/image" Target="../media/image300.wmf"/></Relationships>
</file>

<file path=ppt/slides/_rels/slide88.xml.rels><?xml version="1.0" encoding="UTF-8" standalone="yes"?>
<Relationships xmlns="http://schemas.openxmlformats.org/package/2006/relationships"><Relationship Id="rId8" Type="http://schemas.openxmlformats.org/officeDocument/2006/relationships/image" Target="../media/image299.wmf"/><Relationship Id="rId3" Type="http://schemas.openxmlformats.org/officeDocument/2006/relationships/oleObject" Target="../embeddings/oleObject364.bin"/><Relationship Id="rId7" Type="http://schemas.openxmlformats.org/officeDocument/2006/relationships/oleObject" Target="../embeddings/oleObject366.bin"/><Relationship Id="rId12" Type="http://schemas.openxmlformats.org/officeDocument/2006/relationships/oleObject" Target="../embeddings/oleObject369.bin"/><Relationship Id="rId2" Type="http://schemas.openxmlformats.org/officeDocument/2006/relationships/slideLayout" Target="../slideLayouts/slideLayout7.xml"/><Relationship Id="rId1" Type="http://schemas.openxmlformats.org/officeDocument/2006/relationships/vmlDrawing" Target="../drawings/vmlDrawing78.vml"/><Relationship Id="rId6" Type="http://schemas.openxmlformats.org/officeDocument/2006/relationships/image" Target="../media/image298.wmf"/><Relationship Id="rId11" Type="http://schemas.openxmlformats.org/officeDocument/2006/relationships/oleObject" Target="../embeddings/oleObject368.bin"/><Relationship Id="rId5" Type="http://schemas.openxmlformats.org/officeDocument/2006/relationships/oleObject" Target="../embeddings/oleObject365.bin"/><Relationship Id="rId10" Type="http://schemas.openxmlformats.org/officeDocument/2006/relationships/image" Target="../media/image300.wmf"/><Relationship Id="rId4" Type="http://schemas.openxmlformats.org/officeDocument/2006/relationships/image" Target="../media/image150.wmf"/><Relationship Id="rId9" Type="http://schemas.openxmlformats.org/officeDocument/2006/relationships/oleObject" Target="../embeddings/oleObject367.bin"/></Relationships>
</file>

<file path=ppt/slides/_rels/slide89.xml.rels><?xml version="1.0" encoding="UTF-8" standalone="yes"?>
<Relationships xmlns="http://schemas.openxmlformats.org/package/2006/relationships"><Relationship Id="rId3" Type="http://schemas.openxmlformats.org/officeDocument/2006/relationships/oleObject" Target="../embeddings/oleObject370.bin"/><Relationship Id="rId2" Type="http://schemas.openxmlformats.org/officeDocument/2006/relationships/slideLayout" Target="../slideLayouts/slideLayout7.xml"/><Relationship Id="rId1" Type="http://schemas.openxmlformats.org/officeDocument/2006/relationships/vmlDrawing" Target="../drawings/vmlDrawing79.vml"/><Relationship Id="rId4" Type="http://schemas.openxmlformats.org/officeDocument/2006/relationships/image" Target="../media/image302.wmf"/></Relationships>
</file>

<file path=ppt/slides/_rels/slide90.xml.rels><?xml version="1.0" encoding="UTF-8" standalone="yes"?>
<Relationships xmlns="http://schemas.openxmlformats.org/package/2006/relationships"><Relationship Id="rId8" Type="http://schemas.openxmlformats.org/officeDocument/2006/relationships/image" Target="../media/image304.wmf"/><Relationship Id="rId3" Type="http://schemas.openxmlformats.org/officeDocument/2006/relationships/oleObject" Target="../embeddings/oleObject371.bin"/><Relationship Id="rId7" Type="http://schemas.openxmlformats.org/officeDocument/2006/relationships/oleObject" Target="../embeddings/oleObject373.bin"/><Relationship Id="rId2" Type="http://schemas.openxmlformats.org/officeDocument/2006/relationships/slideLayout" Target="../slideLayouts/slideLayout7.xml"/><Relationship Id="rId1" Type="http://schemas.openxmlformats.org/officeDocument/2006/relationships/vmlDrawing" Target="../drawings/vmlDrawing80.vml"/><Relationship Id="rId6" Type="http://schemas.openxmlformats.org/officeDocument/2006/relationships/image" Target="../media/image57.wmf"/><Relationship Id="rId5" Type="http://schemas.openxmlformats.org/officeDocument/2006/relationships/oleObject" Target="../embeddings/oleObject372.bin"/><Relationship Id="rId10" Type="http://schemas.openxmlformats.org/officeDocument/2006/relationships/image" Target="../media/image305.wmf"/><Relationship Id="rId4" Type="http://schemas.openxmlformats.org/officeDocument/2006/relationships/image" Target="../media/image303.wmf"/><Relationship Id="rId9" Type="http://schemas.openxmlformats.org/officeDocument/2006/relationships/oleObject" Target="../embeddings/oleObject374.bin"/></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8" Type="http://schemas.openxmlformats.org/officeDocument/2006/relationships/image" Target="../media/image308.wmf"/><Relationship Id="rId13" Type="http://schemas.openxmlformats.org/officeDocument/2006/relationships/oleObject" Target="../embeddings/oleObject380.bin"/><Relationship Id="rId18" Type="http://schemas.openxmlformats.org/officeDocument/2006/relationships/image" Target="../media/image313.wmf"/><Relationship Id="rId26" Type="http://schemas.openxmlformats.org/officeDocument/2006/relationships/oleObject" Target="../embeddings/oleObject388.bin"/><Relationship Id="rId3" Type="http://schemas.openxmlformats.org/officeDocument/2006/relationships/oleObject" Target="../embeddings/oleObject375.bin"/><Relationship Id="rId21" Type="http://schemas.openxmlformats.org/officeDocument/2006/relationships/image" Target="../media/image314.wmf"/><Relationship Id="rId7" Type="http://schemas.openxmlformats.org/officeDocument/2006/relationships/oleObject" Target="../embeddings/oleObject377.bin"/><Relationship Id="rId12" Type="http://schemas.openxmlformats.org/officeDocument/2006/relationships/image" Target="../media/image310.wmf"/><Relationship Id="rId17" Type="http://schemas.openxmlformats.org/officeDocument/2006/relationships/oleObject" Target="../embeddings/oleObject382.bin"/><Relationship Id="rId25" Type="http://schemas.openxmlformats.org/officeDocument/2006/relationships/image" Target="../media/image315.wmf"/><Relationship Id="rId2" Type="http://schemas.openxmlformats.org/officeDocument/2006/relationships/slideLayout" Target="../slideLayouts/slideLayout7.xml"/><Relationship Id="rId16" Type="http://schemas.openxmlformats.org/officeDocument/2006/relationships/image" Target="../media/image312.wmf"/><Relationship Id="rId20" Type="http://schemas.openxmlformats.org/officeDocument/2006/relationships/oleObject" Target="../embeddings/oleObject384.bin"/><Relationship Id="rId1" Type="http://schemas.openxmlformats.org/officeDocument/2006/relationships/vmlDrawing" Target="../drawings/vmlDrawing81.vml"/><Relationship Id="rId6" Type="http://schemas.openxmlformats.org/officeDocument/2006/relationships/image" Target="../media/image307.wmf"/><Relationship Id="rId11" Type="http://schemas.openxmlformats.org/officeDocument/2006/relationships/oleObject" Target="../embeddings/oleObject379.bin"/><Relationship Id="rId24" Type="http://schemas.openxmlformats.org/officeDocument/2006/relationships/oleObject" Target="../embeddings/oleObject387.bin"/><Relationship Id="rId5" Type="http://schemas.openxmlformats.org/officeDocument/2006/relationships/oleObject" Target="../embeddings/oleObject376.bin"/><Relationship Id="rId15" Type="http://schemas.openxmlformats.org/officeDocument/2006/relationships/oleObject" Target="../embeddings/oleObject381.bin"/><Relationship Id="rId23" Type="http://schemas.openxmlformats.org/officeDocument/2006/relationships/oleObject" Target="../embeddings/oleObject386.bin"/><Relationship Id="rId10" Type="http://schemas.openxmlformats.org/officeDocument/2006/relationships/image" Target="../media/image309.wmf"/><Relationship Id="rId19" Type="http://schemas.openxmlformats.org/officeDocument/2006/relationships/oleObject" Target="../embeddings/oleObject383.bin"/><Relationship Id="rId4" Type="http://schemas.openxmlformats.org/officeDocument/2006/relationships/image" Target="../media/image306.wmf"/><Relationship Id="rId9" Type="http://schemas.openxmlformats.org/officeDocument/2006/relationships/oleObject" Target="../embeddings/oleObject378.bin"/><Relationship Id="rId14" Type="http://schemas.openxmlformats.org/officeDocument/2006/relationships/image" Target="../media/image311.wmf"/><Relationship Id="rId22" Type="http://schemas.openxmlformats.org/officeDocument/2006/relationships/oleObject" Target="../embeddings/oleObject385.bin"/><Relationship Id="rId27" Type="http://schemas.openxmlformats.org/officeDocument/2006/relationships/image" Target="../media/image316.wmf"/></Relationships>
</file>

<file path=ppt/slides/_rels/slide94.xml.rels><?xml version="1.0" encoding="UTF-8" standalone="yes"?>
<Relationships xmlns="http://schemas.openxmlformats.org/package/2006/relationships"><Relationship Id="rId8" Type="http://schemas.openxmlformats.org/officeDocument/2006/relationships/image" Target="../media/image319.wmf"/><Relationship Id="rId13" Type="http://schemas.openxmlformats.org/officeDocument/2006/relationships/oleObject" Target="../embeddings/oleObject394.bin"/><Relationship Id="rId18" Type="http://schemas.openxmlformats.org/officeDocument/2006/relationships/oleObject" Target="../embeddings/oleObject397.bin"/><Relationship Id="rId3" Type="http://schemas.openxmlformats.org/officeDocument/2006/relationships/oleObject" Target="../embeddings/oleObject389.bin"/><Relationship Id="rId7" Type="http://schemas.openxmlformats.org/officeDocument/2006/relationships/oleObject" Target="../embeddings/oleObject391.bin"/><Relationship Id="rId12" Type="http://schemas.openxmlformats.org/officeDocument/2006/relationships/image" Target="../media/image311.wmf"/><Relationship Id="rId17" Type="http://schemas.openxmlformats.org/officeDocument/2006/relationships/oleObject" Target="../embeddings/oleObject396.bin"/><Relationship Id="rId2" Type="http://schemas.openxmlformats.org/officeDocument/2006/relationships/slideLayout" Target="../slideLayouts/slideLayout7.xml"/><Relationship Id="rId16" Type="http://schemas.openxmlformats.org/officeDocument/2006/relationships/image" Target="../media/image322.wmf"/><Relationship Id="rId1" Type="http://schemas.openxmlformats.org/officeDocument/2006/relationships/vmlDrawing" Target="../drawings/vmlDrawing82.vml"/><Relationship Id="rId6" Type="http://schemas.openxmlformats.org/officeDocument/2006/relationships/image" Target="../media/image318.wmf"/><Relationship Id="rId11" Type="http://schemas.openxmlformats.org/officeDocument/2006/relationships/oleObject" Target="../embeddings/oleObject393.bin"/><Relationship Id="rId5" Type="http://schemas.openxmlformats.org/officeDocument/2006/relationships/oleObject" Target="../embeddings/oleObject390.bin"/><Relationship Id="rId15" Type="http://schemas.openxmlformats.org/officeDocument/2006/relationships/oleObject" Target="../embeddings/oleObject395.bin"/><Relationship Id="rId10" Type="http://schemas.openxmlformats.org/officeDocument/2006/relationships/image" Target="../media/image320.wmf"/><Relationship Id="rId19" Type="http://schemas.openxmlformats.org/officeDocument/2006/relationships/oleObject" Target="../embeddings/oleObject398.bin"/><Relationship Id="rId4" Type="http://schemas.openxmlformats.org/officeDocument/2006/relationships/image" Target="../media/image317.wmf"/><Relationship Id="rId9" Type="http://schemas.openxmlformats.org/officeDocument/2006/relationships/oleObject" Target="../embeddings/oleObject392.bin"/><Relationship Id="rId14" Type="http://schemas.openxmlformats.org/officeDocument/2006/relationships/image" Target="../media/image321.wmf"/></Relationships>
</file>

<file path=ppt/slides/_rels/slide95.xml.rels><?xml version="1.0" encoding="UTF-8" standalone="yes"?>
<Relationships xmlns="http://schemas.openxmlformats.org/package/2006/relationships"><Relationship Id="rId8" Type="http://schemas.openxmlformats.org/officeDocument/2006/relationships/image" Target="../media/image323.wmf"/><Relationship Id="rId13" Type="http://schemas.openxmlformats.org/officeDocument/2006/relationships/image" Target="../media/image325.wmf"/><Relationship Id="rId3" Type="http://schemas.openxmlformats.org/officeDocument/2006/relationships/oleObject" Target="../embeddings/oleObject399.bin"/><Relationship Id="rId7" Type="http://schemas.openxmlformats.org/officeDocument/2006/relationships/oleObject" Target="../embeddings/oleObject401.bin"/><Relationship Id="rId12" Type="http://schemas.openxmlformats.org/officeDocument/2006/relationships/oleObject" Target="../embeddings/oleObject403.bin"/><Relationship Id="rId2" Type="http://schemas.openxmlformats.org/officeDocument/2006/relationships/slideLayout" Target="../slideLayouts/slideLayout7.xml"/><Relationship Id="rId1" Type="http://schemas.openxmlformats.org/officeDocument/2006/relationships/vmlDrawing" Target="../drawings/vmlDrawing83.vml"/><Relationship Id="rId6" Type="http://schemas.openxmlformats.org/officeDocument/2006/relationships/image" Target="../media/image307.wmf"/><Relationship Id="rId11" Type="http://schemas.openxmlformats.org/officeDocument/2006/relationships/image" Target="../media/image324.wmf"/><Relationship Id="rId5" Type="http://schemas.openxmlformats.org/officeDocument/2006/relationships/oleObject" Target="../embeddings/oleObject400.bin"/><Relationship Id="rId10" Type="http://schemas.openxmlformats.org/officeDocument/2006/relationships/oleObject" Target="../embeddings/oleObject402.bin"/><Relationship Id="rId4" Type="http://schemas.openxmlformats.org/officeDocument/2006/relationships/image" Target="../media/image306.wmf"/><Relationship Id="rId9" Type="http://schemas.openxmlformats.org/officeDocument/2006/relationships/image" Target="../media/image326.jpeg"/><Relationship Id="rId14" Type="http://schemas.openxmlformats.org/officeDocument/2006/relationships/slide" Target="slide98.xml"/></Relationships>
</file>

<file path=ppt/slides/_rels/slide96.xml.rels><?xml version="1.0" encoding="UTF-8" standalone="yes"?>
<Relationships xmlns="http://schemas.openxmlformats.org/package/2006/relationships"><Relationship Id="rId8" Type="http://schemas.openxmlformats.org/officeDocument/2006/relationships/image" Target="../media/image329.wmf"/><Relationship Id="rId3" Type="http://schemas.openxmlformats.org/officeDocument/2006/relationships/oleObject" Target="../embeddings/oleObject404.bin"/><Relationship Id="rId7" Type="http://schemas.openxmlformats.org/officeDocument/2006/relationships/oleObject" Target="../embeddings/oleObject406.bin"/><Relationship Id="rId2" Type="http://schemas.openxmlformats.org/officeDocument/2006/relationships/slideLayout" Target="../slideLayouts/slideLayout7.xml"/><Relationship Id="rId1" Type="http://schemas.openxmlformats.org/officeDocument/2006/relationships/vmlDrawing" Target="../drawings/vmlDrawing84.vml"/><Relationship Id="rId6" Type="http://schemas.openxmlformats.org/officeDocument/2006/relationships/image" Target="../media/image328.wmf"/><Relationship Id="rId5" Type="http://schemas.openxmlformats.org/officeDocument/2006/relationships/oleObject" Target="../embeddings/oleObject405.bin"/><Relationship Id="rId10" Type="http://schemas.openxmlformats.org/officeDocument/2006/relationships/image" Target="../media/image330.wmf"/><Relationship Id="rId4" Type="http://schemas.openxmlformats.org/officeDocument/2006/relationships/image" Target="../media/image327.wmf"/><Relationship Id="rId9" Type="http://schemas.openxmlformats.org/officeDocument/2006/relationships/oleObject" Target="../embeddings/oleObject407.bin"/></Relationships>
</file>

<file path=ppt/slides/_rels/slide97.xml.rels><?xml version="1.0" encoding="UTF-8" standalone="yes"?>
<Relationships xmlns="http://schemas.openxmlformats.org/package/2006/relationships"><Relationship Id="rId8" Type="http://schemas.openxmlformats.org/officeDocument/2006/relationships/image" Target="../media/image333.wmf"/><Relationship Id="rId3" Type="http://schemas.openxmlformats.org/officeDocument/2006/relationships/oleObject" Target="../embeddings/oleObject408.bin"/><Relationship Id="rId7" Type="http://schemas.openxmlformats.org/officeDocument/2006/relationships/oleObject" Target="../embeddings/oleObject410.bin"/><Relationship Id="rId12" Type="http://schemas.openxmlformats.org/officeDocument/2006/relationships/image" Target="../media/image335.wmf"/><Relationship Id="rId2" Type="http://schemas.openxmlformats.org/officeDocument/2006/relationships/slideLayout" Target="../slideLayouts/slideLayout7.xml"/><Relationship Id="rId1" Type="http://schemas.openxmlformats.org/officeDocument/2006/relationships/vmlDrawing" Target="../drawings/vmlDrawing85.vml"/><Relationship Id="rId6" Type="http://schemas.openxmlformats.org/officeDocument/2006/relationships/image" Target="../media/image332.wmf"/><Relationship Id="rId11" Type="http://schemas.openxmlformats.org/officeDocument/2006/relationships/oleObject" Target="../embeddings/oleObject412.bin"/><Relationship Id="rId5" Type="http://schemas.openxmlformats.org/officeDocument/2006/relationships/oleObject" Target="../embeddings/oleObject409.bin"/><Relationship Id="rId10" Type="http://schemas.openxmlformats.org/officeDocument/2006/relationships/image" Target="../media/image334.wmf"/><Relationship Id="rId4" Type="http://schemas.openxmlformats.org/officeDocument/2006/relationships/image" Target="../media/image331.wmf"/><Relationship Id="rId9" Type="http://schemas.openxmlformats.org/officeDocument/2006/relationships/oleObject" Target="../embeddings/oleObject411.bin"/></Relationships>
</file>

<file path=ppt/slides/_rels/slide98.xml.rels><?xml version="1.0" encoding="UTF-8" standalone="yes"?>
<Relationships xmlns="http://schemas.openxmlformats.org/package/2006/relationships"><Relationship Id="rId2" Type="http://schemas.openxmlformats.org/officeDocument/2006/relationships/slide" Target="slide9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8" Type="http://schemas.openxmlformats.org/officeDocument/2006/relationships/image" Target="../media/image338.wmf"/><Relationship Id="rId13" Type="http://schemas.openxmlformats.org/officeDocument/2006/relationships/oleObject" Target="../embeddings/oleObject418.bin"/><Relationship Id="rId3" Type="http://schemas.openxmlformats.org/officeDocument/2006/relationships/oleObject" Target="../embeddings/oleObject413.bin"/><Relationship Id="rId7" Type="http://schemas.openxmlformats.org/officeDocument/2006/relationships/oleObject" Target="../embeddings/oleObject415.bin"/><Relationship Id="rId12" Type="http://schemas.openxmlformats.org/officeDocument/2006/relationships/image" Target="../media/image340.wmf"/><Relationship Id="rId2" Type="http://schemas.openxmlformats.org/officeDocument/2006/relationships/slideLayout" Target="../slideLayouts/slideLayout7.xml"/><Relationship Id="rId1" Type="http://schemas.openxmlformats.org/officeDocument/2006/relationships/vmlDrawing" Target="../drawings/vmlDrawing86.vml"/><Relationship Id="rId6" Type="http://schemas.openxmlformats.org/officeDocument/2006/relationships/image" Target="../media/image337.wmf"/><Relationship Id="rId11" Type="http://schemas.openxmlformats.org/officeDocument/2006/relationships/oleObject" Target="../embeddings/oleObject417.bin"/><Relationship Id="rId5" Type="http://schemas.openxmlformats.org/officeDocument/2006/relationships/oleObject" Target="../embeddings/oleObject414.bin"/><Relationship Id="rId10" Type="http://schemas.openxmlformats.org/officeDocument/2006/relationships/image" Target="../media/image339.wmf"/><Relationship Id="rId4" Type="http://schemas.openxmlformats.org/officeDocument/2006/relationships/image" Target="../media/image336.wmf"/><Relationship Id="rId9" Type="http://schemas.openxmlformats.org/officeDocument/2006/relationships/oleObject" Target="../embeddings/oleObject416.bin"/><Relationship Id="rId14" Type="http://schemas.openxmlformats.org/officeDocument/2006/relationships/image" Target="../media/image341.wmf"/></Relationships>
</file>

<file path=ppt/slides/_rels/slide100.xml.rels><?xml version="1.0" encoding="UTF-8" standalone="yes"?>
<Relationships xmlns="http://schemas.openxmlformats.org/package/2006/relationships"><Relationship Id="rId8" Type="http://schemas.openxmlformats.org/officeDocument/2006/relationships/image" Target="../media/image344.wmf"/><Relationship Id="rId13" Type="http://schemas.openxmlformats.org/officeDocument/2006/relationships/oleObject" Target="../embeddings/oleObject424.bin"/><Relationship Id="rId3" Type="http://schemas.openxmlformats.org/officeDocument/2006/relationships/oleObject" Target="../embeddings/oleObject419.bin"/><Relationship Id="rId7" Type="http://schemas.openxmlformats.org/officeDocument/2006/relationships/oleObject" Target="../embeddings/oleObject421.bin"/><Relationship Id="rId12" Type="http://schemas.openxmlformats.org/officeDocument/2006/relationships/image" Target="../media/image346.wmf"/><Relationship Id="rId2" Type="http://schemas.openxmlformats.org/officeDocument/2006/relationships/slideLayout" Target="../slideLayouts/slideLayout7.xml"/><Relationship Id="rId1" Type="http://schemas.openxmlformats.org/officeDocument/2006/relationships/vmlDrawing" Target="../drawings/vmlDrawing87.vml"/><Relationship Id="rId6" Type="http://schemas.openxmlformats.org/officeDocument/2006/relationships/image" Target="../media/image343.wmf"/><Relationship Id="rId11" Type="http://schemas.openxmlformats.org/officeDocument/2006/relationships/oleObject" Target="../embeddings/oleObject423.bin"/><Relationship Id="rId5" Type="http://schemas.openxmlformats.org/officeDocument/2006/relationships/oleObject" Target="../embeddings/oleObject420.bin"/><Relationship Id="rId10" Type="http://schemas.openxmlformats.org/officeDocument/2006/relationships/image" Target="../media/image345.wmf"/><Relationship Id="rId4" Type="http://schemas.openxmlformats.org/officeDocument/2006/relationships/image" Target="../media/image342.wmf"/><Relationship Id="rId9" Type="http://schemas.openxmlformats.org/officeDocument/2006/relationships/oleObject" Target="../embeddings/oleObject422.bin"/><Relationship Id="rId14" Type="http://schemas.openxmlformats.org/officeDocument/2006/relationships/image" Target="../media/image347.wmf"/></Relationships>
</file>

<file path=ppt/slides/_rels/slide101.xml.rels><?xml version="1.0" encoding="UTF-8" standalone="yes"?>
<Relationships xmlns="http://schemas.openxmlformats.org/package/2006/relationships"><Relationship Id="rId8" Type="http://schemas.openxmlformats.org/officeDocument/2006/relationships/image" Target="../media/image341.wmf"/><Relationship Id="rId3" Type="http://schemas.openxmlformats.org/officeDocument/2006/relationships/oleObject" Target="../embeddings/oleObject425.bin"/><Relationship Id="rId7" Type="http://schemas.openxmlformats.org/officeDocument/2006/relationships/oleObject" Target="../embeddings/oleObject427.bin"/><Relationship Id="rId2" Type="http://schemas.openxmlformats.org/officeDocument/2006/relationships/slideLayout" Target="../slideLayouts/slideLayout7.xml"/><Relationship Id="rId1" Type="http://schemas.openxmlformats.org/officeDocument/2006/relationships/vmlDrawing" Target="../drawings/vmlDrawing88.vml"/><Relationship Id="rId6" Type="http://schemas.openxmlformats.org/officeDocument/2006/relationships/image" Target="../media/image340.wmf"/><Relationship Id="rId5" Type="http://schemas.openxmlformats.org/officeDocument/2006/relationships/oleObject" Target="../embeddings/oleObject426.bin"/><Relationship Id="rId10" Type="http://schemas.openxmlformats.org/officeDocument/2006/relationships/image" Target="../media/image348.wmf"/><Relationship Id="rId4" Type="http://schemas.openxmlformats.org/officeDocument/2006/relationships/image" Target="../media/image339.wmf"/><Relationship Id="rId9" Type="http://schemas.openxmlformats.org/officeDocument/2006/relationships/oleObject" Target="../embeddings/oleObject428.bin"/></Relationships>
</file>

<file path=ppt/slides/_rels/slide102.xml.rels><?xml version="1.0" encoding="UTF-8" standalone="yes"?>
<Relationships xmlns="http://schemas.openxmlformats.org/package/2006/relationships"><Relationship Id="rId8" Type="http://schemas.openxmlformats.org/officeDocument/2006/relationships/image" Target="../media/image351.wmf"/><Relationship Id="rId3" Type="http://schemas.openxmlformats.org/officeDocument/2006/relationships/oleObject" Target="../embeddings/oleObject429.bin"/><Relationship Id="rId7" Type="http://schemas.openxmlformats.org/officeDocument/2006/relationships/oleObject" Target="../embeddings/oleObject431.bin"/><Relationship Id="rId2" Type="http://schemas.openxmlformats.org/officeDocument/2006/relationships/slideLayout" Target="../slideLayouts/slideLayout7.xml"/><Relationship Id="rId1" Type="http://schemas.openxmlformats.org/officeDocument/2006/relationships/vmlDrawing" Target="../drawings/vmlDrawing89.vml"/><Relationship Id="rId6" Type="http://schemas.openxmlformats.org/officeDocument/2006/relationships/image" Target="../media/image350.wmf"/><Relationship Id="rId5" Type="http://schemas.openxmlformats.org/officeDocument/2006/relationships/oleObject" Target="../embeddings/oleObject430.bin"/><Relationship Id="rId10" Type="http://schemas.openxmlformats.org/officeDocument/2006/relationships/image" Target="../media/image352.wmf"/><Relationship Id="rId4" Type="http://schemas.openxmlformats.org/officeDocument/2006/relationships/image" Target="../media/image349.wmf"/><Relationship Id="rId9" Type="http://schemas.openxmlformats.org/officeDocument/2006/relationships/oleObject" Target="../embeddings/oleObject432.bin"/></Relationships>
</file>

<file path=ppt/slides/_rels/slide103.xml.rels><?xml version="1.0" encoding="UTF-8" standalone="yes"?>
<Relationships xmlns="http://schemas.openxmlformats.org/package/2006/relationships"><Relationship Id="rId8" Type="http://schemas.openxmlformats.org/officeDocument/2006/relationships/image" Target="../media/image355.wmf"/><Relationship Id="rId13" Type="http://schemas.openxmlformats.org/officeDocument/2006/relationships/oleObject" Target="../embeddings/oleObject438.bin"/><Relationship Id="rId18" Type="http://schemas.openxmlformats.org/officeDocument/2006/relationships/image" Target="../media/image360.wmf"/><Relationship Id="rId3" Type="http://schemas.openxmlformats.org/officeDocument/2006/relationships/oleObject" Target="../embeddings/oleObject433.bin"/><Relationship Id="rId7" Type="http://schemas.openxmlformats.org/officeDocument/2006/relationships/oleObject" Target="../embeddings/oleObject435.bin"/><Relationship Id="rId12" Type="http://schemas.openxmlformats.org/officeDocument/2006/relationships/image" Target="../media/image357.wmf"/><Relationship Id="rId17" Type="http://schemas.openxmlformats.org/officeDocument/2006/relationships/oleObject" Target="../embeddings/oleObject440.bin"/><Relationship Id="rId2" Type="http://schemas.openxmlformats.org/officeDocument/2006/relationships/slideLayout" Target="../slideLayouts/slideLayout7.xml"/><Relationship Id="rId16" Type="http://schemas.openxmlformats.org/officeDocument/2006/relationships/image" Target="../media/image359.wmf"/><Relationship Id="rId20" Type="http://schemas.openxmlformats.org/officeDocument/2006/relationships/image" Target="../media/image361.wmf"/><Relationship Id="rId1" Type="http://schemas.openxmlformats.org/officeDocument/2006/relationships/vmlDrawing" Target="../drawings/vmlDrawing90.vml"/><Relationship Id="rId6" Type="http://schemas.openxmlformats.org/officeDocument/2006/relationships/image" Target="../media/image354.wmf"/><Relationship Id="rId11" Type="http://schemas.openxmlformats.org/officeDocument/2006/relationships/oleObject" Target="../embeddings/oleObject437.bin"/><Relationship Id="rId5" Type="http://schemas.openxmlformats.org/officeDocument/2006/relationships/oleObject" Target="../embeddings/oleObject434.bin"/><Relationship Id="rId15" Type="http://schemas.openxmlformats.org/officeDocument/2006/relationships/oleObject" Target="../embeddings/oleObject439.bin"/><Relationship Id="rId10" Type="http://schemas.openxmlformats.org/officeDocument/2006/relationships/image" Target="../media/image356.wmf"/><Relationship Id="rId19" Type="http://schemas.openxmlformats.org/officeDocument/2006/relationships/oleObject" Target="../embeddings/oleObject441.bin"/><Relationship Id="rId4" Type="http://schemas.openxmlformats.org/officeDocument/2006/relationships/image" Target="../media/image353.wmf"/><Relationship Id="rId9" Type="http://schemas.openxmlformats.org/officeDocument/2006/relationships/oleObject" Target="../embeddings/oleObject436.bin"/><Relationship Id="rId14" Type="http://schemas.openxmlformats.org/officeDocument/2006/relationships/image" Target="../media/image358.wmf"/></Relationships>
</file>

<file path=ppt/slides/_rels/slide104.xml.rels><?xml version="1.0" encoding="UTF-8" standalone="yes"?>
<Relationships xmlns="http://schemas.openxmlformats.org/package/2006/relationships"><Relationship Id="rId8" Type="http://schemas.openxmlformats.org/officeDocument/2006/relationships/image" Target="../media/image364.wmf"/><Relationship Id="rId3" Type="http://schemas.openxmlformats.org/officeDocument/2006/relationships/oleObject" Target="../embeddings/oleObject442.bin"/><Relationship Id="rId7" Type="http://schemas.openxmlformats.org/officeDocument/2006/relationships/oleObject" Target="../embeddings/oleObject444.bin"/><Relationship Id="rId2" Type="http://schemas.openxmlformats.org/officeDocument/2006/relationships/slideLayout" Target="../slideLayouts/slideLayout7.xml"/><Relationship Id="rId1" Type="http://schemas.openxmlformats.org/officeDocument/2006/relationships/vmlDrawing" Target="../drawings/vmlDrawing91.vml"/><Relationship Id="rId6" Type="http://schemas.openxmlformats.org/officeDocument/2006/relationships/image" Target="../media/image363.wmf"/><Relationship Id="rId5" Type="http://schemas.openxmlformats.org/officeDocument/2006/relationships/oleObject" Target="../embeddings/oleObject443.bin"/><Relationship Id="rId10" Type="http://schemas.openxmlformats.org/officeDocument/2006/relationships/image" Target="../media/image353.wmf"/><Relationship Id="rId4" Type="http://schemas.openxmlformats.org/officeDocument/2006/relationships/image" Target="../media/image362.wmf"/><Relationship Id="rId9" Type="http://schemas.openxmlformats.org/officeDocument/2006/relationships/oleObject" Target="../embeddings/oleObject445.bin"/></Relationships>
</file>

<file path=ppt/slides/_rels/slide105.xml.rels><?xml version="1.0" encoding="UTF-8" standalone="yes"?>
<Relationships xmlns="http://schemas.openxmlformats.org/package/2006/relationships"><Relationship Id="rId8" Type="http://schemas.openxmlformats.org/officeDocument/2006/relationships/image" Target="../media/image366.wmf"/><Relationship Id="rId13" Type="http://schemas.openxmlformats.org/officeDocument/2006/relationships/oleObject" Target="../embeddings/oleObject451.bin"/><Relationship Id="rId18" Type="http://schemas.openxmlformats.org/officeDocument/2006/relationships/image" Target="../media/image371.wmf"/><Relationship Id="rId3" Type="http://schemas.openxmlformats.org/officeDocument/2006/relationships/oleObject" Target="../embeddings/oleObject446.bin"/><Relationship Id="rId7" Type="http://schemas.openxmlformats.org/officeDocument/2006/relationships/oleObject" Target="../embeddings/oleObject448.bin"/><Relationship Id="rId12" Type="http://schemas.openxmlformats.org/officeDocument/2006/relationships/image" Target="../media/image368.wmf"/><Relationship Id="rId17" Type="http://schemas.openxmlformats.org/officeDocument/2006/relationships/oleObject" Target="../embeddings/oleObject453.bin"/><Relationship Id="rId2" Type="http://schemas.openxmlformats.org/officeDocument/2006/relationships/slideLayout" Target="../slideLayouts/slideLayout7.xml"/><Relationship Id="rId16" Type="http://schemas.openxmlformats.org/officeDocument/2006/relationships/image" Target="../media/image370.wmf"/><Relationship Id="rId1" Type="http://schemas.openxmlformats.org/officeDocument/2006/relationships/vmlDrawing" Target="../drawings/vmlDrawing92.vml"/><Relationship Id="rId6" Type="http://schemas.openxmlformats.org/officeDocument/2006/relationships/image" Target="../media/image353.wmf"/><Relationship Id="rId11" Type="http://schemas.openxmlformats.org/officeDocument/2006/relationships/oleObject" Target="../embeddings/oleObject450.bin"/><Relationship Id="rId5" Type="http://schemas.openxmlformats.org/officeDocument/2006/relationships/oleObject" Target="../embeddings/oleObject447.bin"/><Relationship Id="rId15" Type="http://schemas.openxmlformats.org/officeDocument/2006/relationships/oleObject" Target="../embeddings/oleObject452.bin"/><Relationship Id="rId10" Type="http://schemas.openxmlformats.org/officeDocument/2006/relationships/image" Target="../media/image367.wmf"/><Relationship Id="rId4" Type="http://schemas.openxmlformats.org/officeDocument/2006/relationships/image" Target="../media/image365.wmf"/><Relationship Id="rId9" Type="http://schemas.openxmlformats.org/officeDocument/2006/relationships/oleObject" Target="../embeddings/oleObject449.bin"/><Relationship Id="rId14" Type="http://schemas.openxmlformats.org/officeDocument/2006/relationships/image" Target="../media/image369.wmf"/></Relationships>
</file>

<file path=ppt/slides/_rels/slide106.xml.rels><?xml version="1.0" encoding="UTF-8" standalone="yes"?>
<Relationships xmlns="http://schemas.openxmlformats.org/package/2006/relationships"><Relationship Id="rId8" Type="http://schemas.openxmlformats.org/officeDocument/2006/relationships/image" Target="../media/image373.wmf"/><Relationship Id="rId3" Type="http://schemas.openxmlformats.org/officeDocument/2006/relationships/oleObject" Target="../embeddings/oleObject454.bin"/><Relationship Id="rId7" Type="http://schemas.openxmlformats.org/officeDocument/2006/relationships/oleObject" Target="../embeddings/oleObject456.bin"/><Relationship Id="rId2" Type="http://schemas.openxmlformats.org/officeDocument/2006/relationships/slideLayout" Target="../slideLayouts/slideLayout7.xml"/><Relationship Id="rId1" Type="http://schemas.openxmlformats.org/officeDocument/2006/relationships/vmlDrawing" Target="../drawings/vmlDrawing93.vml"/><Relationship Id="rId6" Type="http://schemas.openxmlformats.org/officeDocument/2006/relationships/image" Target="../media/image372.wmf"/><Relationship Id="rId5" Type="http://schemas.openxmlformats.org/officeDocument/2006/relationships/oleObject" Target="../embeddings/oleObject455.bin"/><Relationship Id="rId10" Type="http://schemas.openxmlformats.org/officeDocument/2006/relationships/image" Target="../media/image374.wmf"/><Relationship Id="rId4" Type="http://schemas.openxmlformats.org/officeDocument/2006/relationships/image" Target="../media/image353.wmf"/><Relationship Id="rId9" Type="http://schemas.openxmlformats.org/officeDocument/2006/relationships/oleObject" Target="../embeddings/oleObject457.bin"/></Relationships>
</file>

<file path=ppt/slides/_rels/slide107.xml.rels><?xml version="1.0" encoding="UTF-8" standalone="yes"?>
<Relationships xmlns="http://schemas.openxmlformats.org/package/2006/relationships"><Relationship Id="rId3" Type="http://schemas.openxmlformats.org/officeDocument/2006/relationships/oleObject" Target="../embeddings/oleObject458.bin"/><Relationship Id="rId2" Type="http://schemas.openxmlformats.org/officeDocument/2006/relationships/slideLayout" Target="../slideLayouts/slideLayout7.xml"/><Relationship Id="rId1" Type="http://schemas.openxmlformats.org/officeDocument/2006/relationships/vmlDrawing" Target="../drawings/vmlDrawing94.vml"/><Relationship Id="rId5" Type="http://schemas.openxmlformats.org/officeDocument/2006/relationships/image" Target="../media/image376.png"/><Relationship Id="rId4" Type="http://schemas.openxmlformats.org/officeDocument/2006/relationships/image" Target="../media/image375.wmf"/></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8" Type="http://schemas.openxmlformats.org/officeDocument/2006/relationships/image" Target="../media/image379.wmf"/><Relationship Id="rId3" Type="http://schemas.openxmlformats.org/officeDocument/2006/relationships/oleObject" Target="../embeddings/oleObject459.bin"/><Relationship Id="rId7" Type="http://schemas.openxmlformats.org/officeDocument/2006/relationships/oleObject" Target="../embeddings/oleObject461.bin"/><Relationship Id="rId12" Type="http://schemas.openxmlformats.org/officeDocument/2006/relationships/image" Target="../media/image381.wmf"/><Relationship Id="rId2" Type="http://schemas.openxmlformats.org/officeDocument/2006/relationships/slideLayout" Target="../slideLayouts/slideLayout7.xml"/><Relationship Id="rId1" Type="http://schemas.openxmlformats.org/officeDocument/2006/relationships/vmlDrawing" Target="../drawings/vmlDrawing95.vml"/><Relationship Id="rId6" Type="http://schemas.openxmlformats.org/officeDocument/2006/relationships/image" Target="../media/image378.wmf"/><Relationship Id="rId11" Type="http://schemas.openxmlformats.org/officeDocument/2006/relationships/oleObject" Target="../embeddings/oleObject463.bin"/><Relationship Id="rId5" Type="http://schemas.openxmlformats.org/officeDocument/2006/relationships/oleObject" Target="../embeddings/oleObject460.bin"/><Relationship Id="rId10" Type="http://schemas.openxmlformats.org/officeDocument/2006/relationships/image" Target="../media/image380.wmf"/><Relationship Id="rId4" Type="http://schemas.openxmlformats.org/officeDocument/2006/relationships/image" Target="../media/image377.wmf"/><Relationship Id="rId9" Type="http://schemas.openxmlformats.org/officeDocument/2006/relationships/oleObject" Target="../embeddings/oleObject462.bin"/></Relationships>
</file>

<file path=ppt/slides/_rels/slide110.xml.rels><?xml version="1.0" encoding="UTF-8" standalone="yes"?>
<Relationships xmlns="http://schemas.openxmlformats.org/package/2006/relationships"><Relationship Id="rId2" Type="http://schemas.openxmlformats.org/officeDocument/2006/relationships/image" Target="../media/image382.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8" Type="http://schemas.openxmlformats.org/officeDocument/2006/relationships/oleObject" Target="../embeddings/oleObject466.bin"/><Relationship Id="rId13" Type="http://schemas.openxmlformats.org/officeDocument/2006/relationships/image" Target="../media/image386.wmf"/><Relationship Id="rId18" Type="http://schemas.openxmlformats.org/officeDocument/2006/relationships/oleObject" Target="../embeddings/oleObject471.bin"/><Relationship Id="rId3" Type="http://schemas.openxmlformats.org/officeDocument/2006/relationships/notesSlide" Target="../notesSlides/notesSlide2.xml"/><Relationship Id="rId7" Type="http://schemas.openxmlformats.org/officeDocument/2006/relationships/image" Target="../media/image383.wmf"/><Relationship Id="rId12" Type="http://schemas.openxmlformats.org/officeDocument/2006/relationships/oleObject" Target="../embeddings/oleObject468.bin"/><Relationship Id="rId17" Type="http://schemas.openxmlformats.org/officeDocument/2006/relationships/image" Target="../media/image388.wmf"/><Relationship Id="rId2" Type="http://schemas.openxmlformats.org/officeDocument/2006/relationships/slideLayout" Target="../slideLayouts/slideLayout7.xml"/><Relationship Id="rId16" Type="http://schemas.openxmlformats.org/officeDocument/2006/relationships/oleObject" Target="../embeddings/oleObject470.bin"/><Relationship Id="rId20" Type="http://schemas.openxmlformats.org/officeDocument/2006/relationships/slide" Target="slide114.xml"/><Relationship Id="rId1" Type="http://schemas.openxmlformats.org/officeDocument/2006/relationships/vmlDrawing" Target="../drawings/vmlDrawing96.vml"/><Relationship Id="rId6" Type="http://schemas.openxmlformats.org/officeDocument/2006/relationships/oleObject" Target="../embeddings/oleObject465.bin"/><Relationship Id="rId11" Type="http://schemas.openxmlformats.org/officeDocument/2006/relationships/image" Target="../media/image385.wmf"/><Relationship Id="rId5" Type="http://schemas.openxmlformats.org/officeDocument/2006/relationships/image" Target="../media/image381.wmf"/><Relationship Id="rId15" Type="http://schemas.openxmlformats.org/officeDocument/2006/relationships/image" Target="../media/image387.wmf"/><Relationship Id="rId10" Type="http://schemas.openxmlformats.org/officeDocument/2006/relationships/oleObject" Target="../embeddings/oleObject467.bin"/><Relationship Id="rId19" Type="http://schemas.openxmlformats.org/officeDocument/2006/relationships/image" Target="../media/image389.wmf"/><Relationship Id="rId4" Type="http://schemas.openxmlformats.org/officeDocument/2006/relationships/oleObject" Target="../embeddings/oleObject464.bin"/><Relationship Id="rId9" Type="http://schemas.openxmlformats.org/officeDocument/2006/relationships/image" Target="../media/image384.wmf"/><Relationship Id="rId14" Type="http://schemas.openxmlformats.org/officeDocument/2006/relationships/oleObject" Target="../embeddings/oleObject469.bin"/></Relationships>
</file>

<file path=ppt/slides/_rels/slide112.xml.rels><?xml version="1.0" encoding="UTF-8" standalone="yes"?>
<Relationships xmlns="http://schemas.openxmlformats.org/package/2006/relationships"><Relationship Id="rId8" Type="http://schemas.openxmlformats.org/officeDocument/2006/relationships/image" Target="../media/image391.wmf"/><Relationship Id="rId13" Type="http://schemas.openxmlformats.org/officeDocument/2006/relationships/oleObject" Target="../embeddings/oleObject477.bin"/><Relationship Id="rId3" Type="http://schemas.openxmlformats.org/officeDocument/2006/relationships/oleObject" Target="../embeddings/oleObject472.bin"/><Relationship Id="rId7" Type="http://schemas.openxmlformats.org/officeDocument/2006/relationships/oleObject" Target="../embeddings/oleObject474.bin"/><Relationship Id="rId12" Type="http://schemas.openxmlformats.org/officeDocument/2006/relationships/image" Target="../media/image393.wmf"/><Relationship Id="rId2" Type="http://schemas.openxmlformats.org/officeDocument/2006/relationships/slideLayout" Target="../slideLayouts/slideLayout7.xml"/><Relationship Id="rId16" Type="http://schemas.openxmlformats.org/officeDocument/2006/relationships/image" Target="../media/image395.wmf"/><Relationship Id="rId1" Type="http://schemas.openxmlformats.org/officeDocument/2006/relationships/vmlDrawing" Target="../drawings/vmlDrawing97.vml"/><Relationship Id="rId6" Type="http://schemas.openxmlformats.org/officeDocument/2006/relationships/image" Target="../media/image353.wmf"/><Relationship Id="rId11" Type="http://schemas.openxmlformats.org/officeDocument/2006/relationships/oleObject" Target="../embeddings/oleObject476.bin"/><Relationship Id="rId5" Type="http://schemas.openxmlformats.org/officeDocument/2006/relationships/oleObject" Target="../embeddings/oleObject473.bin"/><Relationship Id="rId15" Type="http://schemas.openxmlformats.org/officeDocument/2006/relationships/oleObject" Target="../embeddings/oleObject478.bin"/><Relationship Id="rId10" Type="http://schemas.openxmlformats.org/officeDocument/2006/relationships/image" Target="../media/image392.wmf"/><Relationship Id="rId4" Type="http://schemas.openxmlformats.org/officeDocument/2006/relationships/image" Target="../media/image390.wmf"/><Relationship Id="rId9" Type="http://schemas.openxmlformats.org/officeDocument/2006/relationships/oleObject" Target="../embeddings/oleObject475.bin"/><Relationship Id="rId14" Type="http://schemas.openxmlformats.org/officeDocument/2006/relationships/image" Target="../media/image394.wmf"/></Relationships>
</file>

<file path=ppt/slides/_rels/slide113.xml.rels><?xml version="1.0" encoding="UTF-8" standalone="yes"?>
<Relationships xmlns="http://schemas.openxmlformats.org/package/2006/relationships"><Relationship Id="rId8" Type="http://schemas.openxmlformats.org/officeDocument/2006/relationships/image" Target="../media/image398.wmf"/><Relationship Id="rId13" Type="http://schemas.openxmlformats.org/officeDocument/2006/relationships/oleObject" Target="../embeddings/oleObject484.bin"/><Relationship Id="rId3" Type="http://schemas.openxmlformats.org/officeDocument/2006/relationships/oleObject" Target="../embeddings/oleObject479.bin"/><Relationship Id="rId7" Type="http://schemas.openxmlformats.org/officeDocument/2006/relationships/oleObject" Target="../embeddings/oleObject481.bin"/><Relationship Id="rId12" Type="http://schemas.openxmlformats.org/officeDocument/2006/relationships/image" Target="../media/image400.wmf"/><Relationship Id="rId2" Type="http://schemas.openxmlformats.org/officeDocument/2006/relationships/slideLayout" Target="../slideLayouts/slideLayout7.xml"/><Relationship Id="rId1" Type="http://schemas.openxmlformats.org/officeDocument/2006/relationships/vmlDrawing" Target="../drawings/vmlDrawing98.vml"/><Relationship Id="rId6" Type="http://schemas.openxmlformats.org/officeDocument/2006/relationships/image" Target="../media/image397.wmf"/><Relationship Id="rId11" Type="http://schemas.openxmlformats.org/officeDocument/2006/relationships/oleObject" Target="../embeddings/oleObject483.bin"/><Relationship Id="rId5" Type="http://schemas.openxmlformats.org/officeDocument/2006/relationships/oleObject" Target="../embeddings/oleObject480.bin"/><Relationship Id="rId10" Type="http://schemas.openxmlformats.org/officeDocument/2006/relationships/image" Target="../media/image399.wmf"/><Relationship Id="rId4" Type="http://schemas.openxmlformats.org/officeDocument/2006/relationships/image" Target="../media/image396.wmf"/><Relationship Id="rId9" Type="http://schemas.openxmlformats.org/officeDocument/2006/relationships/oleObject" Target="../embeddings/oleObject482.bin"/><Relationship Id="rId14" Type="http://schemas.openxmlformats.org/officeDocument/2006/relationships/image" Target="../media/image401.wmf"/></Relationships>
</file>

<file path=ppt/slides/_rels/slide114.xml.rels><?xml version="1.0" encoding="UTF-8" standalone="yes"?>
<Relationships xmlns="http://schemas.openxmlformats.org/package/2006/relationships"><Relationship Id="rId8" Type="http://schemas.openxmlformats.org/officeDocument/2006/relationships/image" Target="../media/image403.wmf"/><Relationship Id="rId13" Type="http://schemas.openxmlformats.org/officeDocument/2006/relationships/slide" Target="slide111.xml"/><Relationship Id="rId3" Type="http://schemas.openxmlformats.org/officeDocument/2006/relationships/oleObject" Target="../embeddings/oleObject485.bin"/><Relationship Id="rId7" Type="http://schemas.openxmlformats.org/officeDocument/2006/relationships/oleObject" Target="../embeddings/oleObject487.bin"/><Relationship Id="rId12" Type="http://schemas.openxmlformats.org/officeDocument/2006/relationships/image" Target="../media/image405.wmf"/><Relationship Id="rId2" Type="http://schemas.openxmlformats.org/officeDocument/2006/relationships/slideLayout" Target="../slideLayouts/slideLayout7.xml"/><Relationship Id="rId1" Type="http://schemas.openxmlformats.org/officeDocument/2006/relationships/vmlDrawing" Target="../drawings/vmlDrawing99.vml"/><Relationship Id="rId6" Type="http://schemas.openxmlformats.org/officeDocument/2006/relationships/image" Target="../media/image402.wmf"/><Relationship Id="rId11" Type="http://schemas.openxmlformats.org/officeDocument/2006/relationships/oleObject" Target="../embeddings/oleObject489.bin"/><Relationship Id="rId5" Type="http://schemas.openxmlformats.org/officeDocument/2006/relationships/oleObject" Target="../embeddings/oleObject486.bin"/><Relationship Id="rId10" Type="http://schemas.openxmlformats.org/officeDocument/2006/relationships/image" Target="../media/image404.wmf"/><Relationship Id="rId4" Type="http://schemas.openxmlformats.org/officeDocument/2006/relationships/image" Target="../media/image396.wmf"/><Relationship Id="rId9" Type="http://schemas.openxmlformats.org/officeDocument/2006/relationships/oleObject" Target="../embeddings/oleObject488.bin"/></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8" Type="http://schemas.openxmlformats.org/officeDocument/2006/relationships/image" Target="../media/image408.wmf"/><Relationship Id="rId3" Type="http://schemas.openxmlformats.org/officeDocument/2006/relationships/oleObject" Target="../embeddings/oleObject490.bin"/><Relationship Id="rId7" Type="http://schemas.openxmlformats.org/officeDocument/2006/relationships/oleObject" Target="../embeddings/oleObject492.bin"/><Relationship Id="rId2" Type="http://schemas.openxmlformats.org/officeDocument/2006/relationships/slideLayout" Target="../slideLayouts/slideLayout7.xml"/><Relationship Id="rId1" Type="http://schemas.openxmlformats.org/officeDocument/2006/relationships/vmlDrawing" Target="../drawings/vmlDrawing100.vml"/><Relationship Id="rId6" Type="http://schemas.openxmlformats.org/officeDocument/2006/relationships/image" Target="../media/image407.wmf"/><Relationship Id="rId5" Type="http://schemas.openxmlformats.org/officeDocument/2006/relationships/oleObject" Target="../embeddings/oleObject491.bin"/><Relationship Id="rId10" Type="http://schemas.openxmlformats.org/officeDocument/2006/relationships/slide" Target="slide118.xml"/><Relationship Id="rId4" Type="http://schemas.openxmlformats.org/officeDocument/2006/relationships/image" Target="../media/image406.wmf"/><Relationship Id="rId9" Type="http://schemas.openxmlformats.org/officeDocument/2006/relationships/image" Target="../media/image409.png"/></Relationships>
</file>

<file path=ppt/slides/_rels/slide117.xml.rels><?xml version="1.0" encoding="UTF-8" standalone="yes"?>
<Relationships xmlns="http://schemas.openxmlformats.org/package/2006/relationships"><Relationship Id="rId8" Type="http://schemas.openxmlformats.org/officeDocument/2006/relationships/image" Target="../media/image412.wmf"/><Relationship Id="rId3" Type="http://schemas.openxmlformats.org/officeDocument/2006/relationships/oleObject" Target="../embeddings/oleObject493.bin"/><Relationship Id="rId7" Type="http://schemas.openxmlformats.org/officeDocument/2006/relationships/oleObject" Target="../embeddings/oleObject495.bin"/><Relationship Id="rId2" Type="http://schemas.openxmlformats.org/officeDocument/2006/relationships/slideLayout" Target="../slideLayouts/slideLayout7.xml"/><Relationship Id="rId1" Type="http://schemas.openxmlformats.org/officeDocument/2006/relationships/vmlDrawing" Target="../drawings/vmlDrawing101.vml"/><Relationship Id="rId6" Type="http://schemas.openxmlformats.org/officeDocument/2006/relationships/image" Target="../media/image411.wmf"/><Relationship Id="rId5" Type="http://schemas.openxmlformats.org/officeDocument/2006/relationships/oleObject" Target="../embeddings/oleObject494.bin"/><Relationship Id="rId10" Type="http://schemas.openxmlformats.org/officeDocument/2006/relationships/image" Target="../media/image413.wmf"/><Relationship Id="rId4" Type="http://schemas.openxmlformats.org/officeDocument/2006/relationships/image" Target="../media/image410.wmf"/><Relationship Id="rId9" Type="http://schemas.openxmlformats.org/officeDocument/2006/relationships/oleObject" Target="../embeddings/oleObject496.bin"/></Relationships>
</file>

<file path=ppt/slides/_rels/slide118.xml.rels><?xml version="1.0" encoding="UTF-8" standalone="yes"?>
<Relationships xmlns="http://schemas.openxmlformats.org/package/2006/relationships"><Relationship Id="rId8" Type="http://schemas.openxmlformats.org/officeDocument/2006/relationships/image" Target="../media/image416.wmf"/><Relationship Id="rId13" Type="http://schemas.openxmlformats.org/officeDocument/2006/relationships/slide" Target="slide85.xml"/><Relationship Id="rId3" Type="http://schemas.openxmlformats.org/officeDocument/2006/relationships/oleObject" Target="../embeddings/oleObject497.bin"/><Relationship Id="rId7" Type="http://schemas.openxmlformats.org/officeDocument/2006/relationships/oleObject" Target="../embeddings/oleObject499.bin"/><Relationship Id="rId12" Type="http://schemas.openxmlformats.org/officeDocument/2006/relationships/image" Target="../media/image418.wmf"/><Relationship Id="rId2" Type="http://schemas.openxmlformats.org/officeDocument/2006/relationships/slideLayout" Target="../slideLayouts/slideLayout7.xml"/><Relationship Id="rId1" Type="http://schemas.openxmlformats.org/officeDocument/2006/relationships/vmlDrawing" Target="../drawings/vmlDrawing102.vml"/><Relationship Id="rId6" Type="http://schemas.openxmlformats.org/officeDocument/2006/relationships/image" Target="../media/image415.wmf"/><Relationship Id="rId11" Type="http://schemas.openxmlformats.org/officeDocument/2006/relationships/oleObject" Target="../embeddings/oleObject501.bin"/><Relationship Id="rId5" Type="http://schemas.openxmlformats.org/officeDocument/2006/relationships/oleObject" Target="../embeddings/oleObject498.bin"/><Relationship Id="rId10" Type="http://schemas.openxmlformats.org/officeDocument/2006/relationships/image" Target="../media/image417.wmf"/><Relationship Id="rId4" Type="http://schemas.openxmlformats.org/officeDocument/2006/relationships/image" Target="../media/image414.wmf"/><Relationship Id="rId9" Type="http://schemas.openxmlformats.org/officeDocument/2006/relationships/oleObject" Target="../embeddings/oleObject500.bin"/><Relationship Id="rId14" Type="http://schemas.openxmlformats.org/officeDocument/2006/relationships/slide" Target="slide116.xml"/></Relationships>
</file>

<file path=ppt/slides/_rels/slide119.xml.rels><?xml version="1.0" encoding="UTF-8" standalone="yes"?>
<Relationships xmlns="http://schemas.openxmlformats.org/package/2006/relationships"><Relationship Id="rId8" Type="http://schemas.openxmlformats.org/officeDocument/2006/relationships/image" Target="../media/image421.emf"/><Relationship Id="rId3" Type="http://schemas.openxmlformats.org/officeDocument/2006/relationships/oleObject" Target="../embeddings/oleObject502.bin"/><Relationship Id="rId7" Type="http://schemas.openxmlformats.org/officeDocument/2006/relationships/oleObject" Target="../embeddings/oleObject504.bin"/><Relationship Id="rId2" Type="http://schemas.openxmlformats.org/officeDocument/2006/relationships/slideLayout" Target="../slideLayouts/slideLayout2.xml"/><Relationship Id="rId1" Type="http://schemas.openxmlformats.org/officeDocument/2006/relationships/vmlDrawing" Target="../drawings/vmlDrawing103.vml"/><Relationship Id="rId6" Type="http://schemas.openxmlformats.org/officeDocument/2006/relationships/image" Target="../media/image420.emf"/><Relationship Id="rId5" Type="http://schemas.openxmlformats.org/officeDocument/2006/relationships/oleObject" Target="../embeddings/oleObject503.bin"/><Relationship Id="rId4" Type="http://schemas.openxmlformats.org/officeDocument/2006/relationships/image" Target="../media/image419.emf"/></Relationships>
</file>

<file path=ppt/slides/_rels/slide120.xml.rels><?xml version="1.0" encoding="UTF-8" standalone="yes"?>
<Relationships xmlns="http://schemas.openxmlformats.org/package/2006/relationships"><Relationship Id="rId3" Type="http://schemas.openxmlformats.org/officeDocument/2006/relationships/oleObject" Target="../embeddings/oleObject505.bin"/><Relationship Id="rId2" Type="http://schemas.openxmlformats.org/officeDocument/2006/relationships/slideLayout" Target="../slideLayouts/slideLayout12.xml"/><Relationship Id="rId1" Type="http://schemas.openxmlformats.org/officeDocument/2006/relationships/vmlDrawing" Target="../drawings/vmlDrawing104.vml"/><Relationship Id="rId6" Type="http://schemas.openxmlformats.org/officeDocument/2006/relationships/image" Target="../media/image423.emf"/><Relationship Id="rId5" Type="http://schemas.openxmlformats.org/officeDocument/2006/relationships/oleObject" Target="../embeddings/oleObject506.bin"/><Relationship Id="rId4" Type="http://schemas.openxmlformats.org/officeDocument/2006/relationships/image" Target="../media/image422.wmf"/></Relationships>
</file>

<file path=ppt/slides/_rels/slide121.xml.rels><?xml version="1.0" encoding="UTF-8" standalone="yes"?>
<Relationships xmlns="http://schemas.openxmlformats.org/package/2006/relationships"><Relationship Id="rId3" Type="http://schemas.openxmlformats.org/officeDocument/2006/relationships/oleObject" Target="../embeddings/oleObject507.bin"/><Relationship Id="rId2" Type="http://schemas.openxmlformats.org/officeDocument/2006/relationships/slideLayout" Target="../slideLayouts/slideLayout2.xml"/><Relationship Id="rId1" Type="http://schemas.openxmlformats.org/officeDocument/2006/relationships/vmlDrawing" Target="../drawings/vmlDrawing105.vml"/><Relationship Id="rId6" Type="http://schemas.openxmlformats.org/officeDocument/2006/relationships/image" Target="../media/image425.emf"/><Relationship Id="rId5" Type="http://schemas.openxmlformats.org/officeDocument/2006/relationships/oleObject" Target="../embeddings/oleObject508.bin"/><Relationship Id="rId4" Type="http://schemas.openxmlformats.org/officeDocument/2006/relationships/image" Target="../media/image424.emf"/></Relationships>
</file>

<file path=ppt/slides/_rels/slide122.xml.rels><?xml version="1.0" encoding="UTF-8" standalone="yes"?>
<Relationships xmlns="http://schemas.openxmlformats.org/package/2006/relationships"><Relationship Id="rId2" Type="http://schemas.openxmlformats.org/officeDocument/2006/relationships/image" Target="../media/image426.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427.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428.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429.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430.pn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8" Type="http://schemas.openxmlformats.org/officeDocument/2006/relationships/image" Target="../media/image433.wmf"/><Relationship Id="rId13" Type="http://schemas.openxmlformats.org/officeDocument/2006/relationships/oleObject" Target="../embeddings/oleObject514.bin"/><Relationship Id="rId3" Type="http://schemas.openxmlformats.org/officeDocument/2006/relationships/oleObject" Target="../embeddings/oleObject509.bin"/><Relationship Id="rId7" Type="http://schemas.openxmlformats.org/officeDocument/2006/relationships/oleObject" Target="../embeddings/oleObject511.bin"/><Relationship Id="rId12" Type="http://schemas.openxmlformats.org/officeDocument/2006/relationships/image" Target="../media/image435.wmf"/><Relationship Id="rId2" Type="http://schemas.openxmlformats.org/officeDocument/2006/relationships/slideLayout" Target="../slideLayouts/slideLayout7.xml"/><Relationship Id="rId16" Type="http://schemas.openxmlformats.org/officeDocument/2006/relationships/image" Target="../media/image437.wmf"/><Relationship Id="rId1" Type="http://schemas.openxmlformats.org/officeDocument/2006/relationships/vmlDrawing" Target="../drawings/vmlDrawing106.vml"/><Relationship Id="rId6" Type="http://schemas.openxmlformats.org/officeDocument/2006/relationships/image" Target="../media/image432.wmf"/><Relationship Id="rId11" Type="http://schemas.openxmlformats.org/officeDocument/2006/relationships/oleObject" Target="../embeddings/oleObject513.bin"/><Relationship Id="rId5" Type="http://schemas.openxmlformats.org/officeDocument/2006/relationships/oleObject" Target="../embeddings/oleObject510.bin"/><Relationship Id="rId15" Type="http://schemas.openxmlformats.org/officeDocument/2006/relationships/oleObject" Target="../embeddings/oleObject515.bin"/><Relationship Id="rId10" Type="http://schemas.openxmlformats.org/officeDocument/2006/relationships/image" Target="../media/image434.wmf"/><Relationship Id="rId4" Type="http://schemas.openxmlformats.org/officeDocument/2006/relationships/image" Target="../media/image431.wmf"/><Relationship Id="rId9" Type="http://schemas.openxmlformats.org/officeDocument/2006/relationships/oleObject" Target="../embeddings/oleObject512.bin"/><Relationship Id="rId14" Type="http://schemas.openxmlformats.org/officeDocument/2006/relationships/image" Target="../media/image436.wmf"/></Relationships>
</file>

<file path=ppt/slides/_rels/slide128.xml.rels><?xml version="1.0" encoding="UTF-8" standalone="yes"?>
<Relationships xmlns="http://schemas.openxmlformats.org/package/2006/relationships"><Relationship Id="rId8" Type="http://schemas.openxmlformats.org/officeDocument/2006/relationships/image" Target="../media/image437.wmf"/><Relationship Id="rId13" Type="http://schemas.openxmlformats.org/officeDocument/2006/relationships/oleObject" Target="../embeddings/oleObject521.bin"/><Relationship Id="rId18" Type="http://schemas.openxmlformats.org/officeDocument/2006/relationships/image" Target="../media/image444.wmf"/><Relationship Id="rId26" Type="http://schemas.openxmlformats.org/officeDocument/2006/relationships/oleObject" Target="../embeddings/oleObject528.bin"/><Relationship Id="rId3" Type="http://schemas.openxmlformats.org/officeDocument/2006/relationships/oleObject" Target="../embeddings/oleObject516.bin"/><Relationship Id="rId21" Type="http://schemas.openxmlformats.org/officeDocument/2006/relationships/image" Target="../media/image445.wmf"/><Relationship Id="rId7" Type="http://schemas.openxmlformats.org/officeDocument/2006/relationships/oleObject" Target="../embeddings/oleObject518.bin"/><Relationship Id="rId12" Type="http://schemas.openxmlformats.org/officeDocument/2006/relationships/image" Target="../media/image441.wmf"/><Relationship Id="rId17" Type="http://schemas.openxmlformats.org/officeDocument/2006/relationships/oleObject" Target="../embeddings/oleObject523.bin"/><Relationship Id="rId25" Type="http://schemas.openxmlformats.org/officeDocument/2006/relationships/image" Target="../media/image447.wmf"/><Relationship Id="rId2" Type="http://schemas.openxmlformats.org/officeDocument/2006/relationships/slideLayout" Target="../slideLayouts/slideLayout7.xml"/><Relationship Id="rId16" Type="http://schemas.openxmlformats.org/officeDocument/2006/relationships/image" Target="../media/image443.wmf"/><Relationship Id="rId20" Type="http://schemas.openxmlformats.org/officeDocument/2006/relationships/oleObject" Target="../embeddings/oleObject525.bin"/><Relationship Id="rId1" Type="http://schemas.openxmlformats.org/officeDocument/2006/relationships/vmlDrawing" Target="../drawings/vmlDrawing107.vml"/><Relationship Id="rId6" Type="http://schemas.openxmlformats.org/officeDocument/2006/relationships/image" Target="../media/image439.wmf"/><Relationship Id="rId11" Type="http://schemas.openxmlformats.org/officeDocument/2006/relationships/oleObject" Target="../embeddings/oleObject520.bin"/><Relationship Id="rId24" Type="http://schemas.openxmlformats.org/officeDocument/2006/relationships/oleObject" Target="../embeddings/oleObject527.bin"/><Relationship Id="rId5" Type="http://schemas.openxmlformats.org/officeDocument/2006/relationships/oleObject" Target="../embeddings/oleObject517.bin"/><Relationship Id="rId15" Type="http://schemas.openxmlformats.org/officeDocument/2006/relationships/oleObject" Target="../embeddings/oleObject522.bin"/><Relationship Id="rId23" Type="http://schemas.openxmlformats.org/officeDocument/2006/relationships/image" Target="../media/image446.wmf"/><Relationship Id="rId10" Type="http://schemas.openxmlformats.org/officeDocument/2006/relationships/image" Target="../media/image440.wmf"/><Relationship Id="rId19" Type="http://schemas.openxmlformats.org/officeDocument/2006/relationships/oleObject" Target="../embeddings/oleObject524.bin"/><Relationship Id="rId4" Type="http://schemas.openxmlformats.org/officeDocument/2006/relationships/image" Target="../media/image438.wmf"/><Relationship Id="rId9" Type="http://schemas.openxmlformats.org/officeDocument/2006/relationships/oleObject" Target="../embeddings/oleObject519.bin"/><Relationship Id="rId14" Type="http://schemas.openxmlformats.org/officeDocument/2006/relationships/image" Target="../media/image442.wmf"/><Relationship Id="rId22" Type="http://schemas.openxmlformats.org/officeDocument/2006/relationships/oleObject" Target="../embeddings/oleObject526.bin"/><Relationship Id="rId27" Type="http://schemas.openxmlformats.org/officeDocument/2006/relationships/image" Target="../media/image448.wmf"/></Relationships>
</file>

<file path=ppt/slides/_rels/slide129.xml.rels><?xml version="1.0" encoding="UTF-8" standalone="yes"?>
<Relationships xmlns="http://schemas.openxmlformats.org/package/2006/relationships"><Relationship Id="rId8" Type="http://schemas.openxmlformats.org/officeDocument/2006/relationships/image" Target="../media/image449.wmf"/><Relationship Id="rId13" Type="http://schemas.openxmlformats.org/officeDocument/2006/relationships/oleObject" Target="../embeddings/oleObject534.bin"/><Relationship Id="rId18" Type="http://schemas.openxmlformats.org/officeDocument/2006/relationships/image" Target="../media/image454.wmf"/><Relationship Id="rId26" Type="http://schemas.openxmlformats.org/officeDocument/2006/relationships/image" Target="../media/image458.wmf"/><Relationship Id="rId3" Type="http://schemas.openxmlformats.org/officeDocument/2006/relationships/oleObject" Target="../embeddings/oleObject529.bin"/><Relationship Id="rId21" Type="http://schemas.openxmlformats.org/officeDocument/2006/relationships/oleObject" Target="../embeddings/oleObject538.bin"/><Relationship Id="rId7" Type="http://schemas.openxmlformats.org/officeDocument/2006/relationships/oleObject" Target="../embeddings/oleObject531.bin"/><Relationship Id="rId12" Type="http://schemas.openxmlformats.org/officeDocument/2006/relationships/image" Target="../media/image451.wmf"/><Relationship Id="rId17" Type="http://schemas.openxmlformats.org/officeDocument/2006/relationships/oleObject" Target="../embeddings/oleObject536.bin"/><Relationship Id="rId25" Type="http://schemas.openxmlformats.org/officeDocument/2006/relationships/oleObject" Target="../embeddings/oleObject540.bin"/><Relationship Id="rId2" Type="http://schemas.openxmlformats.org/officeDocument/2006/relationships/slideLayout" Target="../slideLayouts/slideLayout7.xml"/><Relationship Id="rId16" Type="http://schemas.openxmlformats.org/officeDocument/2006/relationships/image" Target="../media/image453.wmf"/><Relationship Id="rId20" Type="http://schemas.openxmlformats.org/officeDocument/2006/relationships/image" Target="../media/image455.wmf"/><Relationship Id="rId1" Type="http://schemas.openxmlformats.org/officeDocument/2006/relationships/vmlDrawing" Target="../drawings/vmlDrawing108.vml"/><Relationship Id="rId6" Type="http://schemas.openxmlformats.org/officeDocument/2006/relationships/image" Target="../media/image439.wmf"/><Relationship Id="rId11" Type="http://schemas.openxmlformats.org/officeDocument/2006/relationships/oleObject" Target="../embeddings/oleObject533.bin"/><Relationship Id="rId24" Type="http://schemas.openxmlformats.org/officeDocument/2006/relationships/image" Target="../media/image457.wmf"/><Relationship Id="rId5" Type="http://schemas.openxmlformats.org/officeDocument/2006/relationships/oleObject" Target="../embeddings/oleObject530.bin"/><Relationship Id="rId15" Type="http://schemas.openxmlformats.org/officeDocument/2006/relationships/oleObject" Target="../embeddings/oleObject535.bin"/><Relationship Id="rId23" Type="http://schemas.openxmlformats.org/officeDocument/2006/relationships/oleObject" Target="../embeddings/oleObject539.bin"/><Relationship Id="rId10" Type="http://schemas.openxmlformats.org/officeDocument/2006/relationships/image" Target="../media/image450.wmf"/><Relationship Id="rId19" Type="http://schemas.openxmlformats.org/officeDocument/2006/relationships/oleObject" Target="../embeddings/oleObject537.bin"/><Relationship Id="rId4" Type="http://schemas.openxmlformats.org/officeDocument/2006/relationships/image" Target="../media/image438.wmf"/><Relationship Id="rId9" Type="http://schemas.openxmlformats.org/officeDocument/2006/relationships/oleObject" Target="../embeddings/oleObject532.bin"/><Relationship Id="rId14" Type="http://schemas.openxmlformats.org/officeDocument/2006/relationships/image" Target="../media/image452.wmf"/><Relationship Id="rId22" Type="http://schemas.openxmlformats.org/officeDocument/2006/relationships/image" Target="../media/image456.wmf"/></Relationships>
</file>

<file path=ppt/slides/_rels/slide130.xml.rels><?xml version="1.0" encoding="UTF-8" standalone="yes"?>
<Relationships xmlns="http://schemas.openxmlformats.org/package/2006/relationships"><Relationship Id="rId3" Type="http://schemas.openxmlformats.org/officeDocument/2006/relationships/oleObject" Target="../embeddings/oleObject541.bin"/><Relationship Id="rId2" Type="http://schemas.openxmlformats.org/officeDocument/2006/relationships/slideLayout" Target="../slideLayouts/slideLayout2.xml"/><Relationship Id="rId1" Type="http://schemas.openxmlformats.org/officeDocument/2006/relationships/vmlDrawing" Target="../drawings/vmlDrawing109.vml"/><Relationship Id="rId4" Type="http://schemas.openxmlformats.org/officeDocument/2006/relationships/image" Target="../media/image459.wmf"/></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8" Type="http://schemas.openxmlformats.org/officeDocument/2006/relationships/image" Target="../media/image462.wmf"/><Relationship Id="rId13" Type="http://schemas.openxmlformats.org/officeDocument/2006/relationships/oleObject" Target="../embeddings/oleObject548.bin"/><Relationship Id="rId3" Type="http://schemas.openxmlformats.org/officeDocument/2006/relationships/oleObject" Target="../embeddings/oleObject542.bin"/><Relationship Id="rId7" Type="http://schemas.openxmlformats.org/officeDocument/2006/relationships/oleObject" Target="../embeddings/oleObject544.bin"/><Relationship Id="rId12" Type="http://schemas.openxmlformats.org/officeDocument/2006/relationships/oleObject" Target="../embeddings/oleObject547.bin"/><Relationship Id="rId2" Type="http://schemas.openxmlformats.org/officeDocument/2006/relationships/slideLayout" Target="../slideLayouts/slideLayout7.xml"/><Relationship Id="rId1" Type="http://schemas.openxmlformats.org/officeDocument/2006/relationships/vmlDrawing" Target="../drawings/vmlDrawing110.vml"/><Relationship Id="rId6" Type="http://schemas.openxmlformats.org/officeDocument/2006/relationships/image" Target="../media/image461.wmf"/><Relationship Id="rId11" Type="http://schemas.openxmlformats.org/officeDocument/2006/relationships/oleObject" Target="../embeddings/oleObject546.bin"/><Relationship Id="rId5" Type="http://schemas.openxmlformats.org/officeDocument/2006/relationships/oleObject" Target="../embeddings/oleObject543.bin"/><Relationship Id="rId10" Type="http://schemas.openxmlformats.org/officeDocument/2006/relationships/image" Target="../media/image463.wmf"/><Relationship Id="rId4" Type="http://schemas.openxmlformats.org/officeDocument/2006/relationships/image" Target="../media/image460.wmf"/><Relationship Id="rId9" Type="http://schemas.openxmlformats.org/officeDocument/2006/relationships/oleObject" Target="../embeddings/oleObject545.bin"/></Relationships>
</file>

<file path=ppt/slides/_rels/slide133.xml.rels><?xml version="1.0" encoding="UTF-8" standalone="yes"?>
<Relationships xmlns="http://schemas.openxmlformats.org/package/2006/relationships"><Relationship Id="rId8" Type="http://schemas.openxmlformats.org/officeDocument/2006/relationships/image" Target="../media/image465.wmf"/><Relationship Id="rId13" Type="http://schemas.openxmlformats.org/officeDocument/2006/relationships/oleObject" Target="../embeddings/oleObject554.bin"/><Relationship Id="rId18" Type="http://schemas.openxmlformats.org/officeDocument/2006/relationships/oleObject" Target="../embeddings/oleObject559.bin"/><Relationship Id="rId26" Type="http://schemas.openxmlformats.org/officeDocument/2006/relationships/image" Target="../media/image470.wmf"/><Relationship Id="rId3" Type="http://schemas.openxmlformats.org/officeDocument/2006/relationships/oleObject" Target="../embeddings/oleObject549.bin"/><Relationship Id="rId21" Type="http://schemas.openxmlformats.org/officeDocument/2006/relationships/oleObject" Target="../embeddings/oleObject561.bin"/><Relationship Id="rId7" Type="http://schemas.openxmlformats.org/officeDocument/2006/relationships/oleObject" Target="../embeddings/oleObject551.bin"/><Relationship Id="rId12" Type="http://schemas.openxmlformats.org/officeDocument/2006/relationships/image" Target="../media/image466.wmf"/><Relationship Id="rId17" Type="http://schemas.openxmlformats.org/officeDocument/2006/relationships/oleObject" Target="../embeddings/oleObject558.bin"/><Relationship Id="rId25" Type="http://schemas.openxmlformats.org/officeDocument/2006/relationships/oleObject" Target="../embeddings/oleObject563.bin"/><Relationship Id="rId2" Type="http://schemas.openxmlformats.org/officeDocument/2006/relationships/slideLayout" Target="../slideLayouts/slideLayout7.xml"/><Relationship Id="rId16" Type="http://schemas.openxmlformats.org/officeDocument/2006/relationships/oleObject" Target="../embeddings/oleObject557.bin"/><Relationship Id="rId20" Type="http://schemas.openxmlformats.org/officeDocument/2006/relationships/oleObject" Target="../embeddings/oleObject560.bin"/><Relationship Id="rId1" Type="http://schemas.openxmlformats.org/officeDocument/2006/relationships/vmlDrawing" Target="../drawings/vmlDrawing111.vml"/><Relationship Id="rId6" Type="http://schemas.openxmlformats.org/officeDocument/2006/relationships/image" Target="../media/image461.wmf"/><Relationship Id="rId11" Type="http://schemas.openxmlformats.org/officeDocument/2006/relationships/oleObject" Target="../embeddings/oleObject553.bin"/><Relationship Id="rId24" Type="http://schemas.openxmlformats.org/officeDocument/2006/relationships/image" Target="../media/image469.wmf"/><Relationship Id="rId5" Type="http://schemas.openxmlformats.org/officeDocument/2006/relationships/oleObject" Target="../embeddings/oleObject550.bin"/><Relationship Id="rId15" Type="http://schemas.openxmlformats.org/officeDocument/2006/relationships/oleObject" Target="../embeddings/oleObject556.bin"/><Relationship Id="rId23" Type="http://schemas.openxmlformats.org/officeDocument/2006/relationships/oleObject" Target="../embeddings/oleObject562.bin"/><Relationship Id="rId10" Type="http://schemas.openxmlformats.org/officeDocument/2006/relationships/image" Target="../media/image463.wmf"/><Relationship Id="rId19" Type="http://schemas.openxmlformats.org/officeDocument/2006/relationships/image" Target="../media/image467.wmf"/><Relationship Id="rId4" Type="http://schemas.openxmlformats.org/officeDocument/2006/relationships/image" Target="../media/image464.wmf"/><Relationship Id="rId9" Type="http://schemas.openxmlformats.org/officeDocument/2006/relationships/oleObject" Target="../embeddings/oleObject552.bin"/><Relationship Id="rId14" Type="http://schemas.openxmlformats.org/officeDocument/2006/relationships/oleObject" Target="../embeddings/oleObject555.bin"/><Relationship Id="rId22" Type="http://schemas.openxmlformats.org/officeDocument/2006/relationships/image" Target="../media/image468.wmf"/></Relationships>
</file>

<file path=ppt/slides/_rels/slide134.xml.rels><?xml version="1.0" encoding="UTF-8" standalone="yes"?>
<Relationships xmlns="http://schemas.openxmlformats.org/package/2006/relationships"><Relationship Id="rId8" Type="http://schemas.openxmlformats.org/officeDocument/2006/relationships/image" Target="../media/image465.wmf"/><Relationship Id="rId13" Type="http://schemas.openxmlformats.org/officeDocument/2006/relationships/oleObject" Target="../embeddings/oleObject569.bin"/><Relationship Id="rId3" Type="http://schemas.openxmlformats.org/officeDocument/2006/relationships/oleObject" Target="../embeddings/oleObject564.bin"/><Relationship Id="rId7" Type="http://schemas.openxmlformats.org/officeDocument/2006/relationships/oleObject" Target="../embeddings/oleObject566.bin"/><Relationship Id="rId12" Type="http://schemas.openxmlformats.org/officeDocument/2006/relationships/image" Target="../media/image472.wmf"/><Relationship Id="rId2" Type="http://schemas.openxmlformats.org/officeDocument/2006/relationships/slideLayout" Target="../slideLayouts/slideLayout7.xml"/><Relationship Id="rId16" Type="http://schemas.openxmlformats.org/officeDocument/2006/relationships/oleObject" Target="../embeddings/oleObject571.bin"/><Relationship Id="rId1" Type="http://schemas.openxmlformats.org/officeDocument/2006/relationships/vmlDrawing" Target="../drawings/vmlDrawing112.vml"/><Relationship Id="rId6" Type="http://schemas.openxmlformats.org/officeDocument/2006/relationships/image" Target="../media/image461.wmf"/><Relationship Id="rId11" Type="http://schemas.openxmlformats.org/officeDocument/2006/relationships/oleObject" Target="../embeddings/oleObject568.bin"/><Relationship Id="rId5" Type="http://schemas.openxmlformats.org/officeDocument/2006/relationships/oleObject" Target="../embeddings/oleObject565.bin"/><Relationship Id="rId15" Type="http://schemas.openxmlformats.org/officeDocument/2006/relationships/image" Target="../media/image473.wmf"/><Relationship Id="rId10" Type="http://schemas.openxmlformats.org/officeDocument/2006/relationships/image" Target="../media/image463.wmf"/><Relationship Id="rId4" Type="http://schemas.openxmlformats.org/officeDocument/2006/relationships/image" Target="../media/image471.wmf"/><Relationship Id="rId9" Type="http://schemas.openxmlformats.org/officeDocument/2006/relationships/oleObject" Target="../embeddings/oleObject567.bin"/><Relationship Id="rId14" Type="http://schemas.openxmlformats.org/officeDocument/2006/relationships/oleObject" Target="../embeddings/oleObject570.bin"/></Relationships>
</file>

<file path=ppt/slides/_rels/slide135.xml.rels><?xml version="1.0" encoding="UTF-8" standalone="yes"?>
<Relationships xmlns="http://schemas.openxmlformats.org/package/2006/relationships"><Relationship Id="rId8" Type="http://schemas.openxmlformats.org/officeDocument/2006/relationships/image" Target="../media/image476.wmf"/><Relationship Id="rId13" Type="http://schemas.openxmlformats.org/officeDocument/2006/relationships/oleObject" Target="../embeddings/oleObject577.bin"/><Relationship Id="rId18" Type="http://schemas.openxmlformats.org/officeDocument/2006/relationships/image" Target="../media/image466.wmf"/><Relationship Id="rId3" Type="http://schemas.openxmlformats.org/officeDocument/2006/relationships/oleObject" Target="../embeddings/oleObject572.bin"/><Relationship Id="rId7" Type="http://schemas.openxmlformats.org/officeDocument/2006/relationships/oleObject" Target="../embeddings/oleObject574.bin"/><Relationship Id="rId12" Type="http://schemas.openxmlformats.org/officeDocument/2006/relationships/image" Target="../media/image461.wmf"/><Relationship Id="rId17" Type="http://schemas.openxmlformats.org/officeDocument/2006/relationships/oleObject" Target="../embeddings/oleObject579.bin"/><Relationship Id="rId2" Type="http://schemas.openxmlformats.org/officeDocument/2006/relationships/slideLayout" Target="../slideLayouts/slideLayout7.xml"/><Relationship Id="rId16" Type="http://schemas.openxmlformats.org/officeDocument/2006/relationships/image" Target="../media/image463.wmf"/><Relationship Id="rId20" Type="http://schemas.openxmlformats.org/officeDocument/2006/relationships/image" Target="../media/image478.wmf"/><Relationship Id="rId1" Type="http://schemas.openxmlformats.org/officeDocument/2006/relationships/vmlDrawing" Target="../drawings/vmlDrawing113.vml"/><Relationship Id="rId6" Type="http://schemas.openxmlformats.org/officeDocument/2006/relationships/image" Target="../media/image475.wmf"/><Relationship Id="rId11" Type="http://schemas.openxmlformats.org/officeDocument/2006/relationships/oleObject" Target="../embeddings/oleObject576.bin"/><Relationship Id="rId5" Type="http://schemas.openxmlformats.org/officeDocument/2006/relationships/oleObject" Target="../embeddings/oleObject573.bin"/><Relationship Id="rId15" Type="http://schemas.openxmlformats.org/officeDocument/2006/relationships/oleObject" Target="../embeddings/oleObject578.bin"/><Relationship Id="rId10" Type="http://schemas.openxmlformats.org/officeDocument/2006/relationships/image" Target="../media/image477.wmf"/><Relationship Id="rId19" Type="http://schemas.openxmlformats.org/officeDocument/2006/relationships/oleObject" Target="../embeddings/oleObject580.bin"/><Relationship Id="rId4" Type="http://schemas.openxmlformats.org/officeDocument/2006/relationships/image" Target="../media/image474.wmf"/><Relationship Id="rId9" Type="http://schemas.openxmlformats.org/officeDocument/2006/relationships/oleObject" Target="../embeddings/oleObject575.bin"/><Relationship Id="rId14" Type="http://schemas.openxmlformats.org/officeDocument/2006/relationships/image" Target="../media/image465.wmf"/></Relationships>
</file>

<file path=ppt/slides/_rels/slide136.xml.rels><?xml version="1.0" encoding="UTF-8" standalone="yes"?>
<Relationships xmlns="http://schemas.openxmlformats.org/package/2006/relationships"><Relationship Id="rId8" Type="http://schemas.openxmlformats.org/officeDocument/2006/relationships/image" Target="../media/image481.wmf"/><Relationship Id="rId13" Type="http://schemas.openxmlformats.org/officeDocument/2006/relationships/oleObject" Target="../embeddings/oleObject586.bin"/><Relationship Id="rId18" Type="http://schemas.openxmlformats.org/officeDocument/2006/relationships/image" Target="../media/image486.wmf"/><Relationship Id="rId3" Type="http://schemas.openxmlformats.org/officeDocument/2006/relationships/oleObject" Target="../embeddings/oleObject581.bin"/><Relationship Id="rId7" Type="http://schemas.openxmlformats.org/officeDocument/2006/relationships/oleObject" Target="../embeddings/oleObject583.bin"/><Relationship Id="rId12" Type="http://schemas.openxmlformats.org/officeDocument/2006/relationships/image" Target="../media/image483.wmf"/><Relationship Id="rId17" Type="http://schemas.openxmlformats.org/officeDocument/2006/relationships/oleObject" Target="../embeddings/oleObject588.bin"/><Relationship Id="rId2" Type="http://schemas.openxmlformats.org/officeDocument/2006/relationships/slideLayout" Target="../slideLayouts/slideLayout7.xml"/><Relationship Id="rId16" Type="http://schemas.openxmlformats.org/officeDocument/2006/relationships/image" Target="../media/image485.wmf"/><Relationship Id="rId1" Type="http://schemas.openxmlformats.org/officeDocument/2006/relationships/vmlDrawing" Target="../drawings/vmlDrawing114.vml"/><Relationship Id="rId6" Type="http://schemas.openxmlformats.org/officeDocument/2006/relationships/image" Target="../media/image480.wmf"/><Relationship Id="rId11" Type="http://schemas.openxmlformats.org/officeDocument/2006/relationships/oleObject" Target="../embeddings/oleObject585.bin"/><Relationship Id="rId5" Type="http://schemas.openxmlformats.org/officeDocument/2006/relationships/oleObject" Target="../embeddings/oleObject582.bin"/><Relationship Id="rId15" Type="http://schemas.openxmlformats.org/officeDocument/2006/relationships/oleObject" Target="../embeddings/oleObject587.bin"/><Relationship Id="rId10" Type="http://schemas.openxmlformats.org/officeDocument/2006/relationships/image" Target="../media/image482.wmf"/><Relationship Id="rId4" Type="http://schemas.openxmlformats.org/officeDocument/2006/relationships/image" Target="../media/image479.wmf"/><Relationship Id="rId9" Type="http://schemas.openxmlformats.org/officeDocument/2006/relationships/oleObject" Target="../embeddings/oleObject584.bin"/><Relationship Id="rId14" Type="http://schemas.openxmlformats.org/officeDocument/2006/relationships/image" Target="../media/image484.wmf"/></Relationships>
</file>

<file path=ppt/slides/_rels/slide137.xml.rels><?xml version="1.0" encoding="UTF-8" standalone="yes"?>
<Relationships xmlns="http://schemas.openxmlformats.org/package/2006/relationships"><Relationship Id="rId8" Type="http://schemas.openxmlformats.org/officeDocument/2006/relationships/image" Target="../media/image489.wmf"/><Relationship Id="rId3" Type="http://schemas.openxmlformats.org/officeDocument/2006/relationships/oleObject" Target="../embeddings/oleObject589.bin"/><Relationship Id="rId7" Type="http://schemas.openxmlformats.org/officeDocument/2006/relationships/oleObject" Target="../embeddings/oleObject591.bin"/><Relationship Id="rId12" Type="http://schemas.openxmlformats.org/officeDocument/2006/relationships/image" Target="../media/image491.wmf"/><Relationship Id="rId2" Type="http://schemas.openxmlformats.org/officeDocument/2006/relationships/slideLayout" Target="../slideLayouts/slideLayout7.xml"/><Relationship Id="rId1" Type="http://schemas.openxmlformats.org/officeDocument/2006/relationships/vmlDrawing" Target="../drawings/vmlDrawing115.vml"/><Relationship Id="rId6" Type="http://schemas.openxmlformats.org/officeDocument/2006/relationships/image" Target="../media/image488.wmf"/><Relationship Id="rId11" Type="http://schemas.openxmlformats.org/officeDocument/2006/relationships/oleObject" Target="../embeddings/oleObject593.bin"/><Relationship Id="rId5" Type="http://schemas.openxmlformats.org/officeDocument/2006/relationships/oleObject" Target="../embeddings/oleObject590.bin"/><Relationship Id="rId10" Type="http://schemas.openxmlformats.org/officeDocument/2006/relationships/image" Target="../media/image490.wmf"/><Relationship Id="rId4" Type="http://schemas.openxmlformats.org/officeDocument/2006/relationships/image" Target="../media/image487.wmf"/><Relationship Id="rId9" Type="http://schemas.openxmlformats.org/officeDocument/2006/relationships/oleObject" Target="../embeddings/oleObject592.bin"/></Relationships>
</file>

<file path=ppt/slides/_rels/slide138.xml.rels><?xml version="1.0" encoding="UTF-8" standalone="yes"?>
<Relationships xmlns="http://schemas.openxmlformats.org/package/2006/relationships"><Relationship Id="rId8" Type="http://schemas.openxmlformats.org/officeDocument/2006/relationships/oleObject" Target="../embeddings/oleObject596.bin"/><Relationship Id="rId3" Type="http://schemas.openxmlformats.org/officeDocument/2006/relationships/oleObject" Target="../embeddings/oleObject594.bin"/><Relationship Id="rId7" Type="http://schemas.openxmlformats.org/officeDocument/2006/relationships/image" Target="../media/image495.png"/><Relationship Id="rId2" Type="http://schemas.openxmlformats.org/officeDocument/2006/relationships/slideLayout" Target="../slideLayouts/slideLayout7.xml"/><Relationship Id="rId1" Type="http://schemas.openxmlformats.org/officeDocument/2006/relationships/vmlDrawing" Target="../drawings/vmlDrawing116.vml"/><Relationship Id="rId6" Type="http://schemas.openxmlformats.org/officeDocument/2006/relationships/image" Target="../media/image493.wmf"/><Relationship Id="rId5" Type="http://schemas.openxmlformats.org/officeDocument/2006/relationships/oleObject" Target="../embeddings/oleObject595.bin"/><Relationship Id="rId10" Type="http://schemas.openxmlformats.org/officeDocument/2006/relationships/slide" Target="slide141.xml"/><Relationship Id="rId4" Type="http://schemas.openxmlformats.org/officeDocument/2006/relationships/image" Target="../media/image492.wmf"/><Relationship Id="rId9" Type="http://schemas.openxmlformats.org/officeDocument/2006/relationships/image" Target="../media/image494.wmf"/></Relationships>
</file>

<file path=ppt/slides/_rels/slide139.xml.rels><?xml version="1.0" encoding="UTF-8" standalone="yes"?>
<Relationships xmlns="http://schemas.openxmlformats.org/package/2006/relationships"><Relationship Id="rId8" Type="http://schemas.openxmlformats.org/officeDocument/2006/relationships/oleObject" Target="../embeddings/oleObject599.bin"/><Relationship Id="rId3" Type="http://schemas.openxmlformats.org/officeDocument/2006/relationships/oleObject" Target="../embeddings/oleObject597.bin"/><Relationship Id="rId7" Type="http://schemas.openxmlformats.org/officeDocument/2006/relationships/image" Target="../media/image497.wmf"/><Relationship Id="rId2" Type="http://schemas.openxmlformats.org/officeDocument/2006/relationships/slideLayout" Target="../slideLayouts/slideLayout7.xml"/><Relationship Id="rId1" Type="http://schemas.openxmlformats.org/officeDocument/2006/relationships/vmlDrawing" Target="../drawings/vmlDrawing117.vml"/><Relationship Id="rId6" Type="http://schemas.openxmlformats.org/officeDocument/2006/relationships/oleObject" Target="../embeddings/oleObject598.bin"/><Relationship Id="rId11" Type="http://schemas.openxmlformats.org/officeDocument/2006/relationships/image" Target="../media/image499.wmf"/><Relationship Id="rId5" Type="http://schemas.openxmlformats.org/officeDocument/2006/relationships/image" Target="../media/image495.png"/><Relationship Id="rId10" Type="http://schemas.openxmlformats.org/officeDocument/2006/relationships/oleObject" Target="../embeddings/oleObject600.bin"/><Relationship Id="rId4" Type="http://schemas.openxmlformats.org/officeDocument/2006/relationships/image" Target="../media/image496.wmf"/><Relationship Id="rId9" Type="http://schemas.openxmlformats.org/officeDocument/2006/relationships/image" Target="../media/image498.wmf"/></Relationships>
</file>

<file path=ppt/slides/_rels/slide140.xml.rels><?xml version="1.0" encoding="UTF-8" standalone="yes"?>
<Relationships xmlns="http://schemas.openxmlformats.org/package/2006/relationships"><Relationship Id="rId2" Type="http://schemas.openxmlformats.org/officeDocument/2006/relationships/image" Target="../media/image495.pn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8" Type="http://schemas.openxmlformats.org/officeDocument/2006/relationships/oleObject" Target="../embeddings/oleObject604.bin"/><Relationship Id="rId3" Type="http://schemas.openxmlformats.org/officeDocument/2006/relationships/oleObject" Target="../embeddings/oleObject601.bin"/><Relationship Id="rId7" Type="http://schemas.openxmlformats.org/officeDocument/2006/relationships/image" Target="../media/image501.wmf"/><Relationship Id="rId2" Type="http://schemas.openxmlformats.org/officeDocument/2006/relationships/slideLayout" Target="../slideLayouts/slideLayout7.xml"/><Relationship Id="rId1" Type="http://schemas.openxmlformats.org/officeDocument/2006/relationships/vmlDrawing" Target="../drawings/vmlDrawing118.vml"/><Relationship Id="rId6" Type="http://schemas.openxmlformats.org/officeDocument/2006/relationships/oleObject" Target="../embeddings/oleObject603.bin"/><Relationship Id="rId5" Type="http://schemas.openxmlformats.org/officeDocument/2006/relationships/oleObject" Target="../embeddings/oleObject602.bin"/><Relationship Id="rId10" Type="http://schemas.openxmlformats.org/officeDocument/2006/relationships/slide" Target="slide138.xml"/><Relationship Id="rId4" Type="http://schemas.openxmlformats.org/officeDocument/2006/relationships/image" Target="../media/image500.wmf"/><Relationship Id="rId9" Type="http://schemas.openxmlformats.org/officeDocument/2006/relationships/image" Target="../media/image502.wmf"/></Relationships>
</file>

<file path=ppt/slides/_rels/slide142.xml.rels><?xml version="1.0" encoding="UTF-8" standalone="yes"?>
<Relationships xmlns="http://schemas.openxmlformats.org/package/2006/relationships"><Relationship Id="rId8" Type="http://schemas.openxmlformats.org/officeDocument/2006/relationships/image" Target="../media/image505.wmf"/><Relationship Id="rId3" Type="http://schemas.openxmlformats.org/officeDocument/2006/relationships/oleObject" Target="../embeddings/oleObject605.bin"/><Relationship Id="rId7" Type="http://schemas.openxmlformats.org/officeDocument/2006/relationships/oleObject" Target="../embeddings/oleObject607.bin"/><Relationship Id="rId2" Type="http://schemas.openxmlformats.org/officeDocument/2006/relationships/slideLayout" Target="../slideLayouts/slideLayout7.xml"/><Relationship Id="rId1" Type="http://schemas.openxmlformats.org/officeDocument/2006/relationships/vmlDrawing" Target="../drawings/vmlDrawing119.vml"/><Relationship Id="rId6" Type="http://schemas.openxmlformats.org/officeDocument/2006/relationships/image" Target="../media/image504.wmf"/><Relationship Id="rId5" Type="http://schemas.openxmlformats.org/officeDocument/2006/relationships/oleObject" Target="../embeddings/oleObject606.bin"/><Relationship Id="rId4" Type="http://schemas.openxmlformats.org/officeDocument/2006/relationships/image" Target="../media/image503.wmf"/></Relationships>
</file>

<file path=ppt/slides/_rels/slide143.xml.rels><?xml version="1.0" encoding="UTF-8" standalone="yes"?>
<Relationships xmlns="http://schemas.openxmlformats.org/package/2006/relationships"><Relationship Id="rId8" Type="http://schemas.openxmlformats.org/officeDocument/2006/relationships/image" Target="../media/image508.wmf"/><Relationship Id="rId13" Type="http://schemas.openxmlformats.org/officeDocument/2006/relationships/oleObject" Target="../embeddings/oleObject613.bin"/><Relationship Id="rId3" Type="http://schemas.openxmlformats.org/officeDocument/2006/relationships/oleObject" Target="../embeddings/oleObject608.bin"/><Relationship Id="rId7" Type="http://schemas.openxmlformats.org/officeDocument/2006/relationships/oleObject" Target="../embeddings/oleObject610.bin"/><Relationship Id="rId12" Type="http://schemas.openxmlformats.org/officeDocument/2006/relationships/image" Target="../media/image509.wmf"/><Relationship Id="rId2" Type="http://schemas.openxmlformats.org/officeDocument/2006/relationships/slideLayout" Target="../slideLayouts/slideLayout7.xml"/><Relationship Id="rId1" Type="http://schemas.openxmlformats.org/officeDocument/2006/relationships/vmlDrawing" Target="../drawings/vmlDrawing120.vml"/><Relationship Id="rId6" Type="http://schemas.openxmlformats.org/officeDocument/2006/relationships/image" Target="../media/image507.wmf"/><Relationship Id="rId11" Type="http://schemas.openxmlformats.org/officeDocument/2006/relationships/oleObject" Target="../embeddings/oleObject612.bin"/><Relationship Id="rId5" Type="http://schemas.openxmlformats.org/officeDocument/2006/relationships/oleObject" Target="../embeddings/oleObject609.bin"/><Relationship Id="rId10" Type="http://schemas.openxmlformats.org/officeDocument/2006/relationships/image" Target="../media/image304.wmf"/><Relationship Id="rId4" Type="http://schemas.openxmlformats.org/officeDocument/2006/relationships/image" Target="../media/image506.wmf"/><Relationship Id="rId9" Type="http://schemas.openxmlformats.org/officeDocument/2006/relationships/oleObject" Target="../embeddings/oleObject611.bin"/><Relationship Id="rId14" Type="http://schemas.openxmlformats.org/officeDocument/2006/relationships/image" Target="../media/image510.wmf"/></Relationships>
</file>

<file path=ppt/slides/_rels/slide144.xml.rels><?xml version="1.0" encoding="UTF-8" standalone="yes"?>
<Relationships xmlns="http://schemas.openxmlformats.org/package/2006/relationships"><Relationship Id="rId8" Type="http://schemas.openxmlformats.org/officeDocument/2006/relationships/image" Target="../media/image513.wmf"/><Relationship Id="rId3" Type="http://schemas.openxmlformats.org/officeDocument/2006/relationships/oleObject" Target="../embeddings/oleObject614.bin"/><Relationship Id="rId7" Type="http://schemas.openxmlformats.org/officeDocument/2006/relationships/oleObject" Target="../embeddings/oleObject616.bin"/><Relationship Id="rId2" Type="http://schemas.openxmlformats.org/officeDocument/2006/relationships/slideLayout" Target="../slideLayouts/slideLayout7.xml"/><Relationship Id="rId1" Type="http://schemas.openxmlformats.org/officeDocument/2006/relationships/vmlDrawing" Target="../drawings/vmlDrawing121.vml"/><Relationship Id="rId6" Type="http://schemas.openxmlformats.org/officeDocument/2006/relationships/image" Target="../media/image512.wmf"/><Relationship Id="rId5" Type="http://schemas.openxmlformats.org/officeDocument/2006/relationships/oleObject" Target="../embeddings/oleObject615.bin"/><Relationship Id="rId10" Type="http://schemas.openxmlformats.org/officeDocument/2006/relationships/image" Target="../media/image514.wmf"/><Relationship Id="rId4" Type="http://schemas.openxmlformats.org/officeDocument/2006/relationships/image" Target="../media/image511.wmf"/><Relationship Id="rId9" Type="http://schemas.openxmlformats.org/officeDocument/2006/relationships/oleObject" Target="../embeddings/oleObject617.bin"/></Relationships>
</file>

<file path=ppt/slides/_rels/slide145.xml.rels><?xml version="1.0" encoding="UTF-8" standalone="yes"?>
<Relationships xmlns="http://schemas.openxmlformats.org/package/2006/relationships"><Relationship Id="rId8" Type="http://schemas.openxmlformats.org/officeDocument/2006/relationships/image" Target="../media/image516.wmf"/><Relationship Id="rId3" Type="http://schemas.openxmlformats.org/officeDocument/2006/relationships/oleObject" Target="../embeddings/oleObject618.bin"/><Relationship Id="rId7" Type="http://schemas.openxmlformats.org/officeDocument/2006/relationships/oleObject" Target="../embeddings/oleObject620.bin"/><Relationship Id="rId2" Type="http://schemas.openxmlformats.org/officeDocument/2006/relationships/slideLayout" Target="../slideLayouts/slideLayout7.xml"/><Relationship Id="rId1" Type="http://schemas.openxmlformats.org/officeDocument/2006/relationships/vmlDrawing" Target="../drawings/vmlDrawing122.vml"/><Relationship Id="rId6" Type="http://schemas.openxmlformats.org/officeDocument/2006/relationships/image" Target="../media/image515.wmf"/><Relationship Id="rId5" Type="http://schemas.openxmlformats.org/officeDocument/2006/relationships/oleObject" Target="../embeddings/oleObject619.bin"/><Relationship Id="rId4" Type="http://schemas.openxmlformats.org/officeDocument/2006/relationships/image" Target="../media/image506.wmf"/></Relationships>
</file>

<file path=ppt/slides/_rels/slide146.xml.rels><?xml version="1.0" encoding="UTF-8" standalone="yes"?>
<Relationships xmlns="http://schemas.openxmlformats.org/package/2006/relationships"><Relationship Id="rId8" Type="http://schemas.openxmlformats.org/officeDocument/2006/relationships/image" Target="../media/image519.wmf"/><Relationship Id="rId13" Type="http://schemas.openxmlformats.org/officeDocument/2006/relationships/oleObject" Target="../embeddings/oleObject626.bin"/><Relationship Id="rId3" Type="http://schemas.openxmlformats.org/officeDocument/2006/relationships/oleObject" Target="../embeddings/oleObject621.bin"/><Relationship Id="rId7" Type="http://schemas.openxmlformats.org/officeDocument/2006/relationships/oleObject" Target="../embeddings/oleObject623.bin"/><Relationship Id="rId12" Type="http://schemas.openxmlformats.org/officeDocument/2006/relationships/image" Target="../media/image521.wmf"/><Relationship Id="rId2" Type="http://schemas.openxmlformats.org/officeDocument/2006/relationships/slideLayout" Target="../slideLayouts/slideLayout7.xml"/><Relationship Id="rId1" Type="http://schemas.openxmlformats.org/officeDocument/2006/relationships/vmlDrawing" Target="../drawings/vmlDrawing123.vml"/><Relationship Id="rId6" Type="http://schemas.openxmlformats.org/officeDocument/2006/relationships/image" Target="../media/image518.wmf"/><Relationship Id="rId11" Type="http://schemas.openxmlformats.org/officeDocument/2006/relationships/oleObject" Target="../embeddings/oleObject625.bin"/><Relationship Id="rId5" Type="http://schemas.openxmlformats.org/officeDocument/2006/relationships/oleObject" Target="../embeddings/oleObject622.bin"/><Relationship Id="rId10" Type="http://schemas.openxmlformats.org/officeDocument/2006/relationships/image" Target="../media/image520.wmf"/><Relationship Id="rId4" Type="http://schemas.openxmlformats.org/officeDocument/2006/relationships/image" Target="../media/image517.wmf"/><Relationship Id="rId9" Type="http://schemas.openxmlformats.org/officeDocument/2006/relationships/oleObject" Target="../embeddings/oleObject624.bin"/><Relationship Id="rId14" Type="http://schemas.openxmlformats.org/officeDocument/2006/relationships/image" Target="../media/image522.wmf"/></Relationships>
</file>

<file path=ppt/slides/_rels/slide147.xml.rels><?xml version="1.0" encoding="UTF-8" standalone="yes"?>
<Relationships xmlns="http://schemas.openxmlformats.org/package/2006/relationships"><Relationship Id="rId8" Type="http://schemas.openxmlformats.org/officeDocument/2006/relationships/image" Target="../media/image524.wmf"/><Relationship Id="rId3" Type="http://schemas.openxmlformats.org/officeDocument/2006/relationships/oleObject" Target="../embeddings/oleObject627.bin"/><Relationship Id="rId7" Type="http://schemas.openxmlformats.org/officeDocument/2006/relationships/oleObject" Target="../embeddings/oleObject629.bin"/><Relationship Id="rId2" Type="http://schemas.openxmlformats.org/officeDocument/2006/relationships/slideLayout" Target="../slideLayouts/slideLayout7.xml"/><Relationship Id="rId1" Type="http://schemas.openxmlformats.org/officeDocument/2006/relationships/vmlDrawing" Target="../drawings/vmlDrawing124.vml"/><Relationship Id="rId6" Type="http://schemas.openxmlformats.org/officeDocument/2006/relationships/image" Target="../media/image523.wmf"/><Relationship Id="rId5" Type="http://schemas.openxmlformats.org/officeDocument/2006/relationships/oleObject" Target="../embeddings/oleObject628.bin"/><Relationship Id="rId4" Type="http://schemas.openxmlformats.org/officeDocument/2006/relationships/image" Target="../media/image517.wmf"/></Relationships>
</file>

<file path=ppt/slides/_rels/slide148.xml.rels><?xml version="1.0" encoding="UTF-8" standalone="yes"?>
<Relationships xmlns="http://schemas.openxmlformats.org/package/2006/relationships"><Relationship Id="rId8" Type="http://schemas.openxmlformats.org/officeDocument/2006/relationships/image" Target="../media/image527.wmf"/><Relationship Id="rId3" Type="http://schemas.openxmlformats.org/officeDocument/2006/relationships/oleObject" Target="../embeddings/oleObject630.bin"/><Relationship Id="rId7" Type="http://schemas.openxmlformats.org/officeDocument/2006/relationships/oleObject" Target="../embeddings/oleObject632.bin"/><Relationship Id="rId2" Type="http://schemas.openxmlformats.org/officeDocument/2006/relationships/slideLayout" Target="../slideLayouts/slideLayout7.xml"/><Relationship Id="rId1" Type="http://schemas.openxmlformats.org/officeDocument/2006/relationships/vmlDrawing" Target="../drawings/vmlDrawing125.vml"/><Relationship Id="rId6" Type="http://schemas.openxmlformats.org/officeDocument/2006/relationships/image" Target="../media/image526.wmf"/><Relationship Id="rId5" Type="http://schemas.openxmlformats.org/officeDocument/2006/relationships/oleObject" Target="../embeddings/oleObject631.bin"/><Relationship Id="rId4" Type="http://schemas.openxmlformats.org/officeDocument/2006/relationships/image" Target="../media/image525.wmf"/></Relationships>
</file>

<file path=ppt/slides/_rels/slide149.xml.rels><?xml version="1.0" encoding="UTF-8" standalone="yes"?>
<Relationships xmlns="http://schemas.openxmlformats.org/package/2006/relationships"><Relationship Id="rId3" Type="http://schemas.openxmlformats.org/officeDocument/2006/relationships/oleObject" Target="../embeddings/oleObject633.bin"/><Relationship Id="rId2" Type="http://schemas.openxmlformats.org/officeDocument/2006/relationships/slideLayout" Target="../slideLayouts/slideLayout7.xml"/><Relationship Id="rId1" Type="http://schemas.openxmlformats.org/officeDocument/2006/relationships/vmlDrawing" Target="../drawings/vmlDrawing126.vml"/><Relationship Id="rId6" Type="http://schemas.openxmlformats.org/officeDocument/2006/relationships/image" Target="../media/image529.wmf"/><Relationship Id="rId5" Type="http://schemas.openxmlformats.org/officeDocument/2006/relationships/oleObject" Target="../embeddings/oleObject634.bin"/><Relationship Id="rId4" Type="http://schemas.openxmlformats.org/officeDocument/2006/relationships/image" Target="../media/image528.wmf"/></Relationships>
</file>

<file path=ppt/slides/_rels/slide150.xml.rels><?xml version="1.0" encoding="UTF-8" standalone="yes"?>
<Relationships xmlns="http://schemas.openxmlformats.org/package/2006/relationships"><Relationship Id="rId3" Type="http://schemas.openxmlformats.org/officeDocument/2006/relationships/oleObject" Target="../embeddings/oleObject635.bin"/><Relationship Id="rId7" Type="http://schemas.openxmlformats.org/officeDocument/2006/relationships/image" Target="../media/image531.wmf"/><Relationship Id="rId2" Type="http://schemas.openxmlformats.org/officeDocument/2006/relationships/slideLayout" Target="../slideLayouts/slideLayout7.xml"/><Relationship Id="rId1" Type="http://schemas.openxmlformats.org/officeDocument/2006/relationships/vmlDrawing" Target="../drawings/vmlDrawing127.vml"/><Relationship Id="rId6" Type="http://schemas.openxmlformats.org/officeDocument/2006/relationships/oleObject" Target="../embeddings/oleObject637.bin"/><Relationship Id="rId5" Type="http://schemas.openxmlformats.org/officeDocument/2006/relationships/oleObject" Target="../embeddings/oleObject636.bin"/><Relationship Id="rId4" Type="http://schemas.openxmlformats.org/officeDocument/2006/relationships/image" Target="../media/image530.wmf"/></Relationships>
</file>

<file path=ppt/slides/_rels/slide151.xml.rels><?xml version="1.0" encoding="UTF-8" standalone="yes"?>
<Relationships xmlns="http://schemas.openxmlformats.org/package/2006/relationships"><Relationship Id="rId8" Type="http://schemas.openxmlformats.org/officeDocument/2006/relationships/image" Target="../media/image534.wmf"/><Relationship Id="rId3" Type="http://schemas.openxmlformats.org/officeDocument/2006/relationships/oleObject" Target="../embeddings/oleObject638.bin"/><Relationship Id="rId7" Type="http://schemas.openxmlformats.org/officeDocument/2006/relationships/oleObject" Target="../embeddings/oleObject640.bin"/><Relationship Id="rId12" Type="http://schemas.openxmlformats.org/officeDocument/2006/relationships/image" Target="../media/image536.wmf"/><Relationship Id="rId2" Type="http://schemas.openxmlformats.org/officeDocument/2006/relationships/slideLayout" Target="../slideLayouts/slideLayout7.xml"/><Relationship Id="rId1" Type="http://schemas.openxmlformats.org/officeDocument/2006/relationships/vmlDrawing" Target="../drawings/vmlDrawing128.vml"/><Relationship Id="rId6" Type="http://schemas.openxmlformats.org/officeDocument/2006/relationships/image" Target="../media/image533.wmf"/><Relationship Id="rId11" Type="http://schemas.openxmlformats.org/officeDocument/2006/relationships/oleObject" Target="../embeddings/oleObject642.bin"/><Relationship Id="rId5" Type="http://schemas.openxmlformats.org/officeDocument/2006/relationships/oleObject" Target="../embeddings/oleObject639.bin"/><Relationship Id="rId10" Type="http://schemas.openxmlformats.org/officeDocument/2006/relationships/image" Target="../media/image535.wmf"/><Relationship Id="rId4" Type="http://schemas.openxmlformats.org/officeDocument/2006/relationships/image" Target="../media/image532.wmf"/><Relationship Id="rId9" Type="http://schemas.openxmlformats.org/officeDocument/2006/relationships/oleObject" Target="../embeddings/oleObject641.bin"/></Relationships>
</file>

<file path=ppt/slides/_rels/slide152.xml.rels><?xml version="1.0" encoding="UTF-8" standalone="yes"?>
<Relationships xmlns="http://schemas.openxmlformats.org/package/2006/relationships"><Relationship Id="rId8" Type="http://schemas.openxmlformats.org/officeDocument/2006/relationships/image" Target="../media/image539.wmf"/><Relationship Id="rId3" Type="http://schemas.openxmlformats.org/officeDocument/2006/relationships/oleObject" Target="../embeddings/oleObject643.bin"/><Relationship Id="rId7" Type="http://schemas.openxmlformats.org/officeDocument/2006/relationships/oleObject" Target="../embeddings/oleObject645.bin"/><Relationship Id="rId2" Type="http://schemas.openxmlformats.org/officeDocument/2006/relationships/slideLayout" Target="../slideLayouts/slideLayout7.xml"/><Relationship Id="rId1" Type="http://schemas.openxmlformats.org/officeDocument/2006/relationships/vmlDrawing" Target="../drawings/vmlDrawing129.vml"/><Relationship Id="rId6" Type="http://schemas.openxmlformats.org/officeDocument/2006/relationships/image" Target="../media/image538.wmf"/><Relationship Id="rId5" Type="http://schemas.openxmlformats.org/officeDocument/2006/relationships/oleObject" Target="../embeddings/oleObject644.bin"/><Relationship Id="rId10" Type="http://schemas.openxmlformats.org/officeDocument/2006/relationships/image" Target="../media/image540.wmf"/><Relationship Id="rId4" Type="http://schemas.openxmlformats.org/officeDocument/2006/relationships/image" Target="../media/image537.wmf"/><Relationship Id="rId9" Type="http://schemas.openxmlformats.org/officeDocument/2006/relationships/oleObject" Target="../embeddings/oleObject646.bin"/></Relationships>
</file>

<file path=ppt/slides/_rels/slide153.xml.rels><?xml version="1.0" encoding="UTF-8" standalone="yes"?>
<Relationships xmlns="http://schemas.openxmlformats.org/package/2006/relationships"><Relationship Id="rId3" Type="http://schemas.openxmlformats.org/officeDocument/2006/relationships/oleObject" Target="../embeddings/oleObject647.bin"/><Relationship Id="rId2" Type="http://schemas.openxmlformats.org/officeDocument/2006/relationships/slideLayout" Target="../slideLayouts/slideLayout7.xml"/><Relationship Id="rId1" Type="http://schemas.openxmlformats.org/officeDocument/2006/relationships/vmlDrawing" Target="../drawings/vmlDrawing130.vml"/><Relationship Id="rId6" Type="http://schemas.openxmlformats.org/officeDocument/2006/relationships/image" Target="../media/image542.wmf"/><Relationship Id="rId5" Type="http://schemas.openxmlformats.org/officeDocument/2006/relationships/oleObject" Target="../embeddings/oleObject648.bin"/><Relationship Id="rId4" Type="http://schemas.openxmlformats.org/officeDocument/2006/relationships/image" Target="../media/image541.wmf"/></Relationships>
</file>

<file path=ppt/slides/_rels/slide154.xml.rels><?xml version="1.0" encoding="UTF-8" standalone="yes"?>
<Relationships xmlns="http://schemas.openxmlformats.org/package/2006/relationships"><Relationship Id="rId8" Type="http://schemas.openxmlformats.org/officeDocument/2006/relationships/image" Target="../media/image545.wmf"/><Relationship Id="rId3" Type="http://schemas.openxmlformats.org/officeDocument/2006/relationships/oleObject" Target="../embeddings/oleObject649.bin"/><Relationship Id="rId7" Type="http://schemas.openxmlformats.org/officeDocument/2006/relationships/oleObject" Target="../embeddings/oleObject651.bin"/><Relationship Id="rId2" Type="http://schemas.openxmlformats.org/officeDocument/2006/relationships/slideLayout" Target="../slideLayouts/slideLayout7.xml"/><Relationship Id="rId1" Type="http://schemas.openxmlformats.org/officeDocument/2006/relationships/vmlDrawing" Target="../drawings/vmlDrawing131.vml"/><Relationship Id="rId6" Type="http://schemas.openxmlformats.org/officeDocument/2006/relationships/image" Target="../media/image544.wmf"/><Relationship Id="rId5" Type="http://schemas.openxmlformats.org/officeDocument/2006/relationships/oleObject" Target="../embeddings/oleObject650.bin"/><Relationship Id="rId4" Type="http://schemas.openxmlformats.org/officeDocument/2006/relationships/image" Target="../media/image543.wmf"/></Relationships>
</file>

<file path=ppt/slides/_rels/slide155.xml.rels><?xml version="1.0" encoding="UTF-8" standalone="yes"?>
<Relationships xmlns="http://schemas.openxmlformats.org/package/2006/relationships"><Relationship Id="rId3" Type="http://schemas.openxmlformats.org/officeDocument/2006/relationships/oleObject" Target="../embeddings/oleObject652.bin"/><Relationship Id="rId2" Type="http://schemas.openxmlformats.org/officeDocument/2006/relationships/slideLayout" Target="../slideLayouts/slideLayout2.xml"/><Relationship Id="rId1" Type="http://schemas.openxmlformats.org/officeDocument/2006/relationships/vmlDrawing" Target="../drawings/vmlDrawing132.vml"/><Relationship Id="rId4" Type="http://schemas.openxmlformats.org/officeDocument/2006/relationships/image" Target="../media/image546.wmf"/></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8" Type="http://schemas.openxmlformats.org/officeDocument/2006/relationships/image" Target="../media/image549.wmf"/><Relationship Id="rId3" Type="http://schemas.openxmlformats.org/officeDocument/2006/relationships/oleObject" Target="../embeddings/oleObject653.bin"/><Relationship Id="rId7" Type="http://schemas.openxmlformats.org/officeDocument/2006/relationships/oleObject" Target="../embeddings/oleObject655.bin"/><Relationship Id="rId12" Type="http://schemas.openxmlformats.org/officeDocument/2006/relationships/image" Target="../media/image551.wmf"/><Relationship Id="rId2" Type="http://schemas.openxmlformats.org/officeDocument/2006/relationships/slideLayout" Target="../slideLayouts/slideLayout7.xml"/><Relationship Id="rId1" Type="http://schemas.openxmlformats.org/officeDocument/2006/relationships/vmlDrawing" Target="../drawings/vmlDrawing133.vml"/><Relationship Id="rId6" Type="http://schemas.openxmlformats.org/officeDocument/2006/relationships/image" Target="../media/image548.wmf"/><Relationship Id="rId11" Type="http://schemas.openxmlformats.org/officeDocument/2006/relationships/oleObject" Target="../embeddings/oleObject657.bin"/><Relationship Id="rId5" Type="http://schemas.openxmlformats.org/officeDocument/2006/relationships/oleObject" Target="../embeddings/oleObject654.bin"/><Relationship Id="rId10" Type="http://schemas.openxmlformats.org/officeDocument/2006/relationships/image" Target="../media/image550.wmf"/><Relationship Id="rId4" Type="http://schemas.openxmlformats.org/officeDocument/2006/relationships/image" Target="../media/image547.wmf"/><Relationship Id="rId9" Type="http://schemas.openxmlformats.org/officeDocument/2006/relationships/oleObject" Target="../embeddings/oleObject656.bin"/></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8" Type="http://schemas.openxmlformats.org/officeDocument/2006/relationships/image" Target="../media/image554.wmf"/><Relationship Id="rId3" Type="http://schemas.openxmlformats.org/officeDocument/2006/relationships/oleObject" Target="../embeddings/oleObject658.bin"/><Relationship Id="rId7" Type="http://schemas.openxmlformats.org/officeDocument/2006/relationships/oleObject" Target="../embeddings/oleObject660.bin"/><Relationship Id="rId2" Type="http://schemas.openxmlformats.org/officeDocument/2006/relationships/slideLayout" Target="../slideLayouts/slideLayout2.xml"/><Relationship Id="rId1" Type="http://schemas.openxmlformats.org/officeDocument/2006/relationships/vmlDrawing" Target="../drawings/vmlDrawing134.vml"/><Relationship Id="rId6" Type="http://schemas.openxmlformats.org/officeDocument/2006/relationships/image" Target="../media/image553.wmf"/><Relationship Id="rId5" Type="http://schemas.openxmlformats.org/officeDocument/2006/relationships/oleObject" Target="../embeddings/oleObject659.bin"/><Relationship Id="rId4" Type="http://schemas.openxmlformats.org/officeDocument/2006/relationships/image" Target="../media/image552.wmf"/></Relationships>
</file>

<file path=ppt/slides/_rels/slide160.xml.rels><?xml version="1.0" encoding="UTF-8" standalone="yes"?>
<Relationships xmlns="http://schemas.openxmlformats.org/package/2006/relationships"><Relationship Id="rId8" Type="http://schemas.openxmlformats.org/officeDocument/2006/relationships/image" Target="../media/image557.wmf"/><Relationship Id="rId13" Type="http://schemas.openxmlformats.org/officeDocument/2006/relationships/oleObject" Target="../embeddings/oleObject666.bin"/><Relationship Id="rId18" Type="http://schemas.openxmlformats.org/officeDocument/2006/relationships/image" Target="../media/image3.wmf"/><Relationship Id="rId3" Type="http://schemas.openxmlformats.org/officeDocument/2006/relationships/oleObject" Target="../embeddings/oleObject661.bin"/><Relationship Id="rId21" Type="http://schemas.openxmlformats.org/officeDocument/2006/relationships/oleObject" Target="../embeddings/oleObject670.bin"/><Relationship Id="rId7" Type="http://schemas.openxmlformats.org/officeDocument/2006/relationships/oleObject" Target="../embeddings/oleObject663.bin"/><Relationship Id="rId12" Type="http://schemas.openxmlformats.org/officeDocument/2006/relationships/image" Target="../media/image559.wmf"/><Relationship Id="rId17" Type="http://schemas.openxmlformats.org/officeDocument/2006/relationships/oleObject" Target="../embeddings/oleObject668.bin"/><Relationship Id="rId25" Type="http://schemas.openxmlformats.org/officeDocument/2006/relationships/slide" Target="slide163.xml"/><Relationship Id="rId2" Type="http://schemas.openxmlformats.org/officeDocument/2006/relationships/slideLayout" Target="../slideLayouts/slideLayout7.xml"/><Relationship Id="rId16" Type="http://schemas.openxmlformats.org/officeDocument/2006/relationships/image" Target="../media/image561.wmf"/><Relationship Id="rId20" Type="http://schemas.openxmlformats.org/officeDocument/2006/relationships/image" Target="../media/image562.wmf"/><Relationship Id="rId1" Type="http://schemas.openxmlformats.org/officeDocument/2006/relationships/vmlDrawing" Target="../drawings/vmlDrawing135.vml"/><Relationship Id="rId6" Type="http://schemas.openxmlformats.org/officeDocument/2006/relationships/image" Target="../media/image556.wmf"/><Relationship Id="rId11" Type="http://schemas.openxmlformats.org/officeDocument/2006/relationships/oleObject" Target="../embeddings/oleObject665.bin"/><Relationship Id="rId24" Type="http://schemas.openxmlformats.org/officeDocument/2006/relationships/image" Target="../media/image564.wmf"/><Relationship Id="rId5" Type="http://schemas.openxmlformats.org/officeDocument/2006/relationships/oleObject" Target="../embeddings/oleObject662.bin"/><Relationship Id="rId15" Type="http://schemas.openxmlformats.org/officeDocument/2006/relationships/oleObject" Target="../embeddings/oleObject667.bin"/><Relationship Id="rId23" Type="http://schemas.openxmlformats.org/officeDocument/2006/relationships/oleObject" Target="../embeddings/oleObject671.bin"/><Relationship Id="rId10" Type="http://schemas.openxmlformats.org/officeDocument/2006/relationships/image" Target="../media/image558.wmf"/><Relationship Id="rId19" Type="http://schemas.openxmlformats.org/officeDocument/2006/relationships/oleObject" Target="../embeddings/oleObject669.bin"/><Relationship Id="rId4" Type="http://schemas.openxmlformats.org/officeDocument/2006/relationships/image" Target="../media/image555.wmf"/><Relationship Id="rId9" Type="http://schemas.openxmlformats.org/officeDocument/2006/relationships/oleObject" Target="../embeddings/oleObject664.bin"/><Relationship Id="rId14" Type="http://schemas.openxmlformats.org/officeDocument/2006/relationships/image" Target="../media/image560.wmf"/><Relationship Id="rId22" Type="http://schemas.openxmlformats.org/officeDocument/2006/relationships/image" Target="../media/image563.wmf"/></Relationships>
</file>

<file path=ppt/slides/_rels/slide161.xml.rels><?xml version="1.0" encoding="UTF-8" standalone="yes"?>
<Relationships xmlns="http://schemas.openxmlformats.org/package/2006/relationships"><Relationship Id="rId8" Type="http://schemas.openxmlformats.org/officeDocument/2006/relationships/image" Target="../media/image567.wmf"/><Relationship Id="rId3" Type="http://schemas.openxmlformats.org/officeDocument/2006/relationships/oleObject" Target="../embeddings/oleObject672.bin"/><Relationship Id="rId7" Type="http://schemas.openxmlformats.org/officeDocument/2006/relationships/oleObject" Target="../embeddings/oleObject674.bin"/><Relationship Id="rId2" Type="http://schemas.openxmlformats.org/officeDocument/2006/relationships/slideLayout" Target="../slideLayouts/slideLayout7.xml"/><Relationship Id="rId1" Type="http://schemas.openxmlformats.org/officeDocument/2006/relationships/vmlDrawing" Target="../drawings/vmlDrawing136.vml"/><Relationship Id="rId6" Type="http://schemas.openxmlformats.org/officeDocument/2006/relationships/image" Target="../media/image566.wmf"/><Relationship Id="rId5" Type="http://schemas.openxmlformats.org/officeDocument/2006/relationships/oleObject" Target="../embeddings/oleObject673.bin"/><Relationship Id="rId10" Type="http://schemas.openxmlformats.org/officeDocument/2006/relationships/image" Target="../media/image568.wmf"/><Relationship Id="rId4" Type="http://schemas.openxmlformats.org/officeDocument/2006/relationships/image" Target="../media/image565.wmf"/><Relationship Id="rId9" Type="http://schemas.openxmlformats.org/officeDocument/2006/relationships/oleObject" Target="../embeddings/oleObject675.bin"/></Relationships>
</file>

<file path=ppt/slides/_rels/slide162.xml.rels><?xml version="1.0" encoding="UTF-8" standalone="yes"?>
<Relationships xmlns="http://schemas.openxmlformats.org/package/2006/relationships"><Relationship Id="rId8" Type="http://schemas.openxmlformats.org/officeDocument/2006/relationships/image" Target="../media/image571.wmf"/><Relationship Id="rId13" Type="http://schemas.openxmlformats.org/officeDocument/2006/relationships/oleObject" Target="../embeddings/oleObject681.bin"/><Relationship Id="rId3" Type="http://schemas.openxmlformats.org/officeDocument/2006/relationships/oleObject" Target="../embeddings/oleObject676.bin"/><Relationship Id="rId7" Type="http://schemas.openxmlformats.org/officeDocument/2006/relationships/oleObject" Target="../embeddings/oleObject678.bin"/><Relationship Id="rId12" Type="http://schemas.openxmlformats.org/officeDocument/2006/relationships/image" Target="../media/image573.wmf"/><Relationship Id="rId2" Type="http://schemas.openxmlformats.org/officeDocument/2006/relationships/slideLayout" Target="../slideLayouts/slideLayout7.xml"/><Relationship Id="rId16" Type="http://schemas.openxmlformats.org/officeDocument/2006/relationships/image" Target="../media/image575.wmf"/><Relationship Id="rId1" Type="http://schemas.openxmlformats.org/officeDocument/2006/relationships/vmlDrawing" Target="../drawings/vmlDrawing137.vml"/><Relationship Id="rId6" Type="http://schemas.openxmlformats.org/officeDocument/2006/relationships/image" Target="../media/image570.wmf"/><Relationship Id="rId11" Type="http://schemas.openxmlformats.org/officeDocument/2006/relationships/oleObject" Target="../embeddings/oleObject680.bin"/><Relationship Id="rId5" Type="http://schemas.openxmlformats.org/officeDocument/2006/relationships/oleObject" Target="../embeddings/oleObject677.bin"/><Relationship Id="rId15" Type="http://schemas.openxmlformats.org/officeDocument/2006/relationships/oleObject" Target="../embeddings/oleObject682.bin"/><Relationship Id="rId10" Type="http://schemas.openxmlformats.org/officeDocument/2006/relationships/image" Target="../media/image572.wmf"/><Relationship Id="rId4" Type="http://schemas.openxmlformats.org/officeDocument/2006/relationships/image" Target="../media/image569.wmf"/><Relationship Id="rId9" Type="http://schemas.openxmlformats.org/officeDocument/2006/relationships/oleObject" Target="../embeddings/oleObject679.bin"/><Relationship Id="rId14" Type="http://schemas.openxmlformats.org/officeDocument/2006/relationships/image" Target="../media/image574.wmf"/></Relationships>
</file>

<file path=ppt/slides/_rels/slide163.xml.rels><?xml version="1.0" encoding="UTF-8" standalone="yes"?>
<Relationships xmlns="http://schemas.openxmlformats.org/package/2006/relationships"><Relationship Id="rId8" Type="http://schemas.openxmlformats.org/officeDocument/2006/relationships/image" Target="../media/image577.wmf"/><Relationship Id="rId13" Type="http://schemas.openxmlformats.org/officeDocument/2006/relationships/image" Target="../media/image579.wmf"/><Relationship Id="rId3" Type="http://schemas.openxmlformats.org/officeDocument/2006/relationships/oleObject" Target="../embeddings/oleObject683.bin"/><Relationship Id="rId7" Type="http://schemas.openxmlformats.org/officeDocument/2006/relationships/oleObject" Target="../embeddings/oleObject685.bin"/><Relationship Id="rId12" Type="http://schemas.openxmlformats.org/officeDocument/2006/relationships/oleObject" Target="../embeddings/oleObject687.bin"/><Relationship Id="rId2" Type="http://schemas.openxmlformats.org/officeDocument/2006/relationships/slideLayout" Target="../slideLayouts/slideLayout7.xml"/><Relationship Id="rId1" Type="http://schemas.openxmlformats.org/officeDocument/2006/relationships/vmlDrawing" Target="../drawings/vmlDrawing138.vml"/><Relationship Id="rId6" Type="http://schemas.openxmlformats.org/officeDocument/2006/relationships/image" Target="../media/image576.wmf"/><Relationship Id="rId11" Type="http://schemas.openxmlformats.org/officeDocument/2006/relationships/slide" Target="slide160.xml"/><Relationship Id="rId5" Type="http://schemas.openxmlformats.org/officeDocument/2006/relationships/oleObject" Target="../embeddings/oleObject684.bin"/><Relationship Id="rId10" Type="http://schemas.openxmlformats.org/officeDocument/2006/relationships/image" Target="../media/image578.wmf"/><Relationship Id="rId4" Type="http://schemas.openxmlformats.org/officeDocument/2006/relationships/image" Target="../media/image563.wmf"/><Relationship Id="rId9" Type="http://schemas.openxmlformats.org/officeDocument/2006/relationships/oleObject" Target="../embeddings/oleObject686.bin"/></Relationships>
</file>

<file path=ppt/slides/_rels/slide164.xml.rels><?xml version="1.0" encoding="UTF-8" standalone="yes"?>
<Relationships xmlns="http://schemas.openxmlformats.org/package/2006/relationships"><Relationship Id="rId8" Type="http://schemas.openxmlformats.org/officeDocument/2006/relationships/image" Target="../media/image582.wmf"/><Relationship Id="rId13" Type="http://schemas.openxmlformats.org/officeDocument/2006/relationships/oleObject" Target="../embeddings/oleObject693.bin"/><Relationship Id="rId3" Type="http://schemas.openxmlformats.org/officeDocument/2006/relationships/oleObject" Target="../embeddings/oleObject688.bin"/><Relationship Id="rId7" Type="http://schemas.openxmlformats.org/officeDocument/2006/relationships/oleObject" Target="../embeddings/oleObject690.bin"/><Relationship Id="rId12" Type="http://schemas.openxmlformats.org/officeDocument/2006/relationships/image" Target="../media/image584.wmf"/><Relationship Id="rId2" Type="http://schemas.openxmlformats.org/officeDocument/2006/relationships/slideLayout" Target="../slideLayouts/slideLayout7.xml"/><Relationship Id="rId1" Type="http://schemas.openxmlformats.org/officeDocument/2006/relationships/vmlDrawing" Target="../drawings/vmlDrawing139.vml"/><Relationship Id="rId6" Type="http://schemas.openxmlformats.org/officeDocument/2006/relationships/image" Target="../media/image581.wmf"/><Relationship Id="rId11" Type="http://schemas.openxmlformats.org/officeDocument/2006/relationships/oleObject" Target="../embeddings/oleObject692.bin"/><Relationship Id="rId5" Type="http://schemas.openxmlformats.org/officeDocument/2006/relationships/oleObject" Target="../embeddings/oleObject689.bin"/><Relationship Id="rId10" Type="http://schemas.openxmlformats.org/officeDocument/2006/relationships/image" Target="../media/image583.wmf"/><Relationship Id="rId4" Type="http://schemas.openxmlformats.org/officeDocument/2006/relationships/image" Target="../media/image580.wmf"/><Relationship Id="rId9" Type="http://schemas.openxmlformats.org/officeDocument/2006/relationships/oleObject" Target="../embeddings/oleObject691.bin"/><Relationship Id="rId14" Type="http://schemas.openxmlformats.org/officeDocument/2006/relationships/image" Target="../media/image585.wmf"/></Relationships>
</file>

<file path=ppt/slides/_rels/slide165.xml.rels><?xml version="1.0" encoding="UTF-8" standalone="yes"?>
<Relationships xmlns="http://schemas.openxmlformats.org/package/2006/relationships"><Relationship Id="rId3" Type="http://schemas.openxmlformats.org/officeDocument/2006/relationships/oleObject" Target="../embeddings/oleObject694.bin"/><Relationship Id="rId2" Type="http://schemas.openxmlformats.org/officeDocument/2006/relationships/slideLayout" Target="../slideLayouts/slideLayout7.xml"/><Relationship Id="rId1" Type="http://schemas.openxmlformats.org/officeDocument/2006/relationships/vmlDrawing" Target="../drawings/vmlDrawing140.vml"/><Relationship Id="rId4" Type="http://schemas.openxmlformats.org/officeDocument/2006/relationships/image" Target="../media/image563.wmf"/></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8" Type="http://schemas.openxmlformats.org/officeDocument/2006/relationships/image" Target="../media/image588.wmf"/><Relationship Id="rId3" Type="http://schemas.openxmlformats.org/officeDocument/2006/relationships/oleObject" Target="../embeddings/oleObject695.bin"/><Relationship Id="rId7" Type="http://schemas.openxmlformats.org/officeDocument/2006/relationships/oleObject" Target="../embeddings/oleObject697.bin"/><Relationship Id="rId2" Type="http://schemas.openxmlformats.org/officeDocument/2006/relationships/slideLayout" Target="../slideLayouts/slideLayout7.xml"/><Relationship Id="rId1" Type="http://schemas.openxmlformats.org/officeDocument/2006/relationships/vmlDrawing" Target="../drawings/vmlDrawing141.vml"/><Relationship Id="rId6" Type="http://schemas.openxmlformats.org/officeDocument/2006/relationships/image" Target="../media/image587.wmf"/><Relationship Id="rId5" Type="http://schemas.openxmlformats.org/officeDocument/2006/relationships/oleObject" Target="../embeddings/oleObject696.bin"/><Relationship Id="rId10" Type="http://schemas.openxmlformats.org/officeDocument/2006/relationships/image" Target="../media/image589.wmf"/><Relationship Id="rId4" Type="http://schemas.openxmlformats.org/officeDocument/2006/relationships/image" Target="../media/image586.wmf"/><Relationship Id="rId9" Type="http://schemas.openxmlformats.org/officeDocument/2006/relationships/oleObject" Target="../embeddings/oleObject698.bin"/></Relationships>
</file>

<file path=ppt/slides/_rels/slide168.xml.rels><?xml version="1.0" encoding="UTF-8" standalone="yes"?>
<Relationships xmlns="http://schemas.openxmlformats.org/package/2006/relationships"><Relationship Id="rId8" Type="http://schemas.openxmlformats.org/officeDocument/2006/relationships/oleObject" Target="../embeddings/oleObject701.bin"/><Relationship Id="rId3" Type="http://schemas.openxmlformats.org/officeDocument/2006/relationships/oleObject" Target="../embeddings/oleObject699.bin"/><Relationship Id="rId7" Type="http://schemas.openxmlformats.org/officeDocument/2006/relationships/image" Target="../media/image593.jpeg"/><Relationship Id="rId2" Type="http://schemas.openxmlformats.org/officeDocument/2006/relationships/slideLayout" Target="../slideLayouts/slideLayout7.xml"/><Relationship Id="rId1" Type="http://schemas.openxmlformats.org/officeDocument/2006/relationships/vmlDrawing" Target="../drawings/vmlDrawing142.vml"/><Relationship Id="rId6" Type="http://schemas.openxmlformats.org/officeDocument/2006/relationships/image" Target="../media/image591.wmf"/><Relationship Id="rId5" Type="http://schemas.openxmlformats.org/officeDocument/2006/relationships/oleObject" Target="../embeddings/oleObject700.bin"/><Relationship Id="rId4" Type="http://schemas.openxmlformats.org/officeDocument/2006/relationships/image" Target="../media/image590.wmf"/><Relationship Id="rId9" Type="http://schemas.openxmlformats.org/officeDocument/2006/relationships/image" Target="../media/image592.wmf"/></Relationships>
</file>

<file path=ppt/slides/_rels/slide169.xml.rels><?xml version="1.0" encoding="UTF-8" standalone="yes"?>
<Relationships xmlns="http://schemas.openxmlformats.org/package/2006/relationships"><Relationship Id="rId8" Type="http://schemas.openxmlformats.org/officeDocument/2006/relationships/image" Target="../media/image596.wmf"/><Relationship Id="rId3" Type="http://schemas.openxmlformats.org/officeDocument/2006/relationships/oleObject" Target="../embeddings/oleObject702.bin"/><Relationship Id="rId7" Type="http://schemas.openxmlformats.org/officeDocument/2006/relationships/oleObject" Target="../embeddings/oleObject704.bin"/><Relationship Id="rId2" Type="http://schemas.openxmlformats.org/officeDocument/2006/relationships/slideLayout" Target="../slideLayouts/slideLayout2.xml"/><Relationship Id="rId1" Type="http://schemas.openxmlformats.org/officeDocument/2006/relationships/vmlDrawing" Target="../drawings/vmlDrawing143.vml"/><Relationship Id="rId6" Type="http://schemas.openxmlformats.org/officeDocument/2006/relationships/image" Target="../media/image595.wmf"/><Relationship Id="rId5" Type="http://schemas.openxmlformats.org/officeDocument/2006/relationships/oleObject" Target="../embeddings/oleObject703.bin"/><Relationship Id="rId4" Type="http://schemas.openxmlformats.org/officeDocument/2006/relationships/image" Target="../media/image594.emf"/></Relationships>
</file>

<file path=ppt/slides/_rels/slide170.xml.rels><?xml version="1.0" encoding="UTF-8" standalone="yes"?>
<Relationships xmlns="http://schemas.openxmlformats.org/package/2006/relationships"><Relationship Id="rId8" Type="http://schemas.openxmlformats.org/officeDocument/2006/relationships/image" Target="../media/image599.wmf"/><Relationship Id="rId3" Type="http://schemas.openxmlformats.org/officeDocument/2006/relationships/oleObject" Target="../embeddings/oleObject705.bin"/><Relationship Id="rId7" Type="http://schemas.openxmlformats.org/officeDocument/2006/relationships/oleObject" Target="../embeddings/oleObject707.bin"/><Relationship Id="rId2" Type="http://schemas.openxmlformats.org/officeDocument/2006/relationships/slideLayout" Target="../slideLayouts/slideLayout2.xml"/><Relationship Id="rId1" Type="http://schemas.openxmlformats.org/officeDocument/2006/relationships/vmlDrawing" Target="../drawings/vmlDrawing144.vml"/><Relationship Id="rId6" Type="http://schemas.openxmlformats.org/officeDocument/2006/relationships/image" Target="../media/image598.wmf"/><Relationship Id="rId11" Type="http://schemas.openxmlformats.org/officeDocument/2006/relationships/image" Target="../media/image600.wmf"/><Relationship Id="rId5" Type="http://schemas.openxmlformats.org/officeDocument/2006/relationships/oleObject" Target="../embeddings/oleObject706.bin"/><Relationship Id="rId10" Type="http://schemas.openxmlformats.org/officeDocument/2006/relationships/oleObject" Target="../embeddings/oleObject708.bin"/><Relationship Id="rId4" Type="http://schemas.openxmlformats.org/officeDocument/2006/relationships/image" Target="../media/image597.wmf"/><Relationship Id="rId9" Type="http://schemas.openxmlformats.org/officeDocument/2006/relationships/slide" Target="slide173.xml"/></Relationships>
</file>

<file path=ppt/slides/_rels/slide171.xml.rels><?xml version="1.0" encoding="UTF-8" standalone="yes"?>
<Relationships xmlns="http://schemas.openxmlformats.org/package/2006/relationships"><Relationship Id="rId3" Type="http://schemas.openxmlformats.org/officeDocument/2006/relationships/oleObject" Target="../embeddings/oleObject709.bin"/><Relationship Id="rId7" Type="http://schemas.openxmlformats.org/officeDocument/2006/relationships/slide" Target="slide173.xml"/><Relationship Id="rId2" Type="http://schemas.openxmlformats.org/officeDocument/2006/relationships/slideLayout" Target="../slideLayouts/slideLayout7.xml"/><Relationship Id="rId1" Type="http://schemas.openxmlformats.org/officeDocument/2006/relationships/vmlDrawing" Target="../drawings/vmlDrawing145.vml"/><Relationship Id="rId6" Type="http://schemas.openxmlformats.org/officeDocument/2006/relationships/image" Target="../media/image602.png"/><Relationship Id="rId5" Type="http://schemas.openxmlformats.org/officeDocument/2006/relationships/oleObject" Target="../embeddings/oleObject710.bin"/><Relationship Id="rId4" Type="http://schemas.openxmlformats.org/officeDocument/2006/relationships/image" Target="../media/image601.png"/></Relationships>
</file>

<file path=ppt/slides/_rels/slide172.xml.rels><?xml version="1.0" encoding="UTF-8" standalone="yes"?>
<Relationships xmlns="http://schemas.openxmlformats.org/package/2006/relationships"><Relationship Id="rId8" Type="http://schemas.openxmlformats.org/officeDocument/2006/relationships/oleObject" Target="../embeddings/oleObject713.bin"/><Relationship Id="rId3" Type="http://schemas.openxmlformats.org/officeDocument/2006/relationships/slide" Target="slide174.xml"/><Relationship Id="rId7" Type="http://schemas.openxmlformats.org/officeDocument/2006/relationships/image" Target="../media/image604.wmf"/><Relationship Id="rId2" Type="http://schemas.openxmlformats.org/officeDocument/2006/relationships/slideLayout" Target="../slideLayouts/slideLayout7.xml"/><Relationship Id="rId1" Type="http://schemas.openxmlformats.org/officeDocument/2006/relationships/vmlDrawing" Target="../drawings/vmlDrawing146.vml"/><Relationship Id="rId6" Type="http://schemas.openxmlformats.org/officeDocument/2006/relationships/oleObject" Target="../embeddings/oleObject712.bin"/><Relationship Id="rId11" Type="http://schemas.openxmlformats.org/officeDocument/2006/relationships/slide" Target="slide188.xml"/><Relationship Id="rId5" Type="http://schemas.openxmlformats.org/officeDocument/2006/relationships/image" Target="../media/image603.wmf"/><Relationship Id="rId10" Type="http://schemas.openxmlformats.org/officeDocument/2006/relationships/image" Target="../media/image605.wmf"/><Relationship Id="rId4" Type="http://schemas.openxmlformats.org/officeDocument/2006/relationships/oleObject" Target="../embeddings/oleObject711.bin"/><Relationship Id="rId9" Type="http://schemas.openxmlformats.org/officeDocument/2006/relationships/oleObject" Target="../embeddings/oleObject714.bin"/></Relationships>
</file>

<file path=ppt/slides/_rels/slide173.xml.rels><?xml version="1.0" encoding="UTF-8" standalone="yes"?>
<Relationships xmlns="http://schemas.openxmlformats.org/package/2006/relationships"><Relationship Id="rId3" Type="http://schemas.openxmlformats.org/officeDocument/2006/relationships/slide" Target="slide170.xml"/><Relationship Id="rId2" Type="http://schemas.openxmlformats.org/officeDocument/2006/relationships/slide" Target="slide171.xml"/><Relationship Id="rId1" Type="http://schemas.openxmlformats.org/officeDocument/2006/relationships/slideLayout" Target="../slideLayouts/slideLayout7.xml"/><Relationship Id="rId5" Type="http://schemas.openxmlformats.org/officeDocument/2006/relationships/slide" Target="slide188.xml"/><Relationship Id="rId4" Type="http://schemas.openxmlformats.org/officeDocument/2006/relationships/image" Target="../media/image606.png"/></Relationships>
</file>

<file path=ppt/slides/_rels/slide174.xml.rels><?xml version="1.0" encoding="UTF-8" standalone="yes"?>
<Relationships xmlns="http://schemas.openxmlformats.org/package/2006/relationships"><Relationship Id="rId8" Type="http://schemas.openxmlformats.org/officeDocument/2006/relationships/image" Target="../media/image609.wmf"/><Relationship Id="rId3" Type="http://schemas.openxmlformats.org/officeDocument/2006/relationships/oleObject" Target="../embeddings/oleObject715.bin"/><Relationship Id="rId7" Type="http://schemas.openxmlformats.org/officeDocument/2006/relationships/oleObject" Target="../embeddings/oleObject717.bin"/><Relationship Id="rId2" Type="http://schemas.openxmlformats.org/officeDocument/2006/relationships/slideLayout" Target="../slideLayouts/slideLayout7.xml"/><Relationship Id="rId1" Type="http://schemas.openxmlformats.org/officeDocument/2006/relationships/vmlDrawing" Target="../drawings/vmlDrawing147.vml"/><Relationship Id="rId6" Type="http://schemas.openxmlformats.org/officeDocument/2006/relationships/image" Target="../media/image608.wmf"/><Relationship Id="rId5" Type="http://schemas.openxmlformats.org/officeDocument/2006/relationships/oleObject" Target="../embeddings/oleObject716.bin"/><Relationship Id="rId4" Type="http://schemas.openxmlformats.org/officeDocument/2006/relationships/image" Target="../media/image607.wmf"/></Relationships>
</file>

<file path=ppt/slides/_rels/slide175.xml.rels><?xml version="1.0" encoding="UTF-8" standalone="yes"?>
<Relationships xmlns="http://schemas.openxmlformats.org/package/2006/relationships"><Relationship Id="rId8" Type="http://schemas.openxmlformats.org/officeDocument/2006/relationships/image" Target="../media/image612.wmf"/><Relationship Id="rId13" Type="http://schemas.openxmlformats.org/officeDocument/2006/relationships/image" Target="../media/image615.png"/><Relationship Id="rId3" Type="http://schemas.openxmlformats.org/officeDocument/2006/relationships/oleObject" Target="../embeddings/oleObject718.bin"/><Relationship Id="rId7" Type="http://schemas.openxmlformats.org/officeDocument/2006/relationships/oleObject" Target="../embeddings/oleObject720.bin"/><Relationship Id="rId12" Type="http://schemas.openxmlformats.org/officeDocument/2006/relationships/image" Target="../media/image614.wmf"/><Relationship Id="rId2" Type="http://schemas.openxmlformats.org/officeDocument/2006/relationships/slideLayout" Target="../slideLayouts/slideLayout7.xml"/><Relationship Id="rId1" Type="http://schemas.openxmlformats.org/officeDocument/2006/relationships/vmlDrawing" Target="../drawings/vmlDrawing148.vml"/><Relationship Id="rId6" Type="http://schemas.openxmlformats.org/officeDocument/2006/relationships/image" Target="../media/image611.wmf"/><Relationship Id="rId11" Type="http://schemas.openxmlformats.org/officeDocument/2006/relationships/oleObject" Target="../embeddings/oleObject722.bin"/><Relationship Id="rId5" Type="http://schemas.openxmlformats.org/officeDocument/2006/relationships/oleObject" Target="../embeddings/oleObject719.bin"/><Relationship Id="rId10" Type="http://schemas.openxmlformats.org/officeDocument/2006/relationships/image" Target="../media/image613.wmf"/><Relationship Id="rId4" Type="http://schemas.openxmlformats.org/officeDocument/2006/relationships/image" Target="../media/image610.png"/><Relationship Id="rId9" Type="http://schemas.openxmlformats.org/officeDocument/2006/relationships/oleObject" Target="../embeddings/oleObject721.bin"/><Relationship Id="rId14" Type="http://schemas.openxmlformats.org/officeDocument/2006/relationships/slide" Target="slide177.xml"/></Relationships>
</file>

<file path=ppt/slides/_rels/slide176.xml.rels><?xml version="1.0" encoding="UTF-8" standalone="yes"?>
<Relationships xmlns="http://schemas.openxmlformats.org/package/2006/relationships"><Relationship Id="rId2" Type="http://schemas.openxmlformats.org/officeDocument/2006/relationships/image" Target="../media/image616.pn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8" Type="http://schemas.openxmlformats.org/officeDocument/2006/relationships/image" Target="../media/image619.emf"/><Relationship Id="rId3" Type="http://schemas.openxmlformats.org/officeDocument/2006/relationships/oleObject" Target="../embeddings/oleObject723.bin"/><Relationship Id="rId7" Type="http://schemas.openxmlformats.org/officeDocument/2006/relationships/oleObject" Target="../embeddings/oleObject725.bin"/><Relationship Id="rId2" Type="http://schemas.openxmlformats.org/officeDocument/2006/relationships/slideLayout" Target="../slideLayouts/slideLayout2.xml"/><Relationship Id="rId1" Type="http://schemas.openxmlformats.org/officeDocument/2006/relationships/vmlDrawing" Target="../drawings/vmlDrawing149.vml"/><Relationship Id="rId6" Type="http://schemas.openxmlformats.org/officeDocument/2006/relationships/image" Target="../media/image618.emf"/><Relationship Id="rId11" Type="http://schemas.openxmlformats.org/officeDocument/2006/relationships/hyperlink" Target="file:///E:\bjtu\teaching\&#25968;&#23383;&#20449;&#21495;&#22788;&#29702;\2022-2023\&#35838;&#20214;\&#31532;&#20108;&#31456;.pptx#-1,150,PowerPoint &#28436;&#31034;&#25991;&#31295;" TargetMode="External"/><Relationship Id="rId5" Type="http://schemas.openxmlformats.org/officeDocument/2006/relationships/oleObject" Target="../embeddings/oleObject724.bin"/><Relationship Id="rId10" Type="http://schemas.openxmlformats.org/officeDocument/2006/relationships/slide" Target="slide51.xml"/><Relationship Id="rId4" Type="http://schemas.openxmlformats.org/officeDocument/2006/relationships/image" Target="../media/image617.emf"/><Relationship Id="rId9" Type="http://schemas.openxmlformats.org/officeDocument/2006/relationships/slide" Target="slide175.xml"/></Relationships>
</file>

<file path=ppt/slides/_rels/slide178.xml.rels><?xml version="1.0" encoding="UTF-8" standalone="yes"?>
<Relationships xmlns="http://schemas.openxmlformats.org/package/2006/relationships"><Relationship Id="rId8" Type="http://schemas.openxmlformats.org/officeDocument/2006/relationships/slide" Target="slide204.xml"/><Relationship Id="rId3" Type="http://schemas.openxmlformats.org/officeDocument/2006/relationships/oleObject" Target="../embeddings/oleObject726.bin"/><Relationship Id="rId7" Type="http://schemas.openxmlformats.org/officeDocument/2006/relationships/slide" Target="slide195.xml"/><Relationship Id="rId2" Type="http://schemas.openxmlformats.org/officeDocument/2006/relationships/slideLayout" Target="../slideLayouts/slideLayout7.xml"/><Relationship Id="rId1" Type="http://schemas.openxmlformats.org/officeDocument/2006/relationships/vmlDrawing" Target="../drawings/vmlDrawing150.vml"/><Relationship Id="rId6" Type="http://schemas.openxmlformats.org/officeDocument/2006/relationships/image" Target="../media/image621.wmf"/><Relationship Id="rId5" Type="http://schemas.openxmlformats.org/officeDocument/2006/relationships/oleObject" Target="../embeddings/oleObject727.bin"/><Relationship Id="rId4" Type="http://schemas.openxmlformats.org/officeDocument/2006/relationships/image" Target="../media/image620.wmf"/><Relationship Id="rId9" Type="http://schemas.openxmlformats.org/officeDocument/2006/relationships/slide" Target="slide180.xml"/></Relationships>
</file>

<file path=ppt/slides/_rels/slide179.xml.rels><?xml version="1.0" encoding="UTF-8" standalone="yes"?>
<Relationships xmlns="http://schemas.openxmlformats.org/package/2006/relationships"><Relationship Id="rId8" Type="http://schemas.openxmlformats.org/officeDocument/2006/relationships/oleObject" Target="../embeddings/oleObject730.bin"/><Relationship Id="rId13" Type="http://schemas.openxmlformats.org/officeDocument/2006/relationships/oleObject" Target="../embeddings/oleObject733.bin"/><Relationship Id="rId18" Type="http://schemas.openxmlformats.org/officeDocument/2006/relationships/image" Target="../media/image628.wmf"/><Relationship Id="rId3" Type="http://schemas.openxmlformats.org/officeDocument/2006/relationships/oleObject" Target="../embeddings/oleObject728.bin"/><Relationship Id="rId21" Type="http://schemas.openxmlformats.org/officeDocument/2006/relationships/slide" Target="slide180.xml"/><Relationship Id="rId7" Type="http://schemas.openxmlformats.org/officeDocument/2006/relationships/image" Target="../media/image630.jpeg"/><Relationship Id="rId12" Type="http://schemas.openxmlformats.org/officeDocument/2006/relationships/image" Target="../media/image625.wmf"/><Relationship Id="rId17" Type="http://schemas.openxmlformats.org/officeDocument/2006/relationships/oleObject" Target="../embeddings/oleObject735.bin"/><Relationship Id="rId2" Type="http://schemas.openxmlformats.org/officeDocument/2006/relationships/slideLayout" Target="../slideLayouts/slideLayout7.xml"/><Relationship Id="rId16" Type="http://schemas.openxmlformats.org/officeDocument/2006/relationships/image" Target="../media/image627.wmf"/><Relationship Id="rId20" Type="http://schemas.openxmlformats.org/officeDocument/2006/relationships/image" Target="../media/image629.wmf"/><Relationship Id="rId1" Type="http://schemas.openxmlformats.org/officeDocument/2006/relationships/vmlDrawing" Target="../drawings/vmlDrawing151.vml"/><Relationship Id="rId6" Type="http://schemas.openxmlformats.org/officeDocument/2006/relationships/image" Target="../media/image623.wmf"/><Relationship Id="rId11" Type="http://schemas.openxmlformats.org/officeDocument/2006/relationships/oleObject" Target="../embeddings/oleObject732.bin"/><Relationship Id="rId5" Type="http://schemas.openxmlformats.org/officeDocument/2006/relationships/oleObject" Target="../embeddings/oleObject729.bin"/><Relationship Id="rId15" Type="http://schemas.openxmlformats.org/officeDocument/2006/relationships/oleObject" Target="../embeddings/oleObject734.bin"/><Relationship Id="rId23" Type="http://schemas.openxmlformats.org/officeDocument/2006/relationships/slide" Target="slide186.xml"/><Relationship Id="rId10" Type="http://schemas.openxmlformats.org/officeDocument/2006/relationships/image" Target="../media/image624.wmf"/><Relationship Id="rId19" Type="http://schemas.openxmlformats.org/officeDocument/2006/relationships/oleObject" Target="../embeddings/oleObject736.bin"/><Relationship Id="rId4" Type="http://schemas.openxmlformats.org/officeDocument/2006/relationships/image" Target="../media/image622.wmf"/><Relationship Id="rId9" Type="http://schemas.openxmlformats.org/officeDocument/2006/relationships/oleObject" Target="../embeddings/oleObject731.bin"/><Relationship Id="rId14" Type="http://schemas.openxmlformats.org/officeDocument/2006/relationships/image" Target="../media/image626.wmf"/><Relationship Id="rId22" Type="http://schemas.openxmlformats.org/officeDocument/2006/relationships/slide" Target="slide181.xml"/></Relationships>
</file>

<file path=ppt/slides/_rels/slide180.xml.rels><?xml version="1.0" encoding="UTF-8" standalone="yes"?>
<Relationships xmlns="http://schemas.openxmlformats.org/package/2006/relationships"><Relationship Id="rId8" Type="http://schemas.openxmlformats.org/officeDocument/2006/relationships/image" Target="../media/image633.wmf"/><Relationship Id="rId3" Type="http://schemas.openxmlformats.org/officeDocument/2006/relationships/oleObject" Target="../embeddings/oleObject737.bin"/><Relationship Id="rId7" Type="http://schemas.openxmlformats.org/officeDocument/2006/relationships/oleObject" Target="../embeddings/oleObject739.bin"/><Relationship Id="rId12" Type="http://schemas.openxmlformats.org/officeDocument/2006/relationships/slide" Target="slide178.xml"/><Relationship Id="rId2" Type="http://schemas.openxmlformats.org/officeDocument/2006/relationships/slideLayout" Target="../slideLayouts/slideLayout7.xml"/><Relationship Id="rId1" Type="http://schemas.openxmlformats.org/officeDocument/2006/relationships/vmlDrawing" Target="../drawings/vmlDrawing152.vml"/><Relationship Id="rId6" Type="http://schemas.openxmlformats.org/officeDocument/2006/relationships/image" Target="../media/image632.wmf"/><Relationship Id="rId11" Type="http://schemas.openxmlformats.org/officeDocument/2006/relationships/slide" Target="slide179.xml"/><Relationship Id="rId5" Type="http://schemas.openxmlformats.org/officeDocument/2006/relationships/oleObject" Target="../embeddings/oleObject738.bin"/><Relationship Id="rId10" Type="http://schemas.openxmlformats.org/officeDocument/2006/relationships/image" Target="../media/image634.wmf"/><Relationship Id="rId4" Type="http://schemas.openxmlformats.org/officeDocument/2006/relationships/image" Target="../media/image631.wmf"/><Relationship Id="rId9" Type="http://schemas.openxmlformats.org/officeDocument/2006/relationships/oleObject" Target="../embeddings/oleObject740.bin"/></Relationships>
</file>

<file path=ppt/slides/_rels/slide181.xml.rels><?xml version="1.0" encoding="UTF-8" standalone="yes"?>
<Relationships xmlns="http://schemas.openxmlformats.org/package/2006/relationships"><Relationship Id="rId8" Type="http://schemas.openxmlformats.org/officeDocument/2006/relationships/image" Target="../media/image635.wmf"/><Relationship Id="rId3" Type="http://schemas.openxmlformats.org/officeDocument/2006/relationships/oleObject" Target="../embeddings/oleObject741.bin"/><Relationship Id="rId7" Type="http://schemas.openxmlformats.org/officeDocument/2006/relationships/oleObject" Target="../embeddings/oleObject743.bin"/><Relationship Id="rId2" Type="http://schemas.openxmlformats.org/officeDocument/2006/relationships/slideLayout" Target="../slideLayouts/slideLayout7.xml"/><Relationship Id="rId1" Type="http://schemas.openxmlformats.org/officeDocument/2006/relationships/vmlDrawing" Target="../drawings/vmlDrawing153.vml"/><Relationship Id="rId6" Type="http://schemas.openxmlformats.org/officeDocument/2006/relationships/image" Target="../media/image632.wmf"/><Relationship Id="rId11" Type="http://schemas.openxmlformats.org/officeDocument/2006/relationships/slide" Target="slide179.xml"/><Relationship Id="rId5" Type="http://schemas.openxmlformats.org/officeDocument/2006/relationships/oleObject" Target="../embeddings/oleObject742.bin"/><Relationship Id="rId10" Type="http://schemas.openxmlformats.org/officeDocument/2006/relationships/image" Target="../media/image636.wmf"/><Relationship Id="rId4" Type="http://schemas.openxmlformats.org/officeDocument/2006/relationships/image" Target="../media/image631.wmf"/><Relationship Id="rId9" Type="http://schemas.openxmlformats.org/officeDocument/2006/relationships/oleObject" Target="../embeddings/oleObject744.bin"/></Relationships>
</file>

<file path=ppt/slides/_rels/slide182.xml.rels><?xml version="1.0" encoding="UTF-8" standalone="yes"?>
<Relationships xmlns="http://schemas.openxmlformats.org/package/2006/relationships"><Relationship Id="rId8" Type="http://schemas.openxmlformats.org/officeDocument/2006/relationships/image" Target="../media/image639.wmf"/><Relationship Id="rId3" Type="http://schemas.openxmlformats.org/officeDocument/2006/relationships/oleObject" Target="../embeddings/oleObject745.bin"/><Relationship Id="rId7" Type="http://schemas.openxmlformats.org/officeDocument/2006/relationships/oleObject" Target="../embeddings/oleObject747.bin"/><Relationship Id="rId2" Type="http://schemas.openxmlformats.org/officeDocument/2006/relationships/slideLayout" Target="../slideLayouts/slideLayout7.xml"/><Relationship Id="rId1" Type="http://schemas.openxmlformats.org/officeDocument/2006/relationships/vmlDrawing" Target="../drawings/vmlDrawing154.vml"/><Relationship Id="rId6" Type="http://schemas.openxmlformats.org/officeDocument/2006/relationships/image" Target="../media/image638.wmf"/><Relationship Id="rId5" Type="http://schemas.openxmlformats.org/officeDocument/2006/relationships/oleObject" Target="../embeddings/oleObject746.bin"/><Relationship Id="rId10" Type="http://schemas.openxmlformats.org/officeDocument/2006/relationships/image" Target="../media/image640.wmf"/><Relationship Id="rId4" Type="http://schemas.openxmlformats.org/officeDocument/2006/relationships/image" Target="../media/image637.wmf"/><Relationship Id="rId9" Type="http://schemas.openxmlformats.org/officeDocument/2006/relationships/oleObject" Target="../embeddings/oleObject748.bin"/></Relationships>
</file>

<file path=ppt/slides/_rels/slide183.xml.rels><?xml version="1.0" encoding="UTF-8" standalone="yes"?>
<Relationships xmlns="http://schemas.openxmlformats.org/package/2006/relationships"><Relationship Id="rId3" Type="http://schemas.openxmlformats.org/officeDocument/2006/relationships/oleObject" Target="../embeddings/oleObject749.bin"/><Relationship Id="rId2" Type="http://schemas.openxmlformats.org/officeDocument/2006/relationships/slideLayout" Target="../slideLayouts/slideLayout7.xml"/><Relationship Id="rId1" Type="http://schemas.openxmlformats.org/officeDocument/2006/relationships/vmlDrawing" Target="../drawings/vmlDrawing155.vml"/><Relationship Id="rId5" Type="http://schemas.openxmlformats.org/officeDocument/2006/relationships/oleObject" Target="../embeddings/oleObject750.bin"/><Relationship Id="rId4" Type="http://schemas.openxmlformats.org/officeDocument/2006/relationships/image" Target="../media/image641.wmf"/></Relationships>
</file>

<file path=ppt/slides/_rels/slide184.xml.rels><?xml version="1.0" encoding="UTF-8" standalone="yes"?>
<Relationships xmlns="http://schemas.openxmlformats.org/package/2006/relationships"><Relationship Id="rId3" Type="http://schemas.openxmlformats.org/officeDocument/2006/relationships/oleObject" Target="../embeddings/oleObject751.bin"/><Relationship Id="rId2" Type="http://schemas.openxmlformats.org/officeDocument/2006/relationships/slideLayout" Target="../slideLayouts/slideLayout7.xml"/><Relationship Id="rId1" Type="http://schemas.openxmlformats.org/officeDocument/2006/relationships/vmlDrawing" Target="../drawings/vmlDrawing156.vml"/><Relationship Id="rId4" Type="http://schemas.openxmlformats.org/officeDocument/2006/relationships/image" Target="../media/image642.wmf"/></Relationships>
</file>

<file path=ppt/slides/_rels/slide185.xml.rels><?xml version="1.0" encoding="UTF-8" standalone="yes"?>
<Relationships xmlns="http://schemas.openxmlformats.org/package/2006/relationships"><Relationship Id="rId8" Type="http://schemas.openxmlformats.org/officeDocument/2006/relationships/image" Target="../media/image645.wmf"/><Relationship Id="rId13" Type="http://schemas.openxmlformats.org/officeDocument/2006/relationships/oleObject" Target="../embeddings/oleObject757.bin"/><Relationship Id="rId18" Type="http://schemas.openxmlformats.org/officeDocument/2006/relationships/image" Target="../media/image650.wmf"/><Relationship Id="rId26" Type="http://schemas.openxmlformats.org/officeDocument/2006/relationships/image" Target="../media/image654.wmf"/><Relationship Id="rId3" Type="http://schemas.openxmlformats.org/officeDocument/2006/relationships/oleObject" Target="../embeddings/oleObject752.bin"/><Relationship Id="rId21" Type="http://schemas.openxmlformats.org/officeDocument/2006/relationships/oleObject" Target="../embeddings/oleObject761.bin"/><Relationship Id="rId7" Type="http://schemas.openxmlformats.org/officeDocument/2006/relationships/oleObject" Target="../embeddings/oleObject754.bin"/><Relationship Id="rId12" Type="http://schemas.openxmlformats.org/officeDocument/2006/relationships/image" Target="../media/image647.wmf"/><Relationship Id="rId17" Type="http://schemas.openxmlformats.org/officeDocument/2006/relationships/oleObject" Target="../embeddings/oleObject759.bin"/><Relationship Id="rId25" Type="http://schemas.openxmlformats.org/officeDocument/2006/relationships/oleObject" Target="../embeddings/oleObject763.bin"/><Relationship Id="rId2" Type="http://schemas.openxmlformats.org/officeDocument/2006/relationships/slideLayout" Target="../slideLayouts/slideLayout7.xml"/><Relationship Id="rId16" Type="http://schemas.openxmlformats.org/officeDocument/2006/relationships/image" Target="../media/image649.wmf"/><Relationship Id="rId20" Type="http://schemas.openxmlformats.org/officeDocument/2006/relationships/image" Target="../media/image651.wmf"/><Relationship Id="rId1" Type="http://schemas.openxmlformats.org/officeDocument/2006/relationships/vmlDrawing" Target="../drawings/vmlDrawing157.vml"/><Relationship Id="rId6" Type="http://schemas.openxmlformats.org/officeDocument/2006/relationships/image" Target="../media/image644.wmf"/><Relationship Id="rId11" Type="http://schemas.openxmlformats.org/officeDocument/2006/relationships/oleObject" Target="../embeddings/oleObject756.bin"/><Relationship Id="rId24" Type="http://schemas.openxmlformats.org/officeDocument/2006/relationships/image" Target="../media/image653.wmf"/><Relationship Id="rId5" Type="http://schemas.openxmlformats.org/officeDocument/2006/relationships/oleObject" Target="../embeddings/oleObject753.bin"/><Relationship Id="rId15" Type="http://schemas.openxmlformats.org/officeDocument/2006/relationships/oleObject" Target="../embeddings/oleObject758.bin"/><Relationship Id="rId23" Type="http://schemas.openxmlformats.org/officeDocument/2006/relationships/oleObject" Target="../embeddings/oleObject762.bin"/><Relationship Id="rId28" Type="http://schemas.openxmlformats.org/officeDocument/2006/relationships/slide" Target="slide205.xml"/><Relationship Id="rId10" Type="http://schemas.openxmlformats.org/officeDocument/2006/relationships/image" Target="../media/image646.wmf"/><Relationship Id="rId19" Type="http://schemas.openxmlformats.org/officeDocument/2006/relationships/oleObject" Target="../embeddings/oleObject760.bin"/><Relationship Id="rId4" Type="http://schemas.openxmlformats.org/officeDocument/2006/relationships/image" Target="../media/image643.wmf"/><Relationship Id="rId9" Type="http://schemas.openxmlformats.org/officeDocument/2006/relationships/oleObject" Target="../embeddings/oleObject755.bin"/><Relationship Id="rId14" Type="http://schemas.openxmlformats.org/officeDocument/2006/relationships/image" Target="../media/image648.wmf"/><Relationship Id="rId22" Type="http://schemas.openxmlformats.org/officeDocument/2006/relationships/image" Target="../media/image652.wmf"/><Relationship Id="rId27" Type="http://schemas.openxmlformats.org/officeDocument/2006/relationships/slide" Target="slide187.xml"/></Relationships>
</file>

<file path=ppt/slides/_rels/slide186.xml.rels><?xml version="1.0" encoding="UTF-8" standalone="yes"?>
<Relationships xmlns="http://schemas.openxmlformats.org/package/2006/relationships"><Relationship Id="rId3" Type="http://schemas.openxmlformats.org/officeDocument/2006/relationships/oleObject" Target="../embeddings/oleObject764.bin"/><Relationship Id="rId7" Type="http://schemas.openxmlformats.org/officeDocument/2006/relationships/slide" Target="slide179.xml"/><Relationship Id="rId2" Type="http://schemas.openxmlformats.org/officeDocument/2006/relationships/slideLayout" Target="../slideLayouts/slideLayout7.xml"/><Relationship Id="rId1" Type="http://schemas.openxmlformats.org/officeDocument/2006/relationships/vmlDrawing" Target="../drawings/vmlDrawing158.vml"/><Relationship Id="rId6" Type="http://schemas.openxmlformats.org/officeDocument/2006/relationships/image" Target="../media/image656.wmf"/><Relationship Id="rId5" Type="http://schemas.openxmlformats.org/officeDocument/2006/relationships/oleObject" Target="../embeddings/oleObject765.bin"/><Relationship Id="rId4" Type="http://schemas.openxmlformats.org/officeDocument/2006/relationships/image" Target="../media/image655.wmf"/></Relationships>
</file>

<file path=ppt/slides/_rels/slide187.xml.rels><?xml version="1.0" encoding="UTF-8" standalone="yes"?>
<Relationships xmlns="http://schemas.openxmlformats.org/package/2006/relationships"><Relationship Id="rId8" Type="http://schemas.openxmlformats.org/officeDocument/2006/relationships/image" Target="../media/image659.wmf"/><Relationship Id="rId3" Type="http://schemas.openxmlformats.org/officeDocument/2006/relationships/oleObject" Target="../embeddings/oleObject766.bin"/><Relationship Id="rId7" Type="http://schemas.openxmlformats.org/officeDocument/2006/relationships/oleObject" Target="../embeddings/oleObject768.bin"/><Relationship Id="rId2" Type="http://schemas.openxmlformats.org/officeDocument/2006/relationships/slideLayout" Target="../slideLayouts/slideLayout7.xml"/><Relationship Id="rId1" Type="http://schemas.openxmlformats.org/officeDocument/2006/relationships/vmlDrawing" Target="../drawings/vmlDrawing159.vml"/><Relationship Id="rId6" Type="http://schemas.openxmlformats.org/officeDocument/2006/relationships/image" Target="../media/image658.wmf"/><Relationship Id="rId5" Type="http://schemas.openxmlformats.org/officeDocument/2006/relationships/oleObject" Target="../embeddings/oleObject767.bin"/><Relationship Id="rId4" Type="http://schemas.openxmlformats.org/officeDocument/2006/relationships/image" Target="../media/image657.wmf"/><Relationship Id="rId9" Type="http://schemas.openxmlformats.org/officeDocument/2006/relationships/slide" Target="slide185.xml"/></Relationships>
</file>

<file path=ppt/slides/_rels/slide188.xml.rels><?xml version="1.0" encoding="UTF-8" standalone="yes"?>
<Relationships xmlns="http://schemas.openxmlformats.org/package/2006/relationships"><Relationship Id="rId8" Type="http://schemas.openxmlformats.org/officeDocument/2006/relationships/image" Target="../media/image662.wmf"/><Relationship Id="rId13" Type="http://schemas.openxmlformats.org/officeDocument/2006/relationships/oleObject" Target="../embeddings/oleObject774.bin"/><Relationship Id="rId3" Type="http://schemas.openxmlformats.org/officeDocument/2006/relationships/oleObject" Target="../embeddings/oleObject769.bin"/><Relationship Id="rId7" Type="http://schemas.openxmlformats.org/officeDocument/2006/relationships/oleObject" Target="../embeddings/oleObject771.bin"/><Relationship Id="rId12" Type="http://schemas.openxmlformats.org/officeDocument/2006/relationships/image" Target="../media/image664.wmf"/><Relationship Id="rId2" Type="http://schemas.openxmlformats.org/officeDocument/2006/relationships/slideLayout" Target="../slideLayouts/slideLayout7.xml"/><Relationship Id="rId16" Type="http://schemas.openxmlformats.org/officeDocument/2006/relationships/slide" Target="slide173.xml"/><Relationship Id="rId1" Type="http://schemas.openxmlformats.org/officeDocument/2006/relationships/vmlDrawing" Target="../drawings/vmlDrawing160.vml"/><Relationship Id="rId6" Type="http://schemas.openxmlformats.org/officeDocument/2006/relationships/image" Target="../media/image661.wmf"/><Relationship Id="rId11" Type="http://schemas.openxmlformats.org/officeDocument/2006/relationships/oleObject" Target="../embeddings/oleObject773.bin"/><Relationship Id="rId5" Type="http://schemas.openxmlformats.org/officeDocument/2006/relationships/oleObject" Target="../embeddings/oleObject770.bin"/><Relationship Id="rId15" Type="http://schemas.openxmlformats.org/officeDocument/2006/relationships/slide" Target="slide172.xml"/><Relationship Id="rId10" Type="http://schemas.openxmlformats.org/officeDocument/2006/relationships/image" Target="../media/image663.wmf"/><Relationship Id="rId4" Type="http://schemas.openxmlformats.org/officeDocument/2006/relationships/image" Target="../media/image660.wmf"/><Relationship Id="rId9" Type="http://schemas.openxmlformats.org/officeDocument/2006/relationships/oleObject" Target="../embeddings/oleObject772.bin"/><Relationship Id="rId14" Type="http://schemas.openxmlformats.org/officeDocument/2006/relationships/image" Target="../media/image665.wmf"/></Relationships>
</file>

<file path=ppt/slides/_rels/slide189.xml.rels><?xml version="1.0" encoding="UTF-8" standalone="yes"?>
<Relationships xmlns="http://schemas.openxmlformats.org/package/2006/relationships"><Relationship Id="rId8" Type="http://schemas.openxmlformats.org/officeDocument/2006/relationships/image" Target="../media/image668.wmf"/><Relationship Id="rId3" Type="http://schemas.openxmlformats.org/officeDocument/2006/relationships/oleObject" Target="../embeddings/oleObject775.bin"/><Relationship Id="rId7" Type="http://schemas.openxmlformats.org/officeDocument/2006/relationships/oleObject" Target="../embeddings/oleObject777.bin"/><Relationship Id="rId12" Type="http://schemas.openxmlformats.org/officeDocument/2006/relationships/slide" Target="slide192.xml"/><Relationship Id="rId2" Type="http://schemas.openxmlformats.org/officeDocument/2006/relationships/slideLayout" Target="../slideLayouts/slideLayout7.xml"/><Relationship Id="rId1" Type="http://schemas.openxmlformats.org/officeDocument/2006/relationships/vmlDrawing" Target="../drawings/vmlDrawing161.vml"/><Relationship Id="rId6" Type="http://schemas.openxmlformats.org/officeDocument/2006/relationships/image" Target="../media/image667.wmf"/><Relationship Id="rId11" Type="http://schemas.openxmlformats.org/officeDocument/2006/relationships/slide" Target="slide191.xml"/><Relationship Id="rId5" Type="http://schemas.openxmlformats.org/officeDocument/2006/relationships/oleObject" Target="../embeddings/oleObject776.bin"/><Relationship Id="rId10" Type="http://schemas.openxmlformats.org/officeDocument/2006/relationships/image" Target="../media/image669.wmf"/><Relationship Id="rId4" Type="http://schemas.openxmlformats.org/officeDocument/2006/relationships/image" Target="../media/image666.wmf"/><Relationship Id="rId9" Type="http://schemas.openxmlformats.org/officeDocument/2006/relationships/oleObject" Target="../embeddings/oleObject778.bin"/></Relationships>
</file>

<file path=ppt/slides/_rels/slide190.xml.rels><?xml version="1.0" encoding="UTF-8" standalone="yes"?>
<Relationships xmlns="http://schemas.openxmlformats.org/package/2006/relationships"><Relationship Id="rId3" Type="http://schemas.openxmlformats.org/officeDocument/2006/relationships/oleObject" Target="../embeddings/oleObject779.bin"/><Relationship Id="rId2" Type="http://schemas.openxmlformats.org/officeDocument/2006/relationships/slideLayout" Target="../slideLayouts/slideLayout7.xml"/><Relationship Id="rId1" Type="http://schemas.openxmlformats.org/officeDocument/2006/relationships/vmlDrawing" Target="../drawings/vmlDrawing162.vml"/><Relationship Id="rId6" Type="http://schemas.openxmlformats.org/officeDocument/2006/relationships/image" Target="../media/image671.wmf"/><Relationship Id="rId5" Type="http://schemas.openxmlformats.org/officeDocument/2006/relationships/oleObject" Target="../embeddings/oleObject780.bin"/><Relationship Id="rId4" Type="http://schemas.openxmlformats.org/officeDocument/2006/relationships/image" Target="../media/image670.wmf"/></Relationships>
</file>

<file path=ppt/slides/_rels/slide191.xml.rels><?xml version="1.0" encoding="UTF-8" standalone="yes"?>
<Relationships xmlns="http://schemas.openxmlformats.org/package/2006/relationships"><Relationship Id="rId8" Type="http://schemas.openxmlformats.org/officeDocument/2006/relationships/image" Target="../media/image674.emf"/><Relationship Id="rId3" Type="http://schemas.openxmlformats.org/officeDocument/2006/relationships/oleObject" Target="../embeddings/oleObject781.bin"/><Relationship Id="rId7" Type="http://schemas.openxmlformats.org/officeDocument/2006/relationships/oleObject" Target="../embeddings/oleObject783.bin"/><Relationship Id="rId12" Type="http://schemas.openxmlformats.org/officeDocument/2006/relationships/hyperlink" Target="file:///E:\bjtu\teaching\&#25968;&#23383;&#20449;&#21495;&#22788;&#29702;\2019-2020\&#35838;&#20214;\&#31532;&#19977;&#31456;.pptx#-1,178,PowerPoint &#28436;&#31034;&#25991;&#31295;" TargetMode="External"/><Relationship Id="rId2" Type="http://schemas.openxmlformats.org/officeDocument/2006/relationships/slideLayout" Target="../slideLayouts/slideLayout2.xml"/><Relationship Id="rId1" Type="http://schemas.openxmlformats.org/officeDocument/2006/relationships/vmlDrawing" Target="../drawings/vmlDrawing163.vml"/><Relationship Id="rId6" Type="http://schemas.openxmlformats.org/officeDocument/2006/relationships/image" Target="../media/image673.emf"/><Relationship Id="rId11" Type="http://schemas.openxmlformats.org/officeDocument/2006/relationships/slide" Target="slide189.xml"/><Relationship Id="rId5" Type="http://schemas.openxmlformats.org/officeDocument/2006/relationships/oleObject" Target="../embeddings/oleObject782.bin"/><Relationship Id="rId10" Type="http://schemas.openxmlformats.org/officeDocument/2006/relationships/image" Target="../media/image675.emf"/><Relationship Id="rId4" Type="http://schemas.openxmlformats.org/officeDocument/2006/relationships/image" Target="../media/image672.emf"/><Relationship Id="rId9" Type="http://schemas.openxmlformats.org/officeDocument/2006/relationships/oleObject" Target="../embeddings/oleObject784.bin"/></Relationships>
</file>

<file path=ppt/slides/_rels/slide192.xml.rels><?xml version="1.0" encoding="UTF-8" standalone="yes"?>
<Relationships xmlns="http://schemas.openxmlformats.org/package/2006/relationships"><Relationship Id="rId2" Type="http://schemas.openxmlformats.org/officeDocument/2006/relationships/slide" Target="slide189.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2" Type="http://schemas.openxmlformats.org/officeDocument/2006/relationships/image" Target="../media/image676.png"/><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3" Type="http://schemas.openxmlformats.org/officeDocument/2006/relationships/oleObject" Target="../embeddings/oleObject785.bin"/><Relationship Id="rId2" Type="http://schemas.openxmlformats.org/officeDocument/2006/relationships/slideLayout" Target="../slideLayouts/slideLayout7.xml"/><Relationship Id="rId1" Type="http://schemas.openxmlformats.org/officeDocument/2006/relationships/vmlDrawing" Target="../drawings/vmlDrawing164.vml"/><Relationship Id="rId5" Type="http://schemas.openxmlformats.org/officeDocument/2006/relationships/slide" Target="slide178.xml"/><Relationship Id="rId4" Type="http://schemas.openxmlformats.org/officeDocument/2006/relationships/image" Target="../media/image677.png"/></Relationships>
</file>

<file path=ppt/slides/_rels/slide196.xml.rels><?xml version="1.0" encoding="UTF-8" standalone="yes"?>
<Relationships xmlns="http://schemas.openxmlformats.org/package/2006/relationships"><Relationship Id="rId8" Type="http://schemas.openxmlformats.org/officeDocument/2006/relationships/image" Target="../media/image680.emf"/><Relationship Id="rId13" Type="http://schemas.openxmlformats.org/officeDocument/2006/relationships/oleObject" Target="../embeddings/oleObject791.bin"/><Relationship Id="rId18" Type="http://schemas.openxmlformats.org/officeDocument/2006/relationships/image" Target="../media/image685.emf"/><Relationship Id="rId3" Type="http://schemas.openxmlformats.org/officeDocument/2006/relationships/oleObject" Target="../embeddings/oleObject786.bin"/><Relationship Id="rId7" Type="http://schemas.openxmlformats.org/officeDocument/2006/relationships/oleObject" Target="../embeddings/oleObject788.bin"/><Relationship Id="rId12" Type="http://schemas.openxmlformats.org/officeDocument/2006/relationships/image" Target="../media/image682.emf"/><Relationship Id="rId17" Type="http://schemas.openxmlformats.org/officeDocument/2006/relationships/oleObject" Target="../embeddings/oleObject793.bin"/><Relationship Id="rId2" Type="http://schemas.openxmlformats.org/officeDocument/2006/relationships/slideLayout" Target="../slideLayouts/slideLayout7.xml"/><Relationship Id="rId16" Type="http://schemas.openxmlformats.org/officeDocument/2006/relationships/image" Target="../media/image684.emf"/><Relationship Id="rId1" Type="http://schemas.openxmlformats.org/officeDocument/2006/relationships/vmlDrawing" Target="../drawings/vmlDrawing165.vml"/><Relationship Id="rId6" Type="http://schemas.openxmlformats.org/officeDocument/2006/relationships/image" Target="../media/image679.emf"/><Relationship Id="rId11" Type="http://schemas.openxmlformats.org/officeDocument/2006/relationships/oleObject" Target="../embeddings/oleObject790.bin"/><Relationship Id="rId5" Type="http://schemas.openxmlformats.org/officeDocument/2006/relationships/oleObject" Target="../embeddings/oleObject787.bin"/><Relationship Id="rId15" Type="http://schemas.openxmlformats.org/officeDocument/2006/relationships/oleObject" Target="../embeddings/oleObject792.bin"/><Relationship Id="rId10" Type="http://schemas.openxmlformats.org/officeDocument/2006/relationships/image" Target="../media/image681.emf"/><Relationship Id="rId4" Type="http://schemas.openxmlformats.org/officeDocument/2006/relationships/image" Target="../media/image678.emf"/><Relationship Id="rId9" Type="http://schemas.openxmlformats.org/officeDocument/2006/relationships/oleObject" Target="../embeddings/oleObject789.bin"/><Relationship Id="rId14" Type="http://schemas.openxmlformats.org/officeDocument/2006/relationships/image" Target="../media/image683.emf"/></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oleObject" Target="../embeddings/oleObject794.bin"/><Relationship Id="rId2" Type="http://schemas.openxmlformats.org/officeDocument/2006/relationships/slideLayout" Target="../slideLayouts/slideLayout2.xml"/><Relationship Id="rId1" Type="http://schemas.openxmlformats.org/officeDocument/2006/relationships/vmlDrawing" Target="../drawings/vmlDrawing166.vml"/><Relationship Id="rId4" Type="http://schemas.openxmlformats.org/officeDocument/2006/relationships/image" Target="../media/image686.emf"/></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oleObject" Target="../embeddings/oleObject795.bin"/><Relationship Id="rId2" Type="http://schemas.openxmlformats.org/officeDocument/2006/relationships/slideLayout" Target="../slideLayouts/slideLayout2.xml"/><Relationship Id="rId1" Type="http://schemas.openxmlformats.org/officeDocument/2006/relationships/vmlDrawing" Target="../drawings/vmlDrawing167.vml"/><Relationship Id="rId4" Type="http://schemas.openxmlformats.org/officeDocument/2006/relationships/image" Target="../media/image687.emf"/></Relationships>
</file>

<file path=ppt/slides/_rels/slide201.xml.rels><?xml version="1.0" encoding="UTF-8" standalone="yes"?>
<Relationships xmlns="http://schemas.openxmlformats.org/package/2006/relationships"><Relationship Id="rId3" Type="http://schemas.openxmlformats.org/officeDocument/2006/relationships/oleObject" Target="../embeddings/oleObject796.bin"/><Relationship Id="rId2" Type="http://schemas.openxmlformats.org/officeDocument/2006/relationships/slideLayout" Target="../slideLayouts/slideLayout2.xml"/><Relationship Id="rId1" Type="http://schemas.openxmlformats.org/officeDocument/2006/relationships/vmlDrawing" Target="../drawings/vmlDrawing168.vml"/><Relationship Id="rId4" Type="http://schemas.openxmlformats.org/officeDocument/2006/relationships/image" Target="../media/image688.emf"/></Relationships>
</file>

<file path=ppt/slides/_rels/slide202.xml.rels><?xml version="1.0" encoding="UTF-8" standalone="yes"?>
<Relationships xmlns="http://schemas.openxmlformats.org/package/2006/relationships"><Relationship Id="rId8" Type="http://schemas.openxmlformats.org/officeDocument/2006/relationships/image" Target="../media/image691.wmf"/><Relationship Id="rId3" Type="http://schemas.openxmlformats.org/officeDocument/2006/relationships/oleObject" Target="../embeddings/oleObject797.bin"/><Relationship Id="rId7" Type="http://schemas.openxmlformats.org/officeDocument/2006/relationships/oleObject" Target="../embeddings/oleObject799.bin"/><Relationship Id="rId2" Type="http://schemas.openxmlformats.org/officeDocument/2006/relationships/slideLayout" Target="../slideLayouts/slideLayout2.xml"/><Relationship Id="rId1" Type="http://schemas.openxmlformats.org/officeDocument/2006/relationships/vmlDrawing" Target="../drawings/vmlDrawing169.vml"/><Relationship Id="rId6" Type="http://schemas.openxmlformats.org/officeDocument/2006/relationships/image" Target="../media/image690.wmf"/><Relationship Id="rId11" Type="http://schemas.openxmlformats.org/officeDocument/2006/relationships/image" Target="../media/image693.png"/><Relationship Id="rId5" Type="http://schemas.openxmlformats.org/officeDocument/2006/relationships/oleObject" Target="../embeddings/oleObject798.bin"/><Relationship Id="rId10" Type="http://schemas.openxmlformats.org/officeDocument/2006/relationships/image" Target="../media/image692.wmf"/><Relationship Id="rId4" Type="http://schemas.openxmlformats.org/officeDocument/2006/relationships/image" Target="../media/image689.wmf"/><Relationship Id="rId9" Type="http://schemas.openxmlformats.org/officeDocument/2006/relationships/oleObject" Target="../embeddings/oleObject800.bin"/></Relationships>
</file>

<file path=ppt/slides/_rels/slide203.xml.rels><?xml version="1.0" encoding="UTF-8" standalone="yes"?>
<Relationships xmlns="http://schemas.openxmlformats.org/package/2006/relationships"><Relationship Id="rId8" Type="http://schemas.openxmlformats.org/officeDocument/2006/relationships/image" Target="../media/image695.wmf"/><Relationship Id="rId3" Type="http://schemas.openxmlformats.org/officeDocument/2006/relationships/oleObject" Target="../embeddings/oleObject801.bin"/><Relationship Id="rId7" Type="http://schemas.openxmlformats.org/officeDocument/2006/relationships/oleObject" Target="../embeddings/oleObject803.bin"/><Relationship Id="rId2" Type="http://schemas.openxmlformats.org/officeDocument/2006/relationships/slideLayout" Target="../slideLayouts/slideLayout2.xml"/><Relationship Id="rId1" Type="http://schemas.openxmlformats.org/officeDocument/2006/relationships/vmlDrawing" Target="../drawings/vmlDrawing170.vml"/><Relationship Id="rId6" Type="http://schemas.openxmlformats.org/officeDocument/2006/relationships/image" Target="../media/image694.wmf"/><Relationship Id="rId5" Type="http://schemas.openxmlformats.org/officeDocument/2006/relationships/oleObject" Target="../embeddings/oleObject802.bin"/><Relationship Id="rId4" Type="http://schemas.openxmlformats.org/officeDocument/2006/relationships/image" Target="../media/image691.wmf"/><Relationship Id="rId9" Type="http://schemas.openxmlformats.org/officeDocument/2006/relationships/image" Target="../media/image696.png"/></Relationships>
</file>

<file path=ppt/slides/_rels/slide204.xml.rels><?xml version="1.0" encoding="UTF-8" standalone="yes"?>
<Relationships xmlns="http://schemas.openxmlformats.org/package/2006/relationships"><Relationship Id="rId8" Type="http://schemas.openxmlformats.org/officeDocument/2006/relationships/image" Target="../media/image699.wmf"/><Relationship Id="rId13" Type="http://schemas.openxmlformats.org/officeDocument/2006/relationships/image" Target="../media/image702.png"/><Relationship Id="rId3" Type="http://schemas.openxmlformats.org/officeDocument/2006/relationships/oleObject" Target="../embeddings/oleObject804.bin"/><Relationship Id="rId7" Type="http://schemas.openxmlformats.org/officeDocument/2006/relationships/oleObject" Target="../embeddings/oleObject806.bin"/><Relationship Id="rId12" Type="http://schemas.openxmlformats.org/officeDocument/2006/relationships/image" Target="../media/image701.wmf"/><Relationship Id="rId2" Type="http://schemas.openxmlformats.org/officeDocument/2006/relationships/slideLayout" Target="../slideLayouts/slideLayout2.xml"/><Relationship Id="rId1" Type="http://schemas.openxmlformats.org/officeDocument/2006/relationships/vmlDrawing" Target="../drawings/vmlDrawing171.vml"/><Relationship Id="rId6" Type="http://schemas.openxmlformats.org/officeDocument/2006/relationships/image" Target="../media/image698.wmf"/><Relationship Id="rId11" Type="http://schemas.openxmlformats.org/officeDocument/2006/relationships/oleObject" Target="../embeddings/oleObject808.bin"/><Relationship Id="rId5" Type="http://schemas.openxmlformats.org/officeDocument/2006/relationships/oleObject" Target="../embeddings/oleObject805.bin"/><Relationship Id="rId10" Type="http://schemas.openxmlformats.org/officeDocument/2006/relationships/image" Target="../media/image700.wmf"/><Relationship Id="rId4" Type="http://schemas.openxmlformats.org/officeDocument/2006/relationships/image" Target="../media/image697.wmf"/><Relationship Id="rId9" Type="http://schemas.openxmlformats.org/officeDocument/2006/relationships/oleObject" Target="../embeddings/oleObject807.bin"/><Relationship Id="rId14" Type="http://schemas.openxmlformats.org/officeDocument/2006/relationships/slide" Target="slide178.xml"/></Relationships>
</file>

<file path=ppt/slides/_rels/slide205.xml.rels><?xml version="1.0" encoding="UTF-8" standalone="yes"?>
<Relationships xmlns="http://schemas.openxmlformats.org/package/2006/relationships"><Relationship Id="rId8" Type="http://schemas.openxmlformats.org/officeDocument/2006/relationships/oleObject" Target="../embeddings/oleObject811.bin"/><Relationship Id="rId13" Type="http://schemas.openxmlformats.org/officeDocument/2006/relationships/oleObject" Target="../embeddings/oleObject814.bin"/><Relationship Id="rId3" Type="http://schemas.openxmlformats.org/officeDocument/2006/relationships/oleObject" Target="../embeddings/oleObject809.bin"/><Relationship Id="rId7" Type="http://schemas.openxmlformats.org/officeDocument/2006/relationships/image" Target="../media/image708.png"/><Relationship Id="rId12" Type="http://schemas.openxmlformats.org/officeDocument/2006/relationships/image" Target="../media/image706.wmf"/><Relationship Id="rId2" Type="http://schemas.openxmlformats.org/officeDocument/2006/relationships/slideLayout" Target="../slideLayouts/slideLayout2.xml"/><Relationship Id="rId1" Type="http://schemas.openxmlformats.org/officeDocument/2006/relationships/vmlDrawing" Target="../drawings/vmlDrawing172.vml"/><Relationship Id="rId6" Type="http://schemas.openxmlformats.org/officeDocument/2006/relationships/image" Target="../media/image704.wmf"/><Relationship Id="rId11" Type="http://schemas.openxmlformats.org/officeDocument/2006/relationships/oleObject" Target="../embeddings/oleObject813.bin"/><Relationship Id="rId5" Type="http://schemas.openxmlformats.org/officeDocument/2006/relationships/oleObject" Target="../embeddings/oleObject810.bin"/><Relationship Id="rId15" Type="http://schemas.openxmlformats.org/officeDocument/2006/relationships/slide" Target="slide185.xml"/><Relationship Id="rId10" Type="http://schemas.openxmlformats.org/officeDocument/2006/relationships/image" Target="../media/image705.wmf"/><Relationship Id="rId4" Type="http://schemas.openxmlformats.org/officeDocument/2006/relationships/image" Target="../media/image703.wmf"/><Relationship Id="rId9" Type="http://schemas.openxmlformats.org/officeDocument/2006/relationships/oleObject" Target="../embeddings/oleObject812.bin"/><Relationship Id="rId14" Type="http://schemas.openxmlformats.org/officeDocument/2006/relationships/image" Target="../media/image707.wmf"/></Relationships>
</file>

<file path=ppt/slides/_rels/slide206.xml.rels><?xml version="1.0" encoding="UTF-8" standalone="yes"?>
<Relationships xmlns="http://schemas.openxmlformats.org/package/2006/relationships"><Relationship Id="rId8" Type="http://schemas.openxmlformats.org/officeDocument/2006/relationships/image" Target="../media/image711.wmf"/><Relationship Id="rId13" Type="http://schemas.openxmlformats.org/officeDocument/2006/relationships/oleObject" Target="../embeddings/oleObject820.bin"/><Relationship Id="rId3" Type="http://schemas.openxmlformats.org/officeDocument/2006/relationships/oleObject" Target="../embeddings/oleObject815.bin"/><Relationship Id="rId7" Type="http://schemas.openxmlformats.org/officeDocument/2006/relationships/oleObject" Target="../embeddings/oleObject817.bin"/><Relationship Id="rId12" Type="http://schemas.openxmlformats.org/officeDocument/2006/relationships/image" Target="../media/image713.wmf"/><Relationship Id="rId2" Type="http://schemas.openxmlformats.org/officeDocument/2006/relationships/slideLayout" Target="../slideLayouts/slideLayout2.xml"/><Relationship Id="rId1" Type="http://schemas.openxmlformats.org/officeDocument/2006/relationships/vmlDrawing" Target="../drawings/vmlDrawing173.vml"/><Relationship Id="rId6" Type="http://schemas.openxmlformats.org/officeDocument/2006/relationships/image" Target="../media/image710.wmf"/><Relationship Id="rId11" Type="http://schemas.openxmlformats.org/officeDocument/2006/relationships/oleObject" Target="../embeddings/oleObject819.bin"/><Relationship Id="rId5" Type="http://schemas.openxmlformats.org/officeDocument/2006/relationships/oleObject" Target="../embeddings/oleObject816.bin"/><Relationship Id="rId10" Type="http://schemas.openxmlformats.org/officeDocument/2006/relationships/image" Target="../media/image712.wmf"/><Relationship Id="rId4" Type="http://schemas.openxmlformats.org/officeDocument/2006/relationships/image" Target="../media/image709.wmf"/><Relationship Id="rId9" Type="http://schemas.openxmlformats.org/officeDocument/2006/relationships/oleObject" Target="../embeddings/oleObject818.bin"/><Relationship Id="rId14" Type="http://schemas.openxmlformats.org/officeDocument/2006/relationships/image" Target="../media/image714.wmf"/></Relationships>
</file>

<file path=ppt/slides/_rels/slide207.xml.rels><?xml version="1.0" encoding="UTF-8" standalone="yes"?>
<Relationships xmlns="http://schemas.openxmlformats.org/package/2006/relationships"><Relationship Id="rId8" Type="http://schemas.openxmlformats.org/officeDocument/2006/relationships/image" Target="../media/image717.wmf"/><Relationship Id="rId13" Type="http://schemas.openxmlformats.org/officeDocument/2006/relationships/oleObject" Target="../embeddings/oleObject826.bin"/><Relationship Id="rId3" Type="http://schemas.openxmlformats.org/officeDocument/2006/relationships/oleObject" Target="../embeddings/oleObject821.bin"/><Relationship Id="rId7" Type="http://schemas.openxmlformats.org/officeDocument/2006/relationships/oleObject" Target="../embeddings/oleObject823.bin"/><Relationship Id="rId12" Type="http://schemas.openxmlformats.org/officeDocument/2006/relationships/image" Target="../media/image719.wmf"/><Relationship Id="rId2" Type="http://schemas.openxmlformats.org/officeDocument/2006/relationships/slideLayout" Target="../slideLayouts/slideLayout12.xml"/><Relationship Id="rId1" Type="http://schemas.openxmlformats.org/officeDocument/2006/relationships/vmlDrawing" Target="../drawings/vmlDrawing174.vml"/><Relationship Id="rId6" Type="http://schemas.openxmlformats.org/officeDocument/2006/relationships/image" Target="../media/image716.wmf"/><Relationship Id="rId11" Type="http://schemas.openxmlformats.org/officeDocument/2006/relationships/oleObject" Target="../embeddings/oleObject825.bin"/><Relationship Id="rId5" Type="http://schemas.openxmlformats.org/officeDocument/2006/relationships/oleObject" Target="../embeddings/oleObject822.bin"/><Relationship Id="rId10" Type="http://schemas.openxmlformats.org/officeDocument/2006/relationships/image" Target="../media/image718.wmf"/><Relationship Id="rId4" Type="http://schemas.openxmlformats.org/officeDocument/2006/relationships/image" Target="../media/image715.wmf"/><Relationship Id="rId9" Type="http://schemas.openxmlformats.org/officeDocument/2006/relationships/oleObject" Target="../embeddings/oleObject824.bin"/><Relationship Id="rId14" Type="http://schemas.openxmlformats.org/officeDocument/2006/relationships/image" Target="../media/image720.wmf"/></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3"/>
          <p:cNvSpPr>
            <a:spLocks noGrp="1"/>
          </p:cNvSpPr>
          <p:nvPr>
            <p:ph type="sldNum" sz="quarter" idx="12"/>
          </p:nvPr>
        </p:nvSpPr>
        <p:spPr/>
        <p:txBody>
          <a:bodyPr/>
          <a:lstStyle/>
          <a:p>
            <a:fld id="{8CFCB825-0B4F-4534-A80D-DF262DB485EB}" type="slidenum">
              <a:rPr lang="en-US" altLang="zh-CN"/>
              <a:pPr/>
              <a:t>1</a:t>
            </a:fld>
            <a:endParaRPr lang="en-US" altLang="zh-CN"/>
          </a:p>
        </p:txBody>
      </p:sp>
      <p:sp>
        <p:nvSpPr>
          <p:cNvPr id="4099" name="Text Box 3"/>
          <p:cNvSpPr txBox="1">
            <a:spLocks noChangeArrowheads="1"/>
          </p:cNvSpPr>
          <p:nvPr/>
        </p:nvSpPr>
        <p:spPr bwMode="auto">
          <a:xfrm>
            <a:off x="468313" y="620713"/>
            <a:ext cx="8280400"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4400" b="1" dirty="0">
                <a:latin typeface="隶书" pitchFamily="49" charset="-122"/>
                <a:ea typeface="隶书" pitchFamily="49" charset="-122"/>
              </a:rPr>
              <a:t>第一章  离散时间信号与系统</a:t>
            </a:r>
          </a:p>
        </p:txBody>
      </p:sp>
      <p:grpSp>
        <p:nvGrpSpPr>
          <p:cNvPr id="4102" name="Group 6"/>
          <p:cNvGrpSpPr>
            <a:grpSpLocks/>
          </p:cNvGrpSpPr>
          <p:nvPr/>
        </p:nvGrpSpPr>
        <p:grpSpPr bwMode="auto">
          <a:xfrm>
            <a:off x="900113" y="2349500"/>
            <a:ext cx="7772400" cy="579438"/>
            <a:chOff x="567" y="1480"/>
            <a:chExt cx="4896" cy="365"/>
          </a:xfrm>
        </p:grpSpPr>
        <p:sp>
          <p:nvSpPr>
            <p:cNvPr id="4098" name="Text Box 2"/>
            <p:cNvSpPr txBox="1">
              <a:spLocks noChangeArrowheads="1"/>
            </p:cNvSpPr>
            <p:nvPr/>
          </p:nvSpPr>
          <p:spPr bwMode="auto">
            <a:xfrm>
              <a:off x="567" y="1480"/>
              <a:ext cx="4896" cy="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en-US" altLang="zh-CN" sz="3200" b="1">
                  <a:latin typeface="Times New Roman" pitchFamily="18" charset="0"/>
                </a:rPr>
                <a:t>1. 1  </a:t>
              </a:r>
              <a:r>
                <a:rPr kumimoji="1" lang="zh-CN" altLang="en-US" sz="3200" b="1">
                  <a:latin typeface="Times New Roman" pitchFamily="18" charset="0"/>
                </a:rPr>
                <a:t>离散时间信号      序列</a:t>
              </a:r>
            </a:p>
          </p:txBody>
        </p:sp>
        <p:sp>
          <p:nvSpPr>
            <p:cNvPr id="4100" name="Line 4"/>
            <p:cNvSpPr>
              <a:spLocks noChangeShapeType="1"/>
            </p:cNvSpPr>
            <p:nvPr/>
          </p:nvSpPr>
          <p:spPr bwMode="auto">
            <a:xfrm>
              <a:off x="2699" y="1661"/>
              <a:ext cx="317"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pSp>
      <p:sp>
        <p:nvSpPr>
          <p:cNvPr id="4101" name="Text Box 5"/>
          <p:cNvSpPr txBox="1">
            <a:spLocks noChangeArrowheads="1"/>
          </p:cNvSpPr>
          <p:nvPr/>
        </p:nvSpPr>
        <p:spPr bwMode="auto">
          <a:xfrm>
            <a:off x="900113" y="3068638"/>
            <a:ext cx="7772400" cy="2043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en-US" altLang="zh-CN" sz="3200" b="1">
                <a:latin typeface="Times New Roman" pitchFamily="18" charset="0"/>
              </a:rPr>
              <a:t>1. 2  </a:t>
            </a:r>
            <a:r>
              <a:rPr kumimoji="1" lang="zh-CN" altLang="en-US" sz="3200" b="1">
                <a:latin typeface="Times New Roman" pitchFamily="18" charset="0"/>
              </a:rPr>
              <a:t>线性移不变系统</a:t>
            </a:r>
          </a:p>
          <a:p>
            <a:pPr>
              <a:spcBef>
                <a:spcPct val="50000"/>
              </a:spcBef>
            </a:pPr>
            <a:r>
              <a:rPr kumimoji="1" lang="en-US" altLang="zh-CN" sz="3200" b="1">
                <a:latin typeface="Times New Roman" pitchFamily="18" charset="0"/>
              </a:rPr>
              <a:t>1. 3  </a:t>
            </a:r>
            <a:r>
              <a:rPr kumimoji="1" lang="zh-CN" altLang="en-US" sz="3200" b="1">
                <a:latin typeface="Times New Roman" pitchFamily="18" charset="0"/>
              </a:rPr>
              <a:t>常系数线性差分方程</a:t>
            </a:r>
          </a:p>
          <a:p>
            <a:pPr>
              <a:spcBef>
                <a:spcPct val="50000"/>
              </a:spcBef>
            </a:pPr>
            <a:r>
              <a:rPr kumimoji="1" lang="en-US" altLang="zh-CN" sz="3200" b="1">
                <a:latin typeface="Times New Roman" pitchFamily="18" charset="0"/>
              </a:rPr>
              <a:t>1. 4  </a:t>
            </a:r>
            <a:r>
              <a:rPr kumimoji="1" lang="zh-CN" altLang="en-US" sz="3200" b="1">
                <a:latin typeface="Times New Roman" pitchFamily="18" charset="0"/>
              </a:rPr>
              <a:t>连续时间信号的抽样</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102"/>
                                        </p:tgtEl>
                                        <p:attrNameLst>
                                          <p:attrName>style.visibility</p:attrName>
                                        </p:attrNameLst>
                                      </p:cBhvr>
                                      <p:to>
                                        <p:strVal val="visible"/>
                                      </p:to>
                                    </p:set>
                                    <p:anim calcmode="lin" valueType="num">
                                      <p:cBhvr additive="base">
                                        <p:cTn id="7" dur="500" fill="hold"/>
                                        <p:tgtEl>
                                          <p:spTgt spid="4102"/>
                                        </p:tgtEl>
                                        <p:attrNameLst>
                                          <p:attrName>ppt_x</p:attrName>
                                        </p:attrNameLst>
                                      </p:cBhvr>
                                      <p:tavLst>
                                        <p:tav tm="0">
                                          <p:val>
                                            <p:strVal val="#ppt_x"/>
                                          </p:val>
                                        </p:tav>
                                        <p:tav tm="100000">
                                          <p:val>
                                            <p:strVal val="#ppt_x"/>
                                          </p:val>
                                        </p:tav>
                                      </p:tavLst>
                                    </p:anim>
                                    <p:anim calcmode="lin" valueType="num">
                                      <p:cBhvr additive="base">
                                        <p:cTn id="8" dur="500" fill="hold"/>
                                        <p:tgtEl>
                                          <p:spTgt spid="410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101">
                                            <p:txEl>
                                              <p:pRg st="0" end="0"/>
                                            </p:txEl>
                                          </p:spTgt>
                                        </p:tgtEl>
                                        <p:attrNameLst>
                                          <p:attrName>style.visibility</p:attrName>
                                        </p:attrNameLst>
                                      </p:cBhvr>
                                      <p:to>
                                        <p:strVal val="visible"/>
                                      </p:to>
                                    </p:set>
                                    <p:anim calcmode="lin" valueType="num">
                                      <p:cBhvr additive="base">
                                        <p:cTn id="13" dur="500" fill="hold"/>
                                        <p:tgtEl>
                                          <p:spTgt spid="410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10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101">
                                            <p:txEl>
                                              <p:pRg st="1" end="1"/>
                                            </p:txEl>
                                          </p:spTgt>
                                        </p:tgtEl>
                                        <p:attrNameLst>
                                          <p:attrName>style.visibility</p:attrName>
                                        </p:attrNameLst>
                                      </p:cBhvr>
                                      <p:to>
                                        <p:strVal val="visible"/>
                                      </p:to>
                                    </p:set>
                                    <p:anim calcmode="lin" valueType="num">
                                      <p:cBhvr additive="base">
                                        <p:cTn id="19" dur="500" fill="hold"/>
                                        <p:tgtEl>
                                          <p:spTgt spid="4101">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10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4101">
                                            <p:txEl>
                                              <p:pRg st="2" end="2"/>
                                            </p:txEl>
                                          </p:spTgt>
                                        </p:tgtEl>
                                        <p:attrNameLst>
                                          <p:attrName>style.visibility</p:attrName>
                                        </p:attrNameLst>
                                      </p:cBhvr>
                                      <p:to>
                                        <p:strVal val="visible"/>
                                      </p:to>
                                    </p:set>
                                    <p:anim calcmode="lin" valueType="num">
                                      <p:cBhvr additive="base">
                                        <p:cTn id="25" dur="500" fill="hold"/>
                                        <p:tgtEl>
                                          <p:spTgt spid="4101">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10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A6EC36A-2B8D-47EC-A222-7D6561F48BD4}" type="slidenum">
              <a:rPr lang="en-US" altLang="zh-CN"/>
              <a:pPr/>
              <a:t>2</a:t>
            </a:fld>
            <a:endParaRPr lang="en-US" altLang="zh-CN"/>
          </a:p>
        </p:txBody>
      </p:sp>
      <p:sp>
        <p:nvSpPr>
          <p:cNvPr id="192514" name="Rectangle 2"/>
          <p:cNvSpPr>
            <a:spLocks noChangeArrowheads="1"/>
          </p:cNvSpPr>
          <p:nvPr/>
        </p:nvSpPr>
        <p:spPr bwMode="auto">
          <a:xfrm>
            <a:off x="2411413" y="0"/>
            <a:ext cx="4179887" cy="1125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algn="ctr"/>
            <a:r>
              <a:rPr kumimoji="1" lang="zh-CN" altLang="en-US" sz="6000" b="1" dirty="0">
                <a:latin typeface="Times New Roman" pitchFamily="18" charset="0"/>
                <a:ea typeface="隶书" pitchFamily="49" charset="-122"/>
              </a:rPr>
              <a:t>学习目标</a:t>
            </a:r>
            <a:r>
              <a:rPr kumimoji="1" lang="zh-CN" altLang="en-US" sz="4400" dirty="0">
                <a:latin typeface="Times New Roman" pitchFamily="18" charset="0"/>
              </a:rPr>
              <a:t> </a:t>
            </a:r>
          </a:p>
        </p:txBody>
      </p:sp>
      <p:sp>
        <p:nvSpPr>
          <p:cNvPr id="192515" name="Rectangle 3"/>
          <p:cNvSpPr>
            <a:spLocks noChangeArrowheads="1"/>
          </p:cNvSpPr>
          <p:nvPr/>
        </p:nvSpPr>
        <p:spPr bwMode="auto">
          <a:xfrm>
            <a:off x="395288" y="1052513"/>
            <a:ext cx="8641208" cy="554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marL="342900" indent="-342900">
              <a:lnSpc>
                <a:spcPct val="125000"/>
              </a:lnSpc>
              <a:spcBef>
                <a:spcPct val="20000"/>
              </a:spcBef>
              <a:buClr>
                <a:schemeClr val="tx2"/>
              </a:buClr>
              <a:buSzPct val="75000"/>
              <a:buFont typeface="Wingdings" pitchFamily="2" charset="2"/>
              <a:buChar char="n"/>
            </a:pPr>
            <a:r>
              <a:rPr kumimoji="1" lang="zh-CN" altLang="en-US" sz="2800" b="1" dirty="0">
                <a:latin typeface="仿宋_GB2312" pitchFamily="49" charset="-122"/>
                <a:ea typeface="仿宋_GB2312" pitchFamily="49" charset="-122"/>
              </a:rPr>
              <a:t>掌握序列的概念及其几种</a:t>
            </a:r>
            <a:r>
              <a:rPr kumimoji="1" lang="zh-CN" altLang="en-US" sz="2800" b="1" dirty="0">
                <a:solidFill>
                  <a:srgbClr val="FF0000"/>
                </a:solidFill>
                <a:latin typeface="仿宋_GB2312" pitchFamily="49" charset="-122"/>
                <a:ea typeface="仿宋_GB2312" pitchFamily="49" charset="-122"/>
              </a:rPr>
              <a:t>典型序列</a:t>
            </a:r>
            <a:r>
              <a:rPr kumimoji="1" lang="zh-CN" altLang="en-US" sz="2800" b="1" dirty="0">
                <a:latin typeface="仿宋_GB2312" pitchFamily="49" charset="-122"/>
                <a:ea typeface="仿宋_GB2312" pitchFamily="49" charset="-122"/>
              </a:rPr>
              <a:t>的定义</a:t>
            </a:r>
            <a:r>
              <a:rPr kumimoji="1" lang="en-US" altLang="zh-CN" sz="2800" b="1" dirty="0">
                <a:latin typeface="仿宋_GB2312" pitchFamily="49" charset="-122"/>
                <a:ea typeface="仿宋_GB2312" pitchFamily="49" charset="-122"/>
              </a:rPr>
              <a:t>,</a:t>
            </a:r>
            <a:r>
              <a:rPr kumimoji="1" lang="zh-CN" altLang="en-US" sz="2800" b="1" dirty="0">
                <a:latin typeface="仿宋_GB2312" pitchFamily="49" charset="-122"/>
                <a:ea typeface="仿宋_GB2312" pitchFamily="49" charset="-122"/>
              </a:rPr>
              <a:t>掌握序列的基本运算，</a:t>
            </a:r>
            <a:r>
              <a:rPr kumimoji="1" lang="zh-CN" altLang="en-US" sz="2800" b="1" dirty="0" smtClean="0">
                <a:latin typeface="仿宋_GB2312" pitchFamily="49" charset="-122"/>
                <a:ea typeface="仿宋_GB2312" pitchFamily="49" charset="-122"/>
              </a:rPr>
              <a:t>并判断</a:t>
            </a:r>
            <a:r>
              <a:rPr kumimoji="1" lang="zh-CN" altLang="en-US" sz="2800" b="1" dirty="0">
                <a:latin typeface="仿宋_GB2312" pitchFamily="49" charset="-122"/>
                <a:ea typeface="仿宋_GB2312" pitchFamily="49" charset="-122"/>
              </a:rPr>
              <a:t>序列的</a:t>
            </a:r>
            <a:r>
              <a:rPr kumimoji="1" lang="zh-CN" altLang="en-US" sz="2800" b="1" dirty="0">
                <a:solidFill>
                  <a:srgbClr val="FF0000"/>
                </a:solidFill>
                <a:latin typeface="仿宋_GB2312" pitchFamily="49" charset="-122"/>
                <a:ea typeface="仿宋_GB2312" pitchFamily="49" charset="-122"/>
              </a:rPr>
              <a:t>周期性</a:t>
            </a:r>
            <a:r>
              <a:rPr kumimoji="1" lang="zh-CN" altLang="en-US" sz="2800" b="1" dirty="0">
                <a:latin typeface="仿宋_GB2312" pitchFamily="49" charset="-122"/>
                <a:ea typeface="仿宋_GB2312" pitchFamily="49" charset="-122"/>
              </a:rPr>
              <a:t>。</a:t>
            </a:r>
          </a:p>
          <a:p>
            <a:pPr marL="342900" indent="-342900">
              <a:lnSpc>
                <a:spcPct val="125000"/>
              </a:lnSpc>
              <a:spcBef>
                <a:spcPct val="20000"/>
              </a:spcBef>
              <a:buClr>
                <a:schemeClr val="tx2"/>
              </a:buClr>
              <a:buSzPct val="75000"/>
              <a:buFont typeface="Wingdings" pitchFamily="2" charset="2"/>
              <a:buChar char="n"/>
            </a:pPr>
            <a:r>
              <a:rPr kumimoji="1" lang="zh-CN" altLang="en-US" sz="2800" b="1" dirty="0">
                <a:latin typeface="仿宋_GB2312" pitchFamily="49" charset="-122"/>
                <a:ea typeface="仿宋_GB2312" pitchFamily="49" charset="-122"/>
              </a:rPr>
              <a:t>掌握</a:t>
            </a:r>
            <a:r>
              <a:rPr kumimoji="1" lang="zh-CN" altLang="en-US" sz="2800" b="1" dirty="0">
                <a:solidFill>
                  <a:srgbClr val="FF0000"/>
                </a:solidFill>
                <a:latin typeface="仿宋_GB2312" pitchFamily="49" charset="-122"/>
                <a:ea typeface="仿宋_GB2312" pitchFamily="49" charset="-122"/>
              </a:rPr>
              <a:t>线性</a:t>
            </a:r>
            <a:r>
              <a:rPr kumimoji="1" lang="en-US" altLang="zh-CN" sz="2800" b="1" dirty="0">
                <a:solidFill>
                  <a:srgbClr val="FF0000"/>
                </a:solidFill>
                <a:latin typeface="仿宋_GB2312" pitchFamily="49" charset="-122"/>
                <a:ea typeface="仿宋_GB2312" pitchFamily="49" charset="-122"/>
              </a:rPr>
              <a:t>/</a:t>
            </a:r>
            <a:r>
              <a:rPr kumimoji="1" lang="zh-CN" altLang="en-US" sz="2800" b="1" dirty="0">
                <a:solidFill>
                  <a:srgbClr val="FF0000"/>
                </a:solidFill>
                <a:latin typeface="仿宋_GB2312" pitchFamily="49" charset="-122"/>
                <a:ea typeface="仿宋_GB2312" pitchFamily="49" charset="-122"/>
              </a:rPr>
              <a:t>移不变</a:t>
            </a:r>
            <a:r>
              <a:rPr kumimoji="1" lang="en-US" altLang="zh-CN" sz="2800" b="1" dirty="0">
                <a:solidFill>
                  <a:srgbClr val="FF0000"/>
                </a:solidFill>
                <a:latin typeface="仿宋_GB2312" pitchFamily="49" charset="-122"/>
                <a:ea typeface="仿宋_GB2312" pitchFamily="49" charset="-122"/>
              </a:rPr>
              <a:t>/</a:t>
            </a:r>
            <a:r>
              <a:rPr kumimoji="1" lang="zh-CN" altLang="en-US" sz="2800" b="1" dirty="0">
                <a:solidFill>
                  <a:srgbClr val="FF0000"/>
                </a:solidFill>
                <a:latin typeface="仿宋_GB2312" pitchFamily="49" charset="-122"/>
                <a:ea typeface="仿宋_GB2312" pitchFamily="49" charset="-122"/>
              </a:rPr>
              <a:t>因果</a:t>
            </a:r>
            <a:r>
              <a:rPr kumimoji="1" lang="en-US" altLang="zh-CN" sz="2800" b="1" dirty="0">
                <a:solidFill>
                  <a:srgbClr val="FF0000"/>
                </a:solidFill>
                <a:latin typeface="仿宋_GB2312" pitchFamily="49" charset="-122"/>
                <a:ea typeface="仿宋_GB2312" pitchFamily="49" charset="-122"/>
              </a:rPr>
              <a:t>/</a:t>
            </a:r>
            <a:r>
              <a:rPr kumimoji="1" lang="zh-CN" altLang="en-US" sz="2800" b="1" dirty="0">
                <a:solidFill>
                  <a:srgbClr val="FF0000"/>
                </a:solidFill>
                <a:latin typeface="仿宋_GB2312" pitchFamily="49" charset="-122"/>
                <a:ea typeface="仿宋_GB2312" pitchFamily="49" charset="-122"/>
              </a:rPr>
              <a:t>稳定</a:t>
            </a:r>
            <a:r>
              <a:rPr kumimoji="1" lang="zh-CN" altLang="en-US" sz="2800" b="1" dirty="0">
                <a:latin typeface="仿宋_GB2312" pitchFamily="49" charset="-122"/>
                <a:ea typeface="仿宋_GB2312" pitchFamily="49" charset="-122"/>
              </a:rPr>
              <a:t>的离散时间系统的概念</a:t>
            </a:r>
            <a:r>
              <a:rPr kumimoji="1" lang="zh-CN" altLang="en-US" sz="2800" b="1" dirty="0" smtClean="0">
                <a:latin typeface="仿宋_GB2312" pitchFamily="49" charset="-122"/>
                <a:ea typeface="仿宋_GB2312" pitchFamily="49" charset="-122"/>
              </a:rPr>
              <a:t>并判断</a:t>
            </a:r>
            <a:r>
              <a:rPr kumimoji="1" lang="zh-CN" altLang="en-US" sz="2800" b="1" dirty="0">
                <a:latin typeface="仿宋_GB2312" pitchFamily="49" charset="-122"/>
                <a:ea typeface="仿宋_GB2312" pitchFamily="49" charset="-122"/>
              </a:rPr>
              <a:t>，掌握线性移不变系统及其因果性</a:t>
            </a:r>
            <a:r>
              <a:rPr kumimoji="1" lang="en-US" altLang="zh-CN" sz="2800" b="1" dirty="0">
                <a:latin typeface="仿宋_GB2312" pitchFamily="49" charset="-122"/>
                <a:ea typeface="仿宋_GB2312" pitchFamily="49" charset="-122"/>
              </a:rPr>
              <a:t>/</a:t>
            </a:r>
            <a:r>
              <a:rPr kumimoji="1" lang="zh-CN" altLang="en-US" sz="2800" b="1" dirty="0">
                <a:latin typeface="仿宋_GB2312" pitchFamily="49" charset="-122"/>
                <a:ea typeface="仿宋_GB2312" pitchFamily="49" charset="-122"/>
              </a:rPr>
              <a:t>稳定性判断的充要条件。</a:t>
            </a:r>
          </a:p>
          <a:p>
            <a:pPr marL="342900" indent="-342900">
              <a:lnSpc>
                <a:spcPct val="125000"/>
              </a:lnSpc>
              <a:spcBef>
                <a:spcPct val="20000"/>
              </a:spcBef>
              <a:buClr>
                <a:schemeClr val="tx2"/>
              </a:buClr>
              <a:buSzPct val="75000"/>
              <a:buFont typeface="Wingdings" pitchFamily="2" charset="2"/>
              <a:buChar char="n"/>
            </a:pPr>
            <a:r>
              <a:rPr kumimoji="1" lang="zh-CN" altLang="en-US" sz="2800" b="1" dirty="0">
                <a:latin typeface="仿宋_GB2312" pitchFamily="49" charset="-122"/>
                <a:ea typeface="仿宋_GB2312" pitchFamily="49" charset="-122"/>
              </a:rPr>
              <a:t>理解常系数线性差分方程。</a:t>
            </a:r>
          </a:p>
          <a:p>
            <a:pPr marL="342900" indent="-342900">
              <a:lnSpc>
                <a:spcPct val="125000"/>
              </a:lnSpc>
              <a:spcBef>
                <a:spcPct val="20000"/>
              </a:spcBef>
              <a:buClr>
                <a:schemeClr val="tx2"/>
              </a:buClr>
              <a:buSzPct val="75000"/>
              <a:buFont typeface="Wingdings" pitchFamily="2" charset="2"/>
              <a:buChar char="n"/>
            </a:pPr>
            <a:r>
              <a:rPr kumimoji="1" lang="zh-CN" altLang="en-US" sz="2800" b="1" dirty="0" smtClean="0">
                <a:latin typeface="仿宋_GB2312" pitchFamily="49" charset="-122"/>
                <a:ea typeface="仿宋_GB2312" pitchFamily="49" charset="-122"/>
              </a:rPr>
              <a:t>了解连续</a:t>
            </a:r>
            <a:r>
              <a:rPr kumimoji="1" lang="zh-CN" altLang="en-US" sz="2800" b="1" dirty="0">
                <a:latin typeface="仿宋_GB2312" pitchFamily="49" charset="-122"/>
                <a:ea typeface="仿宋_GB2312" pitchFamily="49" charset="-122"/>
              </a:rPr>
              <a:t>时间信号的时域抽样，掌握</a:t>
            </a:r>
            <a:r>
              <a:rPr kumimoji="1" lang="zh-CN" altLang="en-US" sz="2800" b="1" dirty="0" smtClean="0">
                <a:latin typeface="仿宋_GB2312" pitchFamily="49" charset="-122"/>
                <a:ea typeface="仿宋_GB2312" pitchFamily="49" charset="-122"/>
              </a:rPr>
              <a:t>奈奎斯特（时域）</a:t>
            </a:r>
            <a:r>
              <a:rPr kumimoji="1" lang="zh-CN" altLang="en-US" sz="2800" b="1" dirty="0" smtClean="0">
                <a:solidFill>
                  <a:srgbClr val="FF0000"/>
                </a:solidFill>
                <a:latin typeface="仿宋_GB2312" pitchFamily="49" charset="-122"/>
                <a:ea typeface="仿宋_GB2312" pitchFamily="49" charset="-122"/>
              </a:rPr>
              <a:t>抽样定理</a:t>
            </a:r>
            <a:r>
              <a:rPr kumimoji="1" lang="zh-CN" altLang="en-US" sz="2800" b="1" dirty="0">
                <a:latin typeface="仿宋_GB2312" pitchFamily="49" charset="-122"/>
                <a:ea typeface="仿宋_GB2312" pitchFamily="49" charset="-122"/>
              </a:rPr>
              <a:t>，了解抽样信号的恢复过程。</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25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925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9251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925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5"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3"/>
          <p:cNvSpPr>
            <a:spLocks noGrp="1"/>
          </p:cNvSpPr>
          <p:nvPr>
            <p:ph type="sldNum" sz="quarter" idx="12"/>
          </p:nvPr>
        </p:nvSpPr>
        <p:spPr/>
        <p:txBody>
          <a:bodyPr/>
          <a:lstStyle/>
          <a:p>
            <a:fld id="{6291766D-CF68-47C6-AE41-832DA65E3177}" type="slidenum">
              <a:rPr lang="en-US" altLang="zh-CN"/>
              <a:pPr/>
              <a:t>3</a:t>
            </a:fld>
            <a:endParaRPr lang="en-US" altLang="zh-CN"/>
          </a:p>
        </p:txBody>
      </p:sp>
      <p:sp>
        <p:nvSpPr>
          <p:cNvPr id="103426" name="WordArt 2"/>
          <p:cNvSpPr>
            <a:spLocks noChangeArrowheads="1" noChangeShapeType="1" noTextEdit="1"/>
          </p:cNvSpPr>
          <p:nvPr/>
        </p:nvSpPr>
        <p:spPr bwMode="auto">
          <a:xfrm>
            <a:off x="1547813" y="836613"/>
            <a:ext cx="4248150" cy="458787"/>
          </a:xfrm>
          <a:prstGeom prst="rect">
            <a:avLst/>
          </a:prstGeom>
        </p:spPr>
        <p:txBody>
          <a:bodyPr wrap="none" fromWordArt="1">
            <a:prstTxWarp prst="textPlain">
              <a:avLst>
                <a:gd name="adj" fmla="val 50000"/>
              </a:avLst>
            </a:prstTxWarp>
          </a:bodyPr>
          <a:lstStyle/>
          <a:p>
            <a:pPr algn="ctr"/>
            <a:r>
              <a:rPr lang="en-US" altLang="zh-CN" sz="3600" i="1" kern="10">
                <a:ln w="19050">
                  <a:solidFill>
                    <a:schemeClr val="tx1"/>
                  </a:solidFill>
                  <a:round/>
                  <a:headEnd/>
                  <a:tailEnd/>
                </a:ln>
                <a:solidFill>
                  <a:srgbClr val="0066CC"/>
                </a:solidFill>
                <a:effectLst>
                  <a:outerShdw dist="35921" dir="2700000" algn="ctr" rotWithShape="0">
                    <a:srgbClr val="990000"/>
                  </a:outerShdw>
                </a:effectLst>
                <a:latin typeface="宋体"/>
                <a:ea typeface="宋体"/>
              </a:rPr>
              <a:t>1.1</a:t>
            </a:r>
            <a:r>
              <a:rPr lang="zh-CN" altLang="en-US" sz="3600" i="1" kern="10">
                <a:ln w="19050">
                  <a:solidFill>
                    <a:schemeClr val="tx1"/>
                  </a:solidFill>
                  <a:round/>
                  <a:headEnd/>
                  <a:tailEnd/>
                </a:ln>
                <a:solidFill>
                  <a:srgbClr val="0066CC"/>
                </a:solidFill>
                <a:effectLst>
                  <a:outerShdw dist="35921" dir="2700000" algn="ctr" rotWithShape="0">
                    <a:srgbClr val="990000"/>
                  </a:outerShdw>
                </a:effectLst>
                <a:latin typeface="宋体"/>
                <a:ea typeface="宋体"/>
              </a:rPr>
              <a:t>　离散时间信号 </a:t>
            </a:r>
            <a:r>
              <a:rPr lang="en-US" altLang="zh-CN" sz="3600" i="1" kern="10">
                <a:ln w="19050">
                  <a:solidFill>
                    <a:schemeClr val="tx1"/>
                  </a:solidFill>
                  <a:round/>
                  <a:headEnd/>
                  <a:tailEnd/>
                </a:ln>
                <a:solidFill>
                  <a:srgbClr val="0066CC"/>
                </a:solidFill>
                <a:effectLst>
                  <a:outerShdw dist="35921" dir="2700000" algn="ctr" rotWithShape="0">
                    <a:srgbClr val="990000"/>
                  </a:outerShdw>
                </a:effectLst>
                <a:latin typeface="宋体"/>
                <a:ea typeface="宋体"/>
              </a:rPr>
              <a:t>- </a:t>
            </a:r>
            <a:r>
              <a:rPr lang="zh-CN" altLang="en-US" sz="3600" i="1" kern="10">
                <a:ln w="19050">
                  <a:solidFill>
                    <a:schemeClr val="tx1"/>
                  </a:solidFill>
                  <a:round/>
                  <a:headEnd/>
                  <a:tailEnd/>
                </a:ln>
                <a:solidFill>
                  <a:srgbClr val="0066CC"/>
                </a:solidFill>
                <a:effectLst>
                  <a:outerShdw dist="35921" dir="2700000" algn="ctr" rotWithShape="0">
                    <a:srgbClr val="990000"/>
                  </a:outerShdw>
                </a:effectLst>
                <a:latin typeface="宋体"/>
                <a:ea typeface="宋体"/>
              </a:rPr>
              <a:t>序列</a:t>
            </a:r>
          </a:p>
        </p:txBody>
      </p:sp>
      <p:graphicFrame>
        <p:nvGraphicFramePr>
          <p:cNvPr id="103427" name="Object 3"/>
          <p:cNvGraphicFramePr>
            <a:graphicFrameLocks noChangeAspect="1"/>
          </p:cNvGraphicFramePr>
          <p:nvPr/>
        </p:nvGraphicFramePr>
        <p:xfrm>
          <a:off x="7883525" y="5011738"/>
          <a:ext cx="1008063" cy="522287"/>
        </p:xfrm>
        <a:graphic>
          <a:graphicData uri="http://schemas.openxmlformats.org/presentationml/2006/ole">
            <mc:AlternateContent xmlns:mc="http://schemas.openxmlformats.org/markup-compatibility/2006">
              <mc:Choice xmlns:v="urn:schemas-microsoft-com:vml" Requires="v">
                <p:oleObj spid="_x0000_s103534" name="Equation" r:id="rId3" imgW="342720" imgH="177480" progId="Equation.DSMT4">
                  <p:embed/>
                </p:oleObj>
              </mc:Choice>
              <mc:Fallback>
                <p:oleObj name="Equation" r:id="rId3" imgW="342720" imgH="177480" progId="Equation.DSMT4">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3525" y="5011738"/>
                        <a:ext cx="1008063" cy="522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3428" name="Text Box 4"/>
          <p:cNvSpPr txBox="1">
            <a:spLocks noChangeArrowheads="1"/>
          </p:cNvSpPr>
          <p:nvPr/>
        </p:nvSpPr>
        <p:spPr bwMode="auto">
          <a:xfrm>
            <a:off x="900113" y="2133600"/>
            <a:ext cx="7272337" cy="3506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342900" indent="-342900">
              <a:defRPr>
                <a:solidFill>
                  <a:schemeClr val="tx1"/>
                </a:solidFill>
                <a:latin typeface="Arial" charset="0"/>
                <a:ea typeface="宋体" charset="-122"/>
              </a:defRPr>
            </a:lvl1pPr>
            <a:lvl2pPr marL="800100" indent="-342900">
              <a:defRPr>
                <a:solidFill>
                  <a:schemeClr val="tx1"/>
                </a:solidFill>
                <a:latin typeface="Arial" charset="0"/>
                <a:ea typeface="宋体" charset="-122"/>
              </a:defRPr>
            </a:lvl2pPr>
            <a:lvl3pPr marL="1257300" indent="-342900">
              <a:defRPr>
                <a:solidFill>
                  <a:schemeClr val="tx1"/>
                </a:solidFill>
                <a:latin typeface="Arial" charset="0"/>
                <a:ea typeface="宋体" charset="-122"/>
              </a:defRPr>
            </a:lvl3pPr>
            <a:lvl4pPr marL="1714500" indent="-342900">
              <a:defRPr>
                <a:solidFill>
                  <a:schemeClr val="tx1"/>
                </a:solidFill>
                <a:latin typeface="Arial" charset="0"/>
                <a:ea typeface="宋体" charset="-122"/>
              </a:defRPr>
            </a:lvl4pPr>
            <a:lvl5pPr marL="2171700" indent="-342900">
              <a:defRPr>
                <a:solidFill>
                  <a:schemeClr val="tx1"/>
                </a:solidFill>
                <a:latin typeface="Arial" charset="0"/>
                <a:ea typeface="宋体" charset="-122"/>
              </a:defRPr>
            </a:lvl5pPr>
            <a:lvl6pPr marL="2628900" indent="-342900" fontAlgn="base">
              <a:spcBef>
                <a:spcPct val="0"/>
              </a:spcBef>
              <a:spcAft>
                <a:spcPct val="0"/>
              </a:spcAft>
              <a:defRPr>
                <a:solidFill>
                  <a:schemeClr val="tx1"/>
                </a:solidFill>
                <a:latin typeface="Arial" charset="0"/>
                <a:ea typeface="宋体" charset="-122"/>
              </a:defRPr>
            </a:lvl6pPr>
            <a:lvl7pPr marL="3086100" indent="-342900" fontAlgn="base">
              <a:spcBef>
                <a:spcPct val="0"/>
              </a:spcBef>
              <a:spcAft>
                <a:spcPct val="0"/>
              </a:spcAft>
              <a:defRPr>
                <a:solidFill>
                  <a:schemeClr val="tx1"/>
                </a:solidFill>
                <a:latin typeface="Arial" charset="0"/>
                <a:ea typeface="宋体" charset="-122"/>
              </a:defRPr>
            </a:lvl7pPr>
            <a:lvl8pPr marL="3543300" indent="-342900" fontAlgn="base">
              <a:spcBef>
                <a:spcPct val="0"/>
              </a:spcBef>
              <a:spcAft>
                <a:spcPct val="0"/>
              </a:spcAft>
              <a:defRPr>
                <a:solidFill>
                  <a:schemeClr val="tx1"/>
                </a:solidFill>
                <a:latin typeface="Arial" charset="0"/>
                <a:ea typeface="宋体" charset="-122"/>
              </a:defRPr>
            </a:lvl8pPr>
            <a:lvl9pPr marL="4000500" indent="-342900" fontAlgn="base">
              <a:spcBef>
                <a:spcPct val="0"/>
              </a:spcBef>
              <a:spcAft>
                <a:spcPct val="0"/>
              </a:spcAft>
              <a:defRPr>
                <a:solidFill>
                  <a:schemeClr val="tx1"/>
                </a:solidFill>
                <a:latin typeface="Arial" charset="0"/>
                <a:ea typeface="宋体" charset="-122"/>
              </a:defRPr>
            </a:lvl9pPr>
          </a:lstStyle>
          <a:p>
            <a:pPr lvl="1">
              <a:spcBef>
                <a:spcPct val="50000"/>
              </a:spcBef>
              <a:buFont typeface="Wingdings" pitchFamily="2" charset="2"/>
              <a:buAutoNum type="arabicPeriod"/>
            </a:pPr>
            <a:r>
              <a:rPr kumimoji="1" lang="en-US" altLang="zh-CN" sz="3200" b="1">
                <a:latin typeface="Times New Roman" pitchFamily="18" charset="0"/>
              </a:rPr>
              <a:t> </a:t>
            </a:r>
            <a:r>
              <a:rPr kumimoji="1" lang="zh-CN" altLang="en-US" sz="3200" b="1">
                <a:latin typeface="Times New Roman" pitchFamily="18" charset="0"/>
              </a:rPr>
              <a:t>序列的运算</a:t>
            </a:r>
          </a:p>
          <a:p>
            <a:pPr lvl="1">
              <a:spcBef>
                <a:spcPct val="50000"/>
              </a:spcBef>
              <a:buFont typeface="Wingdings" pitchFamily="2" charset="2"/>
              <a:buAutoNum type="arabicPeriod"/>
            </a:pPr>
            <a:r>
              <a:rPr kumimoji="1" lang="zh-CN" altLang="en-US" sz="3200" b="1">
                <a:latin typeface="Times New Roman" pitchFamily="18" charset="0"/>
              </a:rPr>
              <a:t> 几种常见序列</a:t>
            </a:r>
          </a:p>
          <a:p>
            <a:pPr lvl="1">
              <a:spcBef>
                <a:spcPct val="50000"/>
              </a:spcBef>
              <a:buFont typeface="Wingdings" pitchFamily="2" charset="2"/>
              <a:buAutoNum type="arabicPeriod"/>
            </a:pPr>
            <a:r>
              <a:rPr kumimoji="1" lang="zh-CN" altLang="en-US" sz="3200" b="1">
                <a:latin typeface="Times New Roman" pitchFamily="18" charset="0"/>
              </a:rPr>
              <a:t> 序列的周期性</a:t>
            </a:r>
          </a:p>
          <a:p>
            <a:pPr lvl="1">
              <a:spcBef>
                <a:spcPct val="50000"/>
              </a:spcBef>
              <a:buFont typeface="Wingdings" pitchFamily="2" charset="2"/>
              <a:buAutoNum type="arabicPeriod"/>
            </a:pPr>
            <a:r>
              <a:rPr kumimoji="1" lang="zh-CN" altLang="en-US" sz="3200" b="1">
                <a:latin typeface="Times New Roman" pitchFamily="18" charset="0"/>
              </a:rPr>
              <a:t> 用单位抽样序列表示任意序列</a:t>
            </a:r>
          </a:p>
          <a:p>
            <a:pPr lvl="1">
              <a:spcBef>
                <a:spcPct val="50000"/>
              </a:spcBef>
              <a:buFont typeface="Wingdings" pitchFamily="2" charset="2"/>
              <a:buAutoNum type="arabicPeriod"/>
            </a:pPr>
            <a:r>
              <a:rPr kumimoji="1" lang="zh-CN" altLang="en-US" sz="3200" b="1">
                <a:latin typeface="Times New Roman" pitchFamily="18" charset="0"/>
              </a:rPr>
              <a:t> 序列的能量</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03428">
                                            <p:txEl>
                                              <p:pRg st="0" end="0"/>
                                            </p:txEl>
                                          </p:spTgt>
                                        </p:tgtEl>
                                        <p:attrNameLst>
                                          <p:attrName>style.visibility</p:attrName>
                                        </p:attrNameLst>
                                      </p:cBhvr>
                                      <p:to>
                                        <p:strVal val="visible"/>
                                      </p:to>
                                    </p:set>
                                    <p:animEffect transition="in" filter="checkerboard(across)">
                                      <p:cBhvr>
                                        <p:cTn id="7" dur="500"/>
                                        <p:tgtEl>
                                          <p:spTgt spid="10342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103428">
                                            <p:txEl>
                                              <p:pRg st="1" end="1"/>
                                            </p:txEl>
                                          </p:spTgt>
                                        </p:tgtEl>
                                        <p:attrNameLst>
                                          <p:attrName>style.visibility</p:attrName>
                                        </p:attrNameLst>
                                      </p:cBhvr>
                                      <p:to>
                                        <p:strVal val="visible"/>
                                      </p:to>
                                    </p:set>
                                    <p:animEffect transition="in" filter="diamond(in)">
                                      <p:cBhvr>
                                        <p:cTn id="12" dur="2000"/>
                                        <p:tgtEl>
                                          <p:spTgt spid="10342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03428">
                                            <p:txEl>
                                              <p:pRg st="2" end="2"/>
                                            </p:txEl>
                                          </p:spTgt>
                                        </p:tgtEl>
                                        <p:attrNameLst>
                                          <p:attrName>style.visibility</p:attrName>
                                        </p:attrNameLst>
                                      </p:cBhvr>
                                      <p:to>
                                        <p:strVal val="visible"/>
                                      </p:to>
                                    </p:set>
                                    <p:animEffect transition="in" filter="box(in)">
                                      <p:cBhvr>
                                        <p:cTn id="17" dur="500"/>
                                        <p:tgtEl>
                                          <p:spTgt spid="10342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103428">
                                            <p:txEl>
                                              <p:pRg st="3" end="3"/>
                                            </p:txEl>
                                          </p:spTgt>
                                        </p:tgtEl>
                                        <p:attrNameLst>
                                          <p:attrName>style.visibility</p:attrName>
                                        </p:attrNameLst>
                                      </p:cBhvr>
                                      <p:to>
                                        <p:strVal val="visible"/>
                                      </p:to>
                                    </p:set>
                                    <p:animEffect transition="in" filter="box(in)">
                                      <p:cBhvr>
                                        <p:cTn id="22" dur="500"/>
                                        <p:tgtEl>
                                          <p:spTgt spid="103428">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103428">
                                            <p:txEl>
                                              <p:pRg st="4" end="4"/>
                                            </p:txEl>
                                          </p:spTgt>
                                        </p:tgtEl>
                                        <p:attrNameLst>
                                          <p:attrName>style.visibility</p:attrName>
                                        </p:attrNameLst>
                                      </p:cBhvr>
                                      <p:to>
                                        <p:strVal val="visible"/>
                                      </p:to>
                                    </p:set>
                                    <p:animEffect transition="in" filter="box(in)">
                                      <p:cBhvr>
                                        <p:cTn id="27" dur="500"/>
                                        <p:tgtEl>
                                          <p:spTgt spid="10342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灯片编号占位符 3"/>
          <p:cNvSpPr>
            <a:spLocks noGrp="1"/>
          </p:cNvSpPr>
          <p:nvPr>
            <p:ph type="sldNum" sz="quarter" idx="12"/>
          </p:nvPr>
        </p:nvSpPr>
        <p:spPr/>
        <p:txBody>
          <a:bodyPr/>
          <a:lstStyle/>
          <a:p>
            <a:fld id="{7858F5F6-4778-41D6-8C60-3FEB5CF1DE5E}" type="slidenum">
              <a:rPr lang="en-US" altLang="zh-CN"/>
              <a:pPr/>
              <a:t>4</a:t>
            </a:fld>
            <a:endParaRPr lang="en-US" altLang="zh-CN"/>
          </a:p>
        </p:txBody>
      </p:sp>
      <p:sp>
        <p:nvSpPr>
          <p:cNvPr id="7171" name="Text Box 3"/>
          <p:cNvSpPr txBox="1">
            <a:spLocks noChangeArrowheads="1"/>
          </p:cNvSpPr>
          <p:nvPr/>
        </p:nvSpPr>
        <p:spPr bwMode="auto">
          <a:xfrm>
            <a:off x="539750" y="3068638"/>
            <a:ext cx="3097213"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600" b="1" dirty="0">
                <a:latin typeface="Times New Roman" pitchFamily="18" charset="0"/>
              </a:rPr>
              <a:t>序列的表示</a:t>
            </a:r>
          </a:p>
        </p:txBody>
      </p:sp>
      <p:graphicFrame>
        <p:nvGraphicFramePr>
          <p:cNvPr id="7172" name="Object 4"/>
          <p:cNvGraphicFramePr>
            <a:graphicFrameLocks noChangeAspect="1"/>
          </p:cNvGraphicFramePr>
          <p:nvPr/>
        </p:nvGraphicFramePr>
        <p:xfrm>
          <a:off x="3132138" y="3068638"/>
          <a:ext cx="1106487" cy="679450"/>
        </p:xfrm>
        <a:graphic>
          <a:graphicData uri="http://schemas.openxmlformats.org/presentationml/2006/ole">
            <mc:AlternateContent xmlns:mc="http://schemas.openxmlformats.org/markup-compatibility/2006">
              <mc:Choice xmlns:v="urn:schemas-microsoft-com:vml" Requires="v">
                <p:oleObj spid="_x0000_s8163" name="公式" r:id="rId3" imgW="317160" imgH="203040" progId="Equation.3">
                  <p:embed/>
                </p:oleObj>
              </mc:Choice>
              <mc:Fallback>
                <p:oleObj name="公式" r:id="rId3" imgW="317160" imgH="203040" progId="Equation.3">
                  <p:embed/>
                  <p:pic>
                    <p:nvPicPr>
                      <p:cNvPr id="0" name="Object 4"/>
                      <p:cNvPicPr>
                        <a:picLocks noChangeAspect="1" noChangeArrowheads="1"/>
                      </p:cNvPicPr>
                      <p:nvPr/>
                    </p:nvPicPr>
                    <p:blipFill>
                      <a:blip r:embed="rId4">
                        <a:lum bright="-12000"/>
                        <a:extLst>
                          <a:ext uri="{28A0092B-C50C-407E-A947-70E740481C1C}">
                            <a14:useLocalDpi xmlns:a14="http://schemas.microsoft.com/office/drawing/2010/main" val="0"/>
                          </a:ext>
                        </a:extLst>
                      </a:blip>
                      <a:srcRect/>
                      <a:stretch>
                        <a:fillRect/>
                      </a:stretch>
                    </p:blipFill>
                    <p:spPr bwMode="auto">
                      <a:xfrm>
                        <a:off x="3132138" y="3068638"/>
                        <a:ext cx="1106487" cy="679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79" name="Text Box 11"/>
          <p:cNvSpPr txBox="1">
            <a:spLocks noChangeArrowheads="1"/>
          </p:cNvSpPr>
          <p:nvPr/>
        </p:nvSpPr>
        <p:spPr bwMode="auto">
          <a:xfrm>
            <a:off x="468313" y="476250"/>
            <a:ext cx="8280400"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4400" b="1">
                <a:latin typeface="楷体_GB2312" pitchFamily="49" charset="-122"/>
                <a:ea typeface="楷体_GB2312" pitchFamily="49" charset="-122"/>
              </a:rPr>
              <a:t>离散时间信号 － 序列</a:t>
            </a:r>
          </a:p>
        </p:txBody>
      </p:sp>
      <p:sp>
        <p:nvSpPr>
          <p:cNvPr id="7181" name="Text Box 13"/>
          <p:cNvSpPr txBox="1">
            <a:spLocks noChangeArrowheads="1"/>
          </p:cNvSpPr>
          <p:nvPr/>
        </p:nvSpPr>
        <p:spPr bwMode="auto">
          <a:xfrm>
            <a:off x="468313" y="1412776"/>
            <a:ext cx="7991475" cy="1190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600" b="1" dirty="0">
                <a:latin typeface="Times New Roman" pitchFamily="18" charset="0"/>
              </a:rPr>
              <a:t>序列表示在时间上是离散的，但幅度仍然是连续的信号。</a:t>
            </a:r>
          </a:p>
        </p:txBody>
      </p:sp>
      <p:graphicFrame>
        <p:nvGraphicFramePr>
          <p:cNvPr id="36" name="Object 2"/>
          <p:cNvGraphicFramePr>
            <a:graphicFrameLocks noChangeAspect="1"/>
          </p:cNvGraphicFramePr>
          <p:nvPr>
            <p:extLst>
              <p:ext uri="{D42A27DB-BD31-4B8C-83A1-F6EECF244321}">
                <p14:modId xmlns:p14="http://schemas.microsoft.com/office/powerpoint/2010/main" val="1179113292"/>
              </p:ext>
            </p:extLst>
          </p:nvPr>
        </p:nvGraphicFramePr>
        <p:xfrm>
          <a:off x="4526675" y="5135538"/>
          <a:ext cx="106362" cy="165100"/>
        </p:xfrm>
        <a:graphic>
          <a:graphicData uri="http://schemas.openxmlformats.org/presentationml/2006/ole">
            <mc:AlternateContent xmlns:mc="http://schemas.openxmlformats.org/markup-compatibility/2006">
              <mc:Choice xmlns:v="urn:schemas-microsoft-com:vml" Requires="v">
                <p:oleObj spid="_x0000_s8164" name="Equation" r:id="rId5" imgW="114120" imgH="177480" progId="Equation.DSMT4">
                  <p:embed/>
                </p:oleObj>
              </mc:Choice>
              <mc:Fallback>
                <p:oleObj name="Equation" r:id="rId5" imgW="114120" imgH="17748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6675" y="5135538"/>
                        <a:ext cx="106362" cy="165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 name="Object 3"/>
          <p:cNvGraphicFramePr>
            <a:graphicFrameLocks noChangeAspect="1"/>
          </p:cNvGraphicFramePr>
          <p:nvPr>
            <p:extLst>
              <p:ext uri="{D42A27DB-BD31-4B8C-83A1-F6EECF244321}">
                <p14:modId xmlns:p14="http://schemas.microsoft.com/office/powerpoint/2010/main" val="2436943990"/>
              </p:ext>
            </p:extLst>
          </p:nvPr>
        </p:nvGraphicFramePr>
        <p:xfrm>
          <a:off x="1204037" y="4076675"/>
          <a:ext cx="5324475" cy="942975"/>
        </p:xfrm>
        <a:graphic>
          <a:graphicData uri="http://schemas.openxmlformats.org/presentationml/2006/ole">
            <mc:AlternateContent xmlns:mc="http://schemas.openxmlformats.org/markup-compatibility/2006">
              <mc:Choice xmlns:v="urn:schemas-microsoft-com:vml" Requires="v">
                <p:oleObj spid="_x0000_s8165" name="Equation" r:id="rId7" imgW="1574640" imgH="279360" progId="Equation.DSMT4">
                  <p:embed/>
                </p:oleObj>
              </mc:Choice>
              <mc:Fallback>
                <p:oleObj name="Equation" r:id="rId7" imgW="1574640" imgH="27936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04037" y="4076675"/>
                        <a:ext cx="5324475" cy="942975"/>
                      </a:xfrm>
                      <a:prstGeom prst="rect">
                        <a:avLst/>
                      </a:prstGeom>
                      <a:noFill/>
                      <a:ln w="9525">
                        <a:solidFill>
                          <a:schemeClr val="folHlink"/>
                        </a:solidFill>
                        <a:miter lim="800000"/>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 name="Object 4"/>
          <p:cNvGraphicFramePr>
            <a:graphicFrameLocks noChangeAspect="1"/>
          </p:cNvGraphicFramePr>
          <p:nvPr>
            <p:extLst>
              <p:ext uri="{D42A27DB-BD31-4B8C-83A1-F6EECF244321}">
                <p14:modId xmlns:p14="http://schemas.microsoft.com/office/powerpoint/2010/main" val="3429939547"/>
              </p:ext>
            </p:extLst>
          </p:nvPr>
        </p:nvGraphicFramePr>
        <p:xfrm>
          <a:off x="4526675" y="5135538"/>
          <a:ext cx="106362" cy="165100"/>
        </p:xfrm>
        <a:graphic>
          <a:graphicData uri="http://schemas.openxmlformats.org/presentationml/2006/ole">
            <mc:AlternateContent xmlns:mc="http://schemas.openxmlformats.org/markup-compatibility/2006">
              <mc:Choice xmlns:v="urn:schemas-microsoft-com:vml" Requires="v">
                <p:oleObj spid="_x0000_s8166" name="Equation" r:id="rId9" imgW="114120" imgH="177480" progId="Equation.DSMT4">
                  <p:embed/>
                </p:oleObj>
              </mc:Choice>
              <mc:Fallback>
                <p:oleObj name="Equation" r:id="rId9" imgW="114120" imgH="17748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6675" y="5135538"/>
                        <a:ext cx="106362" cy="165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9" name="Text Box 6"/>
          <p:cNvSpPr txBox="1">
            <a:spLocks noChangeArrowheads="1"/>
          </p:cNvSpPr>
          <p:nvPr/>
        </p:nvSpPr>
        <p:spPr bwMode="auto">
          <a:xfrm>
            <a:off x="627775" y="5229200"/>
            <a:ext cx="6985000" cy="1311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3200" b="1">
                <a:latin typeface="Times New Roman" pitchFamily="18" charset="0"/>
              </a:rPr>
              <a:t>    :  </a:t>
            </a:r>
            <a:r>
              <a:rPr kumimoji="1" lang="zh-CN" altLang="en-US" sz="3200" b="1">
                <a:latin typeface="Times New Roman" pitchFamily="18" charset="0"/>
              </a:rPr>
              <a:t>所有整数          </a:t>
            </a:r>
            <a:r>
              <a:rPr kumimoji="1" lang="en-US" altLang="zh-CN" sz="3200" b="1">
                <a:latin typeface="Times New Roman" pitchFamily="18" charset="0"/>
              </a:rPr>
              <a:t>: </a:t>
            </a:r>
            <a:r>
              <a:rPr kumimoji="1" lang="zh-CN" altLang="en-US" sz="3200" b="1">
                <a:latin typeface="Times New Roman" pitchFamily="18" charset="0"/>
              </a:rPr>
              <a:t>抽样间隔  ，</a:t>
            </a:r>
          </a:p>
          <a:p>
            <a:pPr algn="l">
              <a:spcBef>
                <a:spcPct val="50000"/>
              </a:spcBef>
            </a:pPr>
            <a:r>
              <a:rPr kumimoji="1" lang="zh-CN" altLang="en-US" sz="3200" b="1">
                <a:latin typeface="Times New Roman" pitchFamily="18" charset="0"/>
              </a:rPr>
              <a:t>   ：抽样频率</a:t>
            </a:r>
            <a:r>
              <a:rPr kumimoji="1" lang="en-US" altLang="zh-CN" sz="3200" b="1">
                <a:latin typeface="Times New Roman" pitchFamily="18" charset="0"/>
              </a:rPr>
              <a:t>(Sampling Frequency)</a:t>
            </a:r>
          </a:p>
        </p:txBody>
      </p:sp>
      <p:graphicFrame>
        <p:nvGraphicFramePr>
          <p:cNvPr id="40" name="Object 7"/>
          <p:cNvGraphicFramePr>
            <a:graphicFrameLocks noChangeAspect="1"/>
          </p:cNvGraphicFramePr>
          <p:nvPr>
            <p:extLst>
              <p:ext uri="{D42A27DB-BD31-4B8C-83A1-F6EECF244321}">
                <p14:modId xmlns:p14="http://schemas.microsoft.com/office/powerpoint/2010/main" val="3680406383"/>
              </p:ext>
            </p:extLst>
          </p:nvPr>
        </p:nvGraphicFramePr>
        <p:xfrm>
          <a:off x="703975" y="5381600"/>
          <a:ext cx="315912" cy="346075"/>
        </p:xfrm>
        <a:graphic>
          <a:graphicData uri="http://schemas.openxmlformats.org/presentationml/2006/ole">
            <mc:AlternateContent xmlns:mc="http://schemas.openxmlformats.org/markup-compatibility/2006">
              <mc:Choice xmlns:v="urn:schemas-microsoft-com:vml" Requires="v">
                <p:oleObj spid="_x0000_s8167" name="Equation" r:id="rId10" imgW="126720" imgH="139680" progId="Equation.DSMT4">
                  <p:embed/>
                </p:oleObj>
              </mc:Choice>
              <mc:Fallback>
                <p:oleObj name="Equation" r:id="rId10" imgW="126720" imgH="13968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3975" y="5381600"/>
                        <a:ext cx="315912"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1" name="Object 8"/>
          <p:cNvGraphicFramePr>
            <a:graphicFrameLocks noChangeAspect="1"/>
          </p:cNvGraphicFramePr>
          <p:nvPr>
            <p:extLst>
              <p:ext uri="{D42A27DB-BD31-4B8C-83A1-F6EECF244321}">
                <p14:modId xmlns:p14="http://schemas.microsoft.com/office/powerpoint/2010/main" val="3723282303"/>
              </p:ext>
            </p:extLst>
          </p:nvPr>
        </p:nvGraphicFramePr>
        <p:xfrm>
          <a:off x="3523375" y="5153000"/>
          <a:ext cx="458787" cy="635000"/>
        </p:xfrm>
        <a:graphic>
          <a:graphicData uri="http://schemas.openxmlformats.org/presentationml/2006/ole">
            <mc:AlternateContent xmlns:mc="http://schemas.openxmlformats.org/markup-compatibility/2006">
              <mc:Choice xmlns:v="urn:schemas-microsoft-com:vml" Requires="v">
                <p:oleObj spid="_x0000_s8168" name="Equation" r:id="rId12" imgW="164880" imgH="228600" progId="Equation.DSMT4">
                  <p:embed/>
                </p:oleObj>
              </mc:Choice>
              <mc:Fallback>
                <p:oleObj name="Equation" r:id="rId12" imgW="164880" imgH="2286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523375" y="5153000"/>
                        <a:ext cx="458787" cy="63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2" name="Object 9"/>
          <p:cNvGraphicFramePr>
            <a:graphicFrameLocks noChangeAspect="1"/>
          </p:cNvGraphicFramePr>
          <p:nvPr>
            <p:extLst>
              <p:ext uri="{D42A27DB-BD31-4B8C-83A1-F6EECF244321}">
                <p14:modId xmlns:p14="http://schemas.microsoft.com/office/powerpoint/2010/main" val="3279482785"/>
              </p:ext>
            </p:extLst>
          </p:nvPr>
        </p:nvGraphicFramePr>
        <p:xfrm>
          <a:off x="6723775" y="5229200"/>
          <a:ext cx="1328737" cy="520700"/>
        </p:xfrm>
        <a:graphic>
          <a:graphicData uri="http://schemas.openxmlformats.org/presentationml/2006/ole">
            <mc:AlternateContent xmlns:mc="http://schemas.openxmlformats.org/markup-compatibility/2006">
              <mc:Choice xmlns:v="urn:schemas-microsoft-com:vml" Requires="v">
                <p:oleObj spid="_x0000_s8169" name="Equation" r:id="rId14" imgW="583920" imgH="228600" progId="Equation.DSMT4">
                  <p:embed/>
                </p:oleObj>
              </mc:Choice>
              <mc:Fallback>
                <p:oleObj name="Equation" r:id="rId14" imgW="583920" imgH="228600"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23775" y="5229200"/>
                        <a:ext cx="1328737"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 name="Object 10"/>
          <p:cNvGraphicFramePr>
            <a:graphicFrameLocks noChangeAspect="1"/>
          </p:cNvGraphicFramePr>
          <p:nvPr>
            <p:extLst>
              <p:ext uri="{D42A27DB-BD31-4B8C-83A1-F6EECF244321}">
                <p14:modId xmlns:p14="http://schemas.microsoft.com/office/powerpoint/2010/main" val="1416692383"/>
              </p:ext>
            </p:extLst>
          </p:nvPr>
        </p:nvGraphicFramePr>
        <p:xfrm>
          <a:off x="551575" y="5876900"/>
          <a:ext cx="484187" cy="671513"/>
        </p:xfrm>
        <a:graphic>
          <a:graphicData uri="http://schemas.openxmlformats.org/presentationml/2006/ole">
            <mc:AlternateContent xmlns:mc="http://schemas.openxmlformats.org/markup-compatibility/2006">
              <mc:Choice xmlns:v="urn:schemas-microsoft-com:vml" Requires="v">
                <p:oleObj spid="_x0000_s8170" name="Equation" r:id="rId16" imgW="164880" imgH="228600" progId="Equation.DSMT4">
                  <p:embed/>
                </p:oleObj>
              </mc:Choice>
              <mc:Fallback>
                <p:oleObj name="Equation" r:id="rId16" imgW="164880" imgH="228600" progId="Equation.DSMT4">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51575" y="5876900"/>
                        <a:ext cx="484187" cy="6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 name="Object 15"/>
          <p:cNvGraphicFramePr>
            <a:graphicFrameLocks noChangeAspect="1"/>
          </p:cNvGraphicFramePr>
          <p:nvPr>
            <p:extLst>
              <p:ext uri="{D42A27DB-BD31-4B8C-83A1-F6EECF244321}">
                <p14:modId xmlns:p14="http://schemas.microsoft.com/office/powerpoint/2010/main" val="103696600"/>
              </p:ext>
            </p:extLst>
          </p:nvPr>
        </p:nvGraphicFramePr>
        <p:xfrm>
          <a:off x="6965075" y="4292575"/>
          <a:ext cx="969962" cy="469900"/>
        </p:xfrm>
        <a:graphic>
          <a:graphicData uri="http://schemas.openxmlformats.org/presentationml/2006/ole">
            <mc:AlternateContent xmlns:mc="http://schemas.openxmlformats.org/markup-compatibility/2006">
              <mc:Choice xmlns:v="urn:schemas-microsoft-com:vml" Requires="v">
                <p:oleObj spid="_x0000_s8171" name="Equation" r:id="rId18" imgW="419040" imgH="203040" progId="Equation.DSMT4">
                  <p:embed/>
                </p:oleObj>
              </mc:Choice>
              <mc:Fallback>
                <p:oleObj name="Equation" r:id="rId18" imgW="419040" imgH="203040" progId="Equation.DSMT4">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965075" y="4292575"/>
                        <a:ext cx="969962" cy="469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6" name="Picture 137"/>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576763" y="2449513"/>
            <a:ext cx="4171950" cy="61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81"/>
                                        </p:tgtEl>
                                        <p:attrNameLst>
                                          <p:attrName>style.visibility</p:attrName>
                                        </p:attrNameLst>
                                      </p:cBhvr>
                                      <p:to>
                                        <p:strVal val="visible"/>
                                      </p:to>
                                    </p:set>
                                    <p:anim calcmode="lin" valueType="num">
                                      <p:cBhvr additive="base">
                                        <p:cTn id="7" dur="500" fill="hold"/>
                                        <p:tgtEl>
                                          <p:spTgt spid="7181"/>
                                        </p:tgtEl>
                                        <p:attrNameLst>
                                          <p:attrName>ppt_x</p:attrName>
                                        </p:attrNameLst>
                                      </p:cBhvr>
                                      <p:tavLst>
                                        <p:tav tm="0">
                                          <p:val>
                                            <p:strVal val="#ppt_x"/>
                                          </p:val>
                                        </p:tav>
                                        <p:tav tm="100000">
                                          <p:val>
                                            <p:strVal val="#ppt_x"/>
                                          </p:val>
                                        </p:tav>
                                      </p:tavLst>
                                    </p:anim>
                                    <p:anim calcmode="lin" valueType="num">
                                      <p:cBhvr additive="base">
                                        <p:cTn id="8" dur="500" fill="hold"/>
                                        <p:tgtEl>
                                          <p:spTgt spid="718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171"/>
                                        </p:tgtEl>
                                        <p:attrNameLst>
                                          <p:attrName>style.visibility</p:attrName>
                                        </p:attrNameLst>
                                      </p:cBhvr>
                                      <p:to>
                                        <p:strVal val="visible"/>
                                      </p:to>
                                    </p:set>
                                    <p:anim calcmode="lin" valueType="num">
                                      <p:cBhvr additive="base">
                                        <p:cTn id="19" dur="500" fill="hold"/>
                                        <p:tgtEl>
                                          <p:spTgt spid="7171"/>
                                        </p:tgtEl>
                                        <p:attrNameLst>
                                          <p:attrName>ppt_x</p:attrName>
                                        </p:attrNameLst>
                                      </p:cBhvr>
                                      <p:tavLst>
                                        <p:tav tm="0">
                                          <p:val>
                                            <p:strVal val="#ppt_x"/>
                                          </p:val>
                                        </p:tav>
                                        <p:tav tm="100000">
                                          <p:val>
                                            <p:strVal val="#ppt_x"/>
                                          </p:val>
                                        </p:tav>
                                      </p:tavLst>
                                    </p:anim>
                                    <p:anim calcmode="lin" valueType="num">
                                      <p:cBhvr additive="base">
                                        <p:cTn id="20" dur="500" fill="hold"/>
                                        <p:tgtEl>
                                          <p:spTgt spid="717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172"/>
                                        </p:tgtEl>
                                        <p:attrNameLst>
                                          <p:attrName>style.visibility</p:attrName>
                                        </p:attrNameLst>
                                      </p:cBhvr>
                                      <p:to>
                                        <p:strVal val="visible"/>
                                      </p:to>
                                    </p:set>
                                    <p:anim calcmode="lin" valueType="num">
                                      <p:cBhvr additive="base">
                                        <p:cTn id="25" dur="500" fill="hold"/>
                                        <p:tgtEl>
                                          <p:spTgt spid="7172"/>
                                        </p:tgtEl>
                                        <p:attrNameLst>
                                          <p:attrName>ppt_x</p:attrName>
                                        </p:attrNameLst>
                                      </p:cBhvr>
                                      <p:tavLst>
                                        <p:tav tm="0">
                                          <p:val>
                                            <p:strVal val="#ppt_x"/>
                                          </p:val>
                                        </p:tav>
                                        <p:tav tm="100000">
                                          <p:val>
                                            <p:strVal val="#ppt_x"/>
                                          </p:val>
                                        </p:tav>
                                      </p:tavLst>
                                    </p:anim>
                                    <p:anim calcmode="lin" valueType="num">
                                      <p:cBhvr additive="base">
                                        <p:cTn id="26" dur="500" fill="hold"/>
                                        <p:tgtEl>
                                          <p:spTgt spid="717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ppt_x"/>
                                          </p:val>
                                        </p:tav>
                                        <p:tav tm="100000">
                                          <p:val>
                                            <p:strVal val="#ppt_x"/>
                                          </p:val>
                                        </p:tav>
                                      </p:tavLst>
                                    </p:anim>
                                    <p:anim calcmode="lin" valueType="num">
                                      <p:cBhvr additive="base">
                                        <p:cTn id="32"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fill="hold"/>
                                        <p:tgtEl>
                                          <p:spTgt spid="36"/>
                                        </p:tgtEl>
                                        <p:attrNameLst>
                                          <p:attrName>ppt_x</p:attrName>
                                        </p:attrNameLst>
                                      </p:cBhvr>
                                      <p:tavLst>
                                        <p:tav tm="0">
                                          <p:val>
                                            <p:strVal val="#ppt_x"/>
                                          </p:val>
                                        </p:tav>
                                        <p:tav tm="100000">
                                          <p:val>
                                            <p:strVal val="#ppt_x"/>
                                          </p:val>
                                        </p:tav>
                                      </p:tavLst>
                                    </p:anim>
                                    <p:anim calcmode="lin" valueType="num">
                                      <p:cBhvr additive="base">
                                        <p:cTn id="38" dur="500" fill="hold"/>
                                        <p:tgtEl>
                                          <p:spTgt spid="36"/>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additive="base">
                                        <p:cTn id="41" dur="500" fill="hold"/>
                                        <p:tgtEl>
                                          <p:spTgt spid="38"/>
                                        </p:tgtEl>
                                        <p:attrNameLst>
                                          <p:attrName>ppt_x</p:attrName>
                                        </p:attrNameLst>
                                      </p:cBhvr>
                                      <p:tavLst>
                                        <p:tav tm="0">
                                          <p:val>
                                            <p:strVal val="#ppt_x"/>
                                          </p:val>
                                        </p:tav>
                                        <p:tav tm="100000">
                                          <p:val>
                                            <p:strVal val="#ppt_x"/>
                                          </p:val>
                                        </p:tav>
                                      </p:tavLst>
                                    </p:anim>
                                    <p:anim calcmode="lin" valueType="num">
                                      <p:cBhvr additive="base">
                                        <p:cTn id="42" dur="500" fill="hold"/>
                                        <p:tgtEl>
                                          <p:spTgt spid="38"/>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9"/>
                                        </p:tgtEl>
                                        <p:attrNameLst>
                                          <p:attrName>style.visibility</p:attrName>
                                        </p:attrNameLst>
                                      </p:cBhvr>
                                      <p:to>
                                        <p:strVal val="visible"/>
                                      </p:to>
                                    </p:set>
                                    <p:anim calcmode="lin" valueType="num">
                                      <p:cBhvr additive="base">
                                        <p:cTn id="45" dur="500" fill="hold"/>
                                        <p:tgtEl>
                                          <p:spTgt spid="39"/>
                                        </p:tgtEl>
                                        <p:attrNameLst>
                                          <p:attrName>ppt_x</p:attrName>
                                        </p:attrNameLst>
                                      </p:cBhvr>
                                      <p:tavLst>
                                        <p:tav tm="0">
                                          <p:val>
                                            <p:strVal val="#ppt_x"/>
                                          </p:val>
                                        </p:tav>
                                        <p:tav tm="100000">
                                          <p:val>
                                            <p:strVal val="#ppt_x"/>
                                          </p:val>
                                        </p:tav>
                                      </p:tavLst>
                                    </p:anim>
                                    <p:anim calcmode="lin" valueType="num">
                                      <p:cBhvr additive="base">
                                        <p:cTn id="46" dur="500" fill="hold"/>
                                        <p:tgtEl>
                                          <p:spTgt spid="39"/>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additive="base">
                                        <p:cTn id="49" dur="500" fill="hold"/>
                                        <p:tgtEl>
                                          <p:spTgt spid="40"/>
                                        </p:tgtEl>
                                        <p:attrNameLst>
                                          <p:attrName>ppt_x</p:attrName>
                                        </p:attrNameLst>
                                      </p:cBhvr>
                                      <p:tavLst>
                                        <p:tav tm="0">
                                          <p:val>
                                            <p:strVal val="#ppt_x"/>
                                          </p:val>
                                        </p:tav>
                                        <p:tav tm="100000">
                                          <p:val>
                                            <p:strVal val="#ppt_x"/>
                                          </p:val>
                                        </p:tav>
                                      </p:tavLst>
                                    </p:anim>
                                    <p:anim calcmode="lin" valueType="num">
                                      <p:cBhvr additive="base">
                                        <p:cTn id="50" dur="500" fill="hold"/>
                                        <p:tgtEl>
                                          <p:spTgt spid="40"/>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additive="base">
                                        <p:cTn id="53" dur="500" fill="hold"/>
                                        <p:tgtEl>
                                          <p:spTgt spid="41"/>
                                        </p:tgtEl>
                                        <p:attrNameLst>
                                          <p:attrName>ppt_x</p:attrName>
                                        </p:attrNameLst>
                                      </p:cBhvr>
                                      <p:tavLst>
                                        <p:tav tm="0">
                                          <p:val>
                                            <p:strVal val="#ppt_x"/>
                                          </p:val>
                                        </p:tav>
                                        <p:tav tm="100000">
                                          <p:val>
                                            <p:strVal val="#ppt_x"/>
                                          </p:val>
                                        </p:tav>
                                      </p:tavLst>
                                    </p:anim>
                                    <p:anim calcmode="lin" valueType="num">
                                      <p:cBhvr additive="base">
                                        <p:cTn id="54" dur="500" fill="hold"/>
                                        <p:tgtEl>
                                          <p:spTgt spid="41"/>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additive="base">
                                        <p:cTn id="57" dur="500" fill="hold"/>
                                        <p:tgtEl>
                                          <p:spTgt spid="42"/>
                                        </p:tgtEl>
                                        <p:attrNameLst>
                                          <p:attrName>ppt_x</p:attrName>
                                        </p:attrNameLst>
                                      </p:cBhvr>
                                      <p:tavLst>
                                        <p:tav tm="0">
                                          <p:val>
                                            <p:strVal val="#ppt_x"/>
                                          </p:val>
                                        </p:tav>
                                        <p:tav tm="100000">
                                          <p:val>
                                            <p:strVal val="#ppt_x"/>
                                          </p:val>
                                        </p:tav>
                                      </p:tavLst>
                                    </p:anim>
                                    <p:anim calcmode="lin" valueType="num">
                                      <p:cBhvr additive="base">
                                        <p:cTn id="58" dur="500" fill="hold"/>
                                        <p:tgtEl>
                                          <p:spTgt spid="42"/>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additive="base">
                                        <p:cTn id="61" dur="500" fill="hold"/>
                                        <p:tgtEl>
                                          <p:spTgt spid="43"/>
                                        </p:tgtEl>
                                        <p:attrNameLst>
                                          <p:attrName>ppt_x</p:attrName>
                                        </p:attrNameLst>
                                      </p:cBhvr>
                                      <p:tavLst>
                                        <p:tav tm="0">
                                          <p:val>
                                            <p:strVal val="#ppt_x"/>
                                          </p:val>
                                        </p:tav>
                                        <p:tav tm="100000">
                                          <p:val>
                                            <p:strVal val="#ppt_x"/>
                                          </p:val>
                                        </p:tav>
                                      </p:tavLst>
                                    </p:anim>
                                    <p:anim calcmode="lin" valueType="num">
                                      <p:cBhvr additive="base">
                                        <p:cTn id="62"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p:bldP spid="7181" grpId="0"/>
      <p:bldP spid="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灯片编号占位符 3"/>
          <p:cNvSpPr>
            <a:spLocks noGrp="1"/>
          </p:cNvSpPr>
          <p:nvPr>
            <p:ph type="sldNum" sz="quarter" idx="12"/>
          </p:nvPr>
        </p:nvSpPr>
        <p:spPr/>
        <p:txBody>
          <a:bodyPr/>
          <a:lstStyle/>
          <a:p>
            <a:fld id="{7858F5F6-4778-41D6-8C60-3FEB5CF1DE5E}" type="slidenum">
              <a:rPr lang="en-US" altLang="zh-CN"/>
              <a:pPr/>
              <a:t>5</a:t>
            </a:fld>
            <a:endParaRPr lang="en-US" altLang="zh-CN"/>
          </a:p>
        </p:txBody>
      </p:sp>
      <p:grpSp>
        <p:nvGrpSpPr>
          <p:cNvPr id="2" name="组合 1"/>
          <p:cNvGrpSpPr/>
          <p:nvPr/>
        </p:nvGrpSpPr>
        <p:grpSpPr>
          <a:xfrm>
            <a:off x="3113088" y="1332683"/>
            <a:ext cx="5419725" cy="3738563"/>
            <a:chOff x="3113088" y="1332683"/>
            <a:chExt cx="5419725" cy="3738563"/>
          </a:xfrm>
        </p:grpSpPr>
        <p:grpSp>
          <p:nvGrpSpPr>
            <p:cNvPr id="7210" name="Group 42"/>
            <p:cNvGrpSpPr>
              <a:grpSpLocks/>
            </p:cNvGrpSpPr>
            <p:nvPr/>
          </p:nvGrpSpPr>
          <p:grpSpPr bwMode="auto">
            <a:xfrm>
              <a:off x="3113088" y="1332683"/>
              <a:ext cx="5419725" cy="3738563"/>
              <a:chOff x="2064" y="1616"/>
              <a:chExt cx="3414" cy="2355"/>
            </a:xfrm>
          </p:grpSpPr>
          <p:sp>
            <p:nvSpPr>
              <p:cNvPr id="7182" name="Line 14"/>
              <p:cNvSpPr>
                <a:spLocks noChangeShapeType="1"/>
              </p:cNvSpPr>
              <p:nvPr/>
            </p:nvSpPr>
            <p:spPr bwMode="auto">
              <a:xfrm>
                <a:off x="2064" y="3709"/>
                <a:ext cx="3113"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183" name="Line 15"/>
              <p:cNvSpPr>
                <a:spLocks noChangeShapeType="1"/>
              </p:cNvSpPr>
              <p:nvPr/>
            </p:nvSpPr>
            <p:spPr bwMode="auto">
              <a:xfrm flipV="1">
                <a:off x="3645" y="1877"/>
                <a:ext cx="0" cy="1832"/>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186" name="Line 18"/>
              <p:cNvSpPr>
                <a:spLocks noChangeShapeType="1"/>
              </p:cNvSpPr>
              <p:nvPr/>
            </p:nvSpPr>
            <p:spPr bwMode="auto">
              <a:xfrm flipV="1">
                <a:off x="3969" y="2766"/>
                <a:ext cx="0" cy="94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187" name="Line 19"/>
              <p:cNvSpPr>
                <a:spLocks noChangeShapeType="1"/>
              </p:cNvSpPr>
              <p:nvPr/>
            </p:nvSpPr>
            <p:spPr bwMode="auto">
              <a:xfrm flipV="1">
                <a:off x="4290" y="3129"/>
                <a:ext cx="0" cy="57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188" name="Line 20"/>
              <p:cNvSpPr>
                <a:spLocks noChangeShapeType="1"/>
              </p:cNvSpPr>
              <p:nvPr/>
            </p:nvSpPr>
            <p:spPr bwMode="auto">
              <a:xfrm flipV="1">
                <a:off x="4598" y="3331"/>
                <a:ext cx="0" cy="36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189" name="Oval 21"/>
              <p:cNvSpPr>
                <a:spLocks noChangeArrowheads="1"/>
              </p:cNvSpPr>
              <p:nvPr/>
            </p:nvSpPr>
            <p:spPr bwMode="auto">
              <a:xfrm>
                <a:off x="3619" y="2348"/>
                <a:ext cx="49" cy="51"/>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190" name="Oval 22"/>
              <p:cNvSpPr>
                <a:spLocks noChangeArrowheads="1"/>
              </p:cNvSpPr>
              <p:nvPr/>
            </p:nvSpPr>
            <p:spPr bwMode="auto">
              <a:xfrm>
                <a:off x="3944" y="2726"/>
                <a:ext cx="48" cy="5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191" name="Oval 23"/>
              <p:cNvSpPr>
                <a:spLocks noChangeArrowheads="1"/>
              </p:cNvSpPr>
              <p:nvPr/>
            </p:nvSpPr>
            <p:spPr bwMode="auto">
              <a:xfrm>
                <a:off x="4569" y="3306"/>
                <a:ext cx="49" cy="5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192" name="Oval 24"/>
              <p:cNvSpPr>
                <a:spLocks noChangeArrowheads="1"/>
              </p:cNvSpPr>
              <p:nvPr/>
            </p:nvSpPr>
            <p:spPr bwMode="auto">
              <a:xfrm>
                <a:off x="4267" y="3107"/>
                <a:ext cx="49" cy="5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193" name="Line 25"/>
              <p:cNvSpPr>
                <a:spLocks noChangeShapeType="1"/>
              </p:cNvSpPr>
              <p:nvPr/>
            </p:nvSpPr>
            <p:spPr bwMode="auto">
              <a:xfrm flipV="1">
                <a:off x="3309" y="2768"/>
                <a:ext cx="0" cy="94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194" name="Oval 26"/>
              <p:cNvSpPr>
                <a:spLocks noChangeArrowheads="1"/>
              </p:cNvSpPr>
              <p:nvPr/>
            </p:nvSpPr>
            <p:spPr bwMode="auto">
              <a:xfrm>
                <a:off x="3284" y="2728"/>
                <a:ext cx="48" cy="5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195" name="Line 27"/>
              <p:cNvSpPr>
                <a:spLocks noChangeShapeType="1"/>
              </p:cNvSpPr>
              <p:nvPr/>
            </p:nvSpPr>
            <p:spPr bwMode="auto">
              <a:xfrm flipV="1">
                <a:off x="2974" y="3137"/>
                <a:ext cx="0" cy="57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196" name="Oval 28"/>
              <p:cNvSpPr>
                <a:spLocks noChangeArrowheads="1"/>
              </p:cNvSpPr>
              <p:nvPr/>
            </p:nvSpPr>
            <p:spPr bwMode="auto">
              <a:xfrm>
                <a:off x="2951" y="3115"/>
                <a:ext cx="48" cy="5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197" name="Line 29"/>
              <p:cNvSpPr>
                <a:spLocks noChangeShapeType="1"/>
              </p:cNvSpPr>
              <p:nvPr/>
            </p:nvSpPr>
            <p:spPr bwMode="auto">
              <a:xfrm flipV="1">
                <a:off x="2631" y="3335"/>
                <a:ext cx="0" cy="36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198" name="Oval 30"/>
              <p:cNvSpPr>
                <a:spLocks noChangeArrowheads="1"/>
              </p:cNvSpPr>
              <p:nvPr/>
            </p:nvSpPr>
            <p:spPr bwMode="auto">
              <a:xfrm>
                <a:off x="2601" y="3310"/>
                <a:ext cx="49" cy="5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199" name="Object 31"/>
              <p:cNvGraphicFramePr>
                <a:graphicFrameLocks noChangeAspect="1"/>
              </p:cNvGraphicFramePr>
              <p:nvPr/>
            </p:nvGraphicFramePr>
            <p:xfrm>
              <a:off x="3692" y="1616"/>
              <a:ext cx="431" cy="290"/>
            </p:xfrm>
            <a:graphic>
              <a:graphicData uri="http://schemas.openxmlformats.org/presentationml/2006/ole">
                <mc:AlternateContent xmlns:mc="http://schemas.openxmlformats.org/markup-compatibility/2006">
                  <mc:Choice xmlns:v="urn:schemas-microsoft-com:vml" Requires="v">
                    <p:oleObj spid="_x0000_s271502" name="公式" r:id="rId3" imgW="317160" imgH="203040" progId="Equation.3">
                      <p:embed/>
                    </p:oleObj>
                  </mc:Choice>
                  <mc:Fallback>
                    <p:oleObj name="公式" r:id="rId3" imgW="317160" imgH="203040" progId="Equation.3">
                      <p:embed/>
                      <p:pic>
                        <p:nvPicPr>
                          <p:cNvPr id="0" name=""/>
                          <p:cNvPicPr>
                            <a:picLocks noChangeAspect="1" noChangeArrowheads="1"/>
                          </p:cNvPicPr>
                          <p:nvPr/>
                        </p:nvPicPr>
                        <p:blipFill>
                          <a:blip r:embed="rId4">
                            <a:lum bright="-12000"/>
                            <a:extLst>
                              <a:ext uri="{28A0092B-C50C-407E-A947-70E740481C1C}">
                                <a14:useLocalDpi xmlns:a14="http://schemas.microsoft.com/office/drawing/2010/main" val="0"/>
                              </a:ext>
                            </a:extLst>
                          </a:blip>
                          <a:srcRect/>
                          <a:stretch>
                            <a:fillRect/>
                          </a:stretch>
                        </p:blipFill>
                        <p:spPr bwMode="auto">
                          <a:xfrm>
                            <a:off x="3692" y="1616"/>
                            <a:ext cx="431" cy="2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00" name="Object 32"/>
              <p:cNvGraphicFramePr>
                <a:graphicFrameLocks noChangeAspect="1"/>
              </p:cNvGraphicFramePr>
              <p:nvPr/>
            </p:nvGraphicFramePr>
            <p:xfrm>
              <a:off x="3701" y="2139"/>
              <a:ext cx="413" cy="289"/>
            </p:xfrm>
            <a:graphic>
              <a:graphicData uri="http://schemas.openxmlformats.org/presentationml/2006/ole">
                <mc:AlternateContent xmlns:mc="http://schemas.openxmlformats.org/markup-compatibility/2006">
                  <mc:Choice xmlns:v="urn:schemas-microsoft-com:vml" Requires="v">
                    <p:oleObj spid="_x0000_s271503" name="Equation" r:id="rId5" imgW="304560" imgH="203040" progId="Equation.DSMT4">
                      <p:embed/>
                    </p:oleObj>
                  </mc:Choice>
                  <mc:Fallback>
                    <p:oleObj name="Equation" r:id="rId5" imgW="304560" imgH="203040" progId="Equation.DSMT4">
                      <p:embed/>
                      <p:pic>
                        <p:nvPicPr>
                          <p:cNvPr id="0" name=""/>
                          <p:cNvPicPr>
                            <a:picLocks noChangeAspect="1" noChangeArrowheads="1"/>
                          </p:cNvPicPr>
                          <p:nvPr/>
                        </p:nvPicPr>
                        <p:blipFill>
                          <a:blip r:embed="rId6">
                            <a:lum bright="-12000"/>
                            <a:extLst>
                              <a:ext uri="{28A0092B-C50C-407E-A947-70E740481C1C}">
                                <a14:useLocalDpi xmlns:a14="http://schemas.microsoft.com/office/drawing/2010/main" val="0"/>
                              </a:ext>
                            </a:extLst>
                          </a:blip>
                          <a:srcRect/>
                          <a:stretch>
                            <a:fillRect/>
                          </a:stretch>
                        </p:blipFill>
                        <p:spPr bwMode="auto">
                          <a:xfrm>
                            <a:off x="3701" y="2139"/>
                            <a:ext cx="413" cy="2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01" name="Object 33"/>
              <p:cNvGraphicFramePr>
                <a:graphicFrameLocks noChangeAspect="1"/>
              </p:cNvGraphicFramePr>
              <p:nvPr/>
            </p:nvGraphicFramePr>
            <p:xfrm>
              <a:off x="3853" y="2453"/>
              <a:ext cx="379" cy="289"/>
            </p:xfrm>
            <a:graphic>
              <a:graphicData uri="http://schemas.openxmlformats.org/presentationml/2006/ole">
                <mc:AlternateContent xmlns:mc="http://schemas.openxmlformats.org/markup-compatibility/2006">
                  <mc:Choice xmlns:v="urn:schemas-microsoft-com:vml" Requires="v">
                    <p:oleObj spid="_x0000_s271504" name="Equation" r:id="rId7" imgW="279360" imgH="203040" progId="Equation.DSMT4">
                      <p:embed/>
                    </p:oleObj>
                  </mc:Choice>
                  <mc:Fallback>
                    <p:oleObj name="Equation" r:id="rId7" imgW="279360" imgH="203040" progId="Equation.DSMT4">
                      <p:embed/>
                      <p:pic>
                        <p:nvPicPr>
                          <p:cNvPr id="0" name=""/>
                          <p:cNvPicPr>
                            <a:picLocks noChangeAspect="1" noChangeArrowheads="1"/>
                          </p:cNvPicPr>
                          <p:nvPr/>
                        </p:nvPicPr>
                        <p:blipFill>
                          <a:blip r:embed="rId8">
                            <a:lum bright="-12000"/>
                            <a:extLst>
                              <a:ext uri="{28A0092B-C50C-407E-A947-70E740481C1C}">
                                <a14:useLocalDpi xmlns:a14="http://schemas.microsoft.com/office/drawing/2010/main" val="0"/>
                              </a:ext>
                            </a:extLst>
                          </a:blip>
                          <a:srcRect/>
                          <a:stretch>
                            <a:fillRect/>
                          </a:stretch>
                        </p:blipFill>
                        <p:spPr bwMode="auto">
                          <a:xfrm>
                            <a:off x="3853" y="2453"/>
                            <a:ext cx="379" cy="2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02" name="Object 34"/>
              <p:cNvGraphicFramePr>
                <a:graphicFrameLocks noChangeAspect="1"/>
              </p:cNvGraphicFramePr>
              <p:nvPr/>
            </p:nvGraphicFramePr>
            <p:xfrm>
              <a:off x="4150" y="2840"/>
              <a:ext cx="414" cy="289"/>
            </p:xfrm>
            <a:graphic>
              <a:graphicData uri="http://schemas.openxmlformats.org/presentationml/2006/ole">
                <mc:AlternateContent xmlns:mc="http://schemas.openxmlformats.org/markup-compatibility/2006">
                  <mc:Choice xmlns:v="urn:schemas-microsoft-com:vml" Requires="v">
                    <p:oleObj spid="_x0000_s271505" name="Equation" r:id="rId9" imgW="304560" imgH="203040" progId="Equation.DSMT4">
                      <p:embed/>
                    </p:oleObj>
                  </mc:Choice>
                  <mc:Fallback>
                    <p:oleObj name="Equation" r:id="rId9" imgW="304560" imgH="203040" progId="Equation.DSMT4">
                      <p:embed/>
                      <p:pic>
                        <p:nvPicPr>
                          <p:cNvPr id="0" name=""/>
                          <p:cNvPicPr>
                            <a:picLocks noChangeAspect="1" noChangeArrowheads="1"/>
                          </p:cNvPicPr>
                          <p:nvPr/>
                        </p:nvPicPr>
                        <p:blipFill>
                          <a:blip r:embed="rId10">
                            <a:lum bright="-12000"/>
                            <a:extLst>
                              <a:ext uri="{28A0092B-C50C-407E-A947-70E740481C1C}">
                                <a14:useLocalDpi xmlns:a14="http://schemas.microsoft.com/office/drawing/2010/main" val="0"/>
                              </a:ext>
                            </a:extLst>
                          </a:blip>
                          <a:srcRect/>
                          <a:stretch>
                            <a:fillRect/>
                          </a:stretch>
                        </p:blipFill>
                        <p:spPr bwMode="auto">
                          <a:xfrm>
                            <a:off x="4150" y="2840"/>
                            <a:ext cx="414" cy="2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03" name="Object 35"/>
              <p:cNvGraphicFramePr>
                <a:graphicFrameLocks noChangeAspect="1"/>
              </p:cNvGraphicFramePr>
              <p:nvPr/>
            </p:nvGraphicFramePr>
            <p:xfrm>
              <a:off x="4468" y="3022"/>
              <a:ext cx="414" cy="290"/>
            </p:xfrm>
            <a:graphic>
              <a:graphicData uri="http://schemas.openxmlformats.org/presentationml/2006/ole">
                <mc:AlternateContent xmlns:mc="http://schemas.openxmlformats.org/markup-compatibility/2006">
                  <mc:Choice xmlns:v="urn:schemas-microsoft-com:vml" Requires="v">
                    <p:oleObj spid="_x0000_s271506" name="Equation" r:id="rId11" imgW="304560" imgH="203040" progId="Equation.DSMT4">
                      <p:embed/>
                    </p:oleObj>
                  </mc:Choice>
                  <mc:Fallback>
                    <p:oleObj name="Equation" r:id="rId11" imgW="304560" imgH="203040" progId="Equation.DSMT4">
                      <p:embed/>
                      <p:pic>
                        <p:nvPicPr>
                          <p:cNvPr id="0" name=""/>
                          <p:cNvPicPr>
                            <a:picLocks noChangeAspect="1" noChangeArrowheads="1"/>
                          </p:cNvPicPr>
                          <p:nvPr/>
                        </p:nvPicPr>
                        <p:blipFill>
                          <a:blip r:embed="rId12">
                            <a:lum bright="-12000"/>
                            <a:extLst>
                              <a:ext uri="{28A0092B-C50C-407E-A947-70E740481C1C}">
                                <a14:useLocalDpi xmlns:a14="http://schemas.microsoft.com/office/drawing/2010/main" val="0"/>
                              </a:ext>
                            </a:extLst>
                          </a:blip>
                          <a:srcRect/>
                          <a:stretch>
                            <a:fillRect/>
                          </a:stretch>
                        </p:blipFill>
                        <p:spPr bwMode="auto">
                          <a:xfrm>
                            <a:off x="4468" y="3022"/>
                            <a:ext cx="414" cy="2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04" name="Object 36"/>
              <p:cNvGraphicFramePr>
                <a:graphicFrameLocks noChangeAspect="1"/>
              </p:cNvGraphicFramePr>
              <p:nvPr/>
            </p:nvGraphicFramePr>
            <p:xfrm>
              <a:off x="5306" y="3597"/>
              <a:ext cx="172" cy="199"/>
            </p:xfrm>
            <a:graphic>
              <a:graphicData uri="http://schemas.openxmlformats.org/presentationml/2006/ole">
                <mc:AlternateContent xmlns:mc="http://schemas.openxmlformats.org/markup-compatibility/2006">
                  <mc:Choice xmlns:v="urn:schemas-microsoft-com:vml" Requires="v">
                    <p:oleObj spid="_x0000_s271507" name="Equation" r:id="rId13" imgW="126720" imgH="139680" progId="Equation.DSMT4">
                      <p:embed/>
                    </p:oleObj>
                  </mc:Choice>
                  <mc:Fallback>
                    <p:oleObj name="Equation" r:id="rId13" imgW="126720" imgH="139680" progId="Equation.DSMT4">
                      <p:embed/>
                      <p:pic>
                        <p:nvPicPr>
                          <p:cNvPr id="0" name=""/>
                          <p:cNvPicPr>
                            <a:picLocks noChangeAspect="1" noChangeArrowheads="1"/>
                          </p:cNvPicPr>
                          <p:nvPr/>
                        </p:nvPicPr>
                        <p:blipFill>
                          <a:blip r:embed="rId14">
                            <a:lum bright="-12000"/>
                            <a:extLst>
                              <a:ext uri="{28A0092B-C50C-407E-A947-70E740481C1C}">
                                <a14:useLocalDpi xmlns:a14="http://schemas.microsoft.com/office/drawing/2010/main" val="0"/>
                              </a:ext>
                            </a:extLst>
                          </a:blip>
                          <a:srcRect/>
                          <a:stretch>
                            <a:fillRect/>
                          </a:stretch>
                        </p:blipFill>
                        <p:spPr bwMode="auto">
                          <a:xfrm>
                            <a:off x="5306" y="3597"/>
                            <a:ext cx="172" cy="1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05" name="Object 37"/>
              <p:cNvGraphicFramePr>
                <a:graphicFrameLocks noChangeAspect="1"/>
              </p:cNvGraphicFramePr>
              <p:nvPr/>
            </p:nvGraphicFramePr>
            <p:xfrm>
              <a:off x="3049" y="2453"/>
              <a:ext cx="518" cy="289"/>
            </p:xfrm>
            <a:graphic>
              <a:graphicData uri="http://schemas.openxmlformats.org/presentationml/2006/ole">
                <mc:AlternateContent xmlns:mc="http://schemas.openxmlformats.org/markup-compatibility/2006">
                  <mc:Choice xmlns:v="urn:schemas-microsoft-com:vml" Requires="v">
                    <p:oleObj spid="_x0000_s271508" name="Equation" r:id="rId15" imgW="380880" imgH="203040" progId="Equation.DSMT4">
                      <p:embed/>
                    </p:oleObj>
                  </mc:Choice>
                  <mc:Fallback>
                    <p:oleObj name="Equation" r:id="rId15" imgW="380880" imgH="203040" progId="Equation.DSMT4">
                      <p:embed/>
                      <p:pic>
                        <p:nvPicPr>
                          <p:cNvPr id="0" name=""/>
                          <p:cNvPicPr>
                            <a:picLocks noChangeAspect="1" noChangeArrowheads="1"/>
                          </p:cNvPicPr>
                          <p:nvPr/>
                        </p:nvPicPr>
                        <p:blipFill>
                          <a:blip r:embed="rId16">
                            <a:lum bright="-12000"/>
                            <a:extLst>
                              <a:ext uri="{28A0092B-C50C-407E-A947-70E740481C1C}">
                                <a14:useLocalDpi xmlns:a14="http://schemas.microsoft.com/office/drawing/2010/main" val="0"/>
                              </a:ext>
                            </a:extLst>
                          </a:blip>
                          <a:srcRect/>
                          <a:stretch>
                            <a:fillRect/>
                          </a:stretch>
                        </p:blipFill>
                        <p:spPr bwMode="auto">
                          <a:xfrm>
                            <a:off x="3049" y="2453"/>
                            <a:ext cx="518" cy="2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06" name="Object 38"/>
              <p:cNvGraphicFramePr>
                <a:graphicFrameLocks noChangeAspect="1"/>
              </p:cNvGraphicFramePr>
              <p:nvPr/>
            </p:nvGraphicFramePr>
            <p:xfrm>
              <a:off x="2699" y="2750"/>
              <a:ext cx="534" cy="289"/>
            </p:xfrm>
            <a:graphic>
              <a:graphicData uri="http://schemas.openxmlformats.org/presentationml/2006/ole">
                <mc:AlternateContent xmlns:mc="http://schemas.openxmlformats.org/markup-compatibility/2006">
                  <mc:Choice xmlns:v="urn:schemas-microsoft-com:vml" Requires="v">
                    <p:oleObj spid="_x0000_s271509" name="Equation" r:id="rId17" imgW="393480" imgH="203040" progId="Equation.DSMT4">
                      <p:embed/>
                    </p:oleObj>
                  </mc:Choice>
                  <mc:Fallback>
                    <p:oleObj name="Equation" r:id="rId17" imgW="393480" imgH="203040" progId="Equation.DSMT4">
                      <p:embed/>
                      <p:pic>
                        <p:nvPicPr>
                          <p:cNvPr id="0" name=""/>
                          <p:cNvPicPr>
                            <a:picLocks noChangeAspect="1" noChangeArrowheads="1"/>
                          </p:cNvPicPr>
                          <p:nvPr/>
                        </p:nvPicPr>
                        <p:blipFill>
                          <a:blip r:embed="rId18">
                            <a:lum bright="-12000"/>
                            <a:extLst>
                              <a:ext uri="{28A0092B-C50C-407E-A947-70E740481C1C}">
                                <a14:useLocalDpi xmlns:a14="http://schemas.microsoft.com/office/drawing/2010/main" val="0"/>
                              </a:ext>
                            </a:extLst>
                          </a:blip>
                          <a:srcRect/>
                          <a:stretch>
                            <a:fillRect/>
                          </a:stretch>
                        </p:blipFill>
                        <p:spPr bwMode="auto">
                          <a:xfrm>
                            <a:off x="2699" y="2750"/>
                            <a:ext cx="534" cy="2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07" name="Object 39"/>
              <p:cNvGraphicFramePr>
                <a:graphicFrameLocks noChangeAspect="1"/>
              </p:cNvGraphicFramePr>
              <p:nvPr/>
            </p:nvGraphicFramePr>
            <p:xfrm>
              <a:off x="2381" y="3022"/>
              <a:ext cx="534" cy="290"/>
            </p:xfrm>
            <a:graphic>
              <a:graphicData uri="http://schemas.openxmlformats.org/presentationml/2006/ole">
                <mc:AlternateContent xmlns:mc="http://schemas.openxmlformats.org/markup-compatibility/2006">
                  <mc:Choice xmlns:v="urn:schemas-microsoft-com:vml" Requires="v">
                    <p:oleObj spid="_x0000_s271510" name="Equation" r:id="rId19" imgW="393480" imgH="203040" progId="Equation.DSMT4">
                      <p:embed/>
                    </p:oleObj>
                  </mc:Choice>
                  <mc:Fallback>
                    <p:oleObj name="Equation" r:id="rId19" imgW="393480" imgH="203040" progId="Equation.DSMT4">
                      <p:embed/>
                      <p:pic>
                        <p:nvPicPr>
                          <p:cNvPr id="0" name=""/>
                          <p:cNvPicPr>
                            <a:picLocks noChangeAspect="1" noChangeArrowheads="1"/>
                          </p:cNvPicPr>
                          <p:nvPr/>
                        </p:nvPicPr>
                        <p:blipFill>
                          <a:blip r:embed="rId20">
                            <a:lum bright="-12000"/>
                            <a:extLst>
                              <a:ext uri="{28A0092B-C50C-407E-A947-70E740481C1C}">
                                <a14:useLocalDpi xmlns:a14="http://schemas.microsoft.com/office/drawing/2010/main" val="0"/>
                              </a:ext>
                            </a:extLst>
                          </a:blip>
                          <a:srcRect/>
                          <a:stretch>
                            <a:fillRect/>
                          </a:stretch>
                        </p:blipFill>
                        <p:spPr bwMode="auto">
                          <a:xfrm>
                            <a:off x="2381" y="3022"/>
                            <a:ext cx="534" cy="2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08" name="Text Box 40"/>
              <p:cNvSpPr txBox="1">
                <a:spLocks noChangeArrowheads="1"/>
              </p:cNvSpPr>
              <p:nvPr/>
            </p:nvSpPr>
            <p:spPr bwMode="auto">
              <a:xfrm>
                <a:off x="2472" y="3702"/>
                <a:ext cx="2253"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b="1"/>
                  <a:t>-3    -2    -1    0     1     2    3</a:t>
                </a:r>
              </a:p>
            </p:txBody>
          </p:sp>
        </p:grpSp>
        <p:graphicFrame>
          <p:nvGraphicFramePr>
            <p:cNvPr id="7212" name="Object 44"/>
            <p:cNvGraphicFramePr>
              <a:graphicFrameLocks noChangeAspect="1"/>
            </p:cNvGraphicFramePr>
            <p:nvPr>
              <p:extLst>
                <p:ext uri="{D42A27DB-BD31-4B8C-83A1-F6EECF244321}">
                  <p14:modId xmlns:p14="http://schemas.microsoft.com/office/powerpoint/2010/main" val="527085397"/>
                </p:ext>
              </p:extLst>
            </p:nvPr>
          </p:nvGraphicFramePr>
          <p:xfrm>
            <a:off x="7577138" y="4067946"/>
            <a:ext cx="620713" cy="339725"/>
          </p:xfrm>
          <a:graphic>
            <a:graphicData uri="http://schemas.openxmlformats.org/presentationml/2006/ole">
              <mc:AlternateContent xmlns:mc="http://schemas.openxmlformats.org/markup-compatibility/2006">
                <mc:Choice xmlns:v="urn:schemas-microsoft-com:vml" Requires="v">
                  <p:oleObj spid="_x0000_s271511" name="Equation" r:id="rId21" imgW="177480" imgH="101520" progId="Equation.DSMT4">
                    <p:embed/>
                  </p:oleObj>
                </mc:Choice>
                <mc:Fallback>
                  <p:oleObj name="Equation" r:id="rId21" imgW="177480" imgH="101520" progId="Equation.DSMT4">
                    <p:embed/>
                    <p:pic>
                      <p:nvPicPr>
                        <p:cNvPr id="0" name=""/>
                        <p:cNvPicPr>
                          <a:picLocks noChangeAspect="1" noChangeArrowheads="1"/>
                        </p:cNvPicPr>
                        <p:nvPr/>
                      </p:nvPicPr>
                      <p:blipFill>
                        <a:blip r:embed="rId22">
                          <a:lum bright="-12000"/>
                        </a:blip>
                        <a:srcRect/>
                        <a:stretch>
                          <a:fillRect/>
                        </a:stretch>
                      </p:blipFill>
                      <p:spPr bwMode="auto">
                        <a:xfrm>
                          <a:off x="7577138" y="4067946"/>
                          <a:ext cx="620713" cy="339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13" name="Object 45"/>
            <p:cNvGraphicFramePr>
              <a:graphicFrameLocks noChangeAspect="1"/>
            </p:cNvGraphicFramePr>
            <p:nvPr>
              <p:extLst>
                <p:ext uri="{D42A27DB-BD31-4B8C-83A1-F6EECF244321}">
                  <p14:modId xmlns:p14="http://schemas.microsoft.com/office/powerpoint/2010/main" val="2535112946"/>
                </p:ext>
              </p:extLst>
            </p:nvPr>
          </p:nvGraphicFramePr>
          <p:xfrm>
            <a:off x="3113088" y="4067946"/>
            <a:ext cx="620713" cy="339725"/>
          </p:xfrm>
          <a:graphic>
            <a:graphicData uri="http://schemas.openxmlformats.org/presentationml/2006/ole">
              <mc:AlternateContent xmlns:mc="http://schemas.openxmlformats.org/markup-compatibility/2006">
                <mc:Choice xmlns:v="urn:schemas-microsoft-com:vml" Requires="v">
                  <p:oleObj spid="_x0000_s271512" name="Equation" r:id="rId23" imgW="177480" imgH="101520" progId="Equation.DSMT4">
                    <p:embed/>
                  </p:oleObj>
                </mc:Choice>
                <mc:Fallback>
                  <p:oleObj name="Equation" r:id="rId23" imgW="177480" imgH="101520" progId="Equation.DSMT4">
                    <p:embed/>
                    <p:pic>
                      <p:nvPicPr>
                        <p:cNvPr id="0" name=""/>
                        <p:cNvPicPr>
                          <a:picLocks noChangeAspect="1" noChangeArrowheads="1"/>
                        </p:cNvPicPr>
                        <p:nvPr/>
                      </p:nvPicPr>
                      <p:blipFill>
                        <a:blip r:embed="rId24">
                          <a:lum bright="-12000"/>
                        </a:blip>
                        <a:srcRect/>
                        <a:stretch>
                          <a:fillRect/>
                        </a:stretch>
                      </p:blipFill>
                      <p:spPr bwMode="auto">
                        <a:xfrm>
                          <a:off x="3113088" y="4067946"/>
                          <a:ext cx="620713" cy="339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6" name="Text Box 3"/>
          <p:cNvSpPr txBox="1">
            <a:spLocks noChangeArrowheads="1"/>
          </p:cNvSpPr>
          <p:nvPr/>
        </p:nvSpPr>
        <p:spPr bwMode="auto">
          <a:xfrm>
            <a:off x="525978" y="836712"/>
            <a:ext cx="3097213"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600" b="1" dirty="0">
                <a:latin typeface="Times New Roman" pitchFamily="18" charset="0"/>
              </a:rPr>
              <a:t>序列的表示</a:t>
            </a:r>
          </a:p>
        </p:txBody>
      </p:sp>
    </p:spTree>
    <p:extLst>
      <p:ext uri="{BB962C8B-B14F-4D97-AF65-F5344CB8AC3E}">
        <p14:creationId xmlns:p14="http://schemas.microsoft.com/office/powerpoint/2010/main" val="2105014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灯片编号占位符 6"/>
          <p:cNvSpPr>
            <a:spLocks noGrp="1"/>
          </p:cNvSpPr>
          <p:nvPr>
            <p:ph type="sldNum" sz="quarter" idx="12"/>
          </p:nvPr>
        </p:nvSpPr>
        <p:spPr>
          <a:xfrm>
            <a:off x="6732240" y="6350970"/>
            <a:ext cx="2133600" cy="476250"/>
          </a:xfrm>
        </p:spPr>
        <p:txBody>
          <a:bodyPr/>
          <a:lstStyle/>
          <a:p>
            <a:fld id="{64574290-16AD-4FE7-B085-B68AD0ED739A}" type="slidenum">
              <a:rPr lang="en-US" altLang="zh-CN"/>
              <a:pPr/>
              <a:t>6</a:t>
            </a:fld>
            <a:endParaRPr lang="en-US" altLang="zh-CN" dirty="0"/>
          </a:p>
        </p:txBody>
      </p:sp>
      <p:sp>
        <p:nvSpPr>
          <p:cNvPr id="45059" name="Rectangle 3"/>
          <p:cNvSpPr>
            <a:spLocks noGrp="1" noChangeArrowheads="1"/>
          </p:cNvSpPr>
          <p:nvPr>
            <p:ph type="body" sz="half" idx="1"/>
          </p:nvPr>
        </p:nvSpPr>
        <p:spPr>
          <a:xfrm>
            <a:off x="395536" y="404664"/>
            <a:ext cx="8075613" cy="5218113"/>
          </a:xfrm>
        </p:spPr>
        <p:txBody>
          <a:bodyPr/>
          <a:lstStyle/>
          <a:p>
            <a:r>
              <a:rPr lang="zh-CN" altLang="en-US" sz="2800" b="1" dirty="0"/>
              <a:t>注意</a:t>
            </a:r>
          </a:p>
          <a:p>
            <a:pPr lvl="1"/>
            <a:r>
              <a:rPr lang="zh-CN" altLang="en-US" b="1" dirty="0"/>
              <a:t>对于离散时间信号 </a:t>
            </a:r>
          </a:p>
          <a:p>
            <a:pPr lvl="1"/>
            <a:endParaRPr lang="zh-CN" altLang="en-US" b="1" dirty="0"/>
          </a:p>
          <a:p>
            <a:pPr lvl="1"/>
            <a:endParaRPr lang="zh-CN" altLang="en-US" b="1" dirty="0"/>
          </a:p>
          <a:p>
            <a:pPr lvl="1">
              <a:lnSpc>
                <a:spcPct val="110000"/>
              </a:lnSpc>
              <a:buFontTx/>
              <a:buNone/>
            </a:pPr>
            <a:r>
              <a:rPr lang="zh-CN" altLang="en-US" b="1" dirty="0"/>
              <a:t>   只是在离散时间上才有值，是时间上不连续的信号。</a:t>
            </a:r>
          </a:p>
          <a:p>
            <a:pPr lvl="1">
              <a:lnSpc>
                <a:spcPct val="110000"/>
              </a:lnSpc>
            </a:pPr>
            <a:r>
              <a:rPr lang="zh-CN" altLang="en-US" b="1" dirty="0"/>
              <a:t>      只是在</a:t>
            </a:r>
            <a:r>
              <a:rPr lang="en-US" altLang="zh-CN" b="1" dirty="0"/>
              <a:t>n</a:t>
            </a:r>
            <a:r>
              <a:rPr lang="zh-CN" altLang="en-US" b="1" dirty="0"/>
              <a:t>为整数时才有意义，</a:t>
            </a:r>
            <a:r>
              <a:rPr lang="en-US" altLang="zh-CN" b="1" dirty="0"/>
              <a:t>n</a:t>
            </a:r>
            <a:r>
              <a:rPr lang="zh-CN" altLang="en-US" b="1" dirty="0"/>
              <a:t>不是整数时没有定义</a:t>
            </a:r>
            <a:r>
              <a:rPr lang="zh-CN" altLang="en-US" b="1" dirty="0" smtClean="0"/>
              <a:t>；</a:t>
            </a:r>
            <a:endParaRPr lang="en-US" altLang="zh-CN" b="1" dirty="0" smtClean="0"/>
          </a:p>
          <a:p>
            <a:pPr lvl="1">
              <a:lnSpc>
                <a:spcPct val="110000"/>
              </a:lnSpc>
            </a:pPr>
            <a:r>
              <a:rPr lang="en-US" altLang="zh-CN" b="1" dirty="0" smtClean="0"/>
              <a:t>             </a:t>
            </a:r>
            <a:r>
              <a:rPr lang="zh-CN" altLang="en-US" b="1" dirty="0" smtClean="0"/>
              <a:t>只有在</a:t>
            </a:r>
            <a:r>
              <a:rPr lang="en-US" altLang="zh-CN" b="1" dirty="0" smtClean="0"/>
              <a:t>n/m</a:t>
            </a:r>
            <a:r>
              <a:rPr lang="zh-CN" altLang="en-US" b="1" dirty="0" smtClean="0"/>
              <a:t>为整数时才有意义</a:t>
            </a:r>
            <a:endParaRPr lang="zh-CN" altLang="en-US" b="1" dirty="0"/>
          </a:p>
          <a:p>
            <a:pPr lvl="1">
              <a:lnSpc>
                <a:spcPct val="110000"/>
              </a:lnSpc>
            </a:pPr>
            <a:r>
              <a:rPr lang="zh-CN" altLang="en-US" b="1" dirty="0"/>
              <a:t>      不能看出该序列在时间上的长度，必须给出抽样频率后才能确定</a:t>
            </a:r>
            <a:r>
              <a:rPr lang="zh-CN" altLang="en-US" b="1" dirty="0" smtClean="0"/>
              <a:t>。</a:t>
            </a:r>
            <a:endParaRPr lang="en-US" altLang="zh-CN" b="1" dirty="0" smtClean="0"/>
          </a:p>
        </p:txBody>
      </p:sp>
      <p:graphicFrame>
        <p:nvGraphicFramePr>
          <p:cNvPr id="45060" name="Object 4"/>
          <p:cNvGraphicFramePr>
            <a:graphicFrameLocks noGrp="1" noChangeAspect="1"/>
          </p:cNvGraphicFramePr>
          <p:nvPr>
            <p:ph sz="half" idx="2"/>
            <p:extLst>
              <p:ext uri="{D42A27DB-BD31-4B8C-83A1-F6EECF244321}">
                <p14:modId xmlns:p14="http://schemas.microsoft.com/office/powerpoint/2010/main" val="2020106761"/>
              </p:ext>
            </p:extLst>
          </p:nvPr>
        </p:nvGraphicFramePr>
        <p:xfrm>
          <a:off x="4738936" y="1034902"/>
          <a:ext cx="635000" cy="406400"/>
        </p:xfrm>
        <a:graphic>
          <a:graphicData uri="http://schemas.openxmlformats.org/presentationml/2006/ole">
            <mc:AlternateContent xmlns:mc="http://schemas.openxmlformats.org/markup-compatibility/2006">
              <mc:Choice xmlns:v="urn:schemas-microsoft-com:vml" Requires="v">
                <p:oleObj spid="_x0000_s242186" name="Equation" r:id="rId3" imgW="317160" imgH="203040" progId="Equation.DSMT4">
                  <p:embed/>
                </p:oleObj>
              </mc:Choice>
              <mc:Fallback>
                <p:oleObj name="Equation" r:id="rId3" imgW="317160" imgH="203040" progId="Equation.DSMT4">
                  <p:embed/>
                  <p:pic>
                    <p:nvPicPr>
                      <p:cNvPr id="0" name=""/>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4738936" y="1034902"/>
                        <a:ext cx="6350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5066" name="Object 10"/>
          <p:cNvGraphicFramePr>
            <a:graphicFrameLocks noChangeAspect="1"/>
          </p:cNvGraphicFramePr>
          <p:nvPr>
            <p:extLst>
              <p:ext uri="{D42A27DB-BD31-4B8C-83A1-F6EECF244321}">
                <p14:modId xmlns:p14="http://schemas.microsoft.com/office/powerpoint/2010/main" val="410967587"/>
              </p:ext>
            </p:extLst>
          </p:nvPr>
        </p:nvGraphicFramePr>
        <p:xfrm>
          <a:off x="1979712" y="1628800"/>
          <a:ext cx="4176713" cy="739775"/>
        </p:xfrm>
        <a:graphic>
          <a:graphicData uri="http://schemas.openxmlformats.org/presentationml/2006/ole">
            <mc:AlternateContent xmlns:mc="http://schemas.openxmlformats.org/markup-compatibility/2006">
              <mc:Choice xmlns:v="urn:schemas-microsoft-com:vml" Requires="v">
                <p:oleObj spid="_x0000_s242187" name="Equation" r:id="rId5" imgW="1574640" imgH="279360" progId="Equation.DSMT4">
                  <p:embed/>
                </p:oleObj>
              </mc:Choice>
              <mc:Fallback>
                <p:oleObj name="Equation" r:id="rId5" imgW="1574640" imgH="27936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9712" y="1628800"/>
                        <a:ext cx="4176713" cy="739775"/>
                      </a:xfrm>
                      <a:prstGeom prst="rect">
                        <a:avLst/>
                      </a:prstGeom>
                      <a:noFill/>
                      <a:ln w="9525">
                        <a:solidFill>
                          <a:schemeClr val="folHlink"/>
                        </a:solidFill>
                        <a:miter lim="800000"/>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5068" name="Object 12"/>
          <p:cNvGraphicFramePr>
            <a:graphicFrameLocks noChangeAspect="1"/>
          </p:cNvGraphicFramePr>
          <p:nvPr>
            <p:extLst>
              <p:ext uri="{D42A27DB-BD31-4B8C-83A1-F6EECF244321}">
                <p14:modId xmlns:p14="http://schemas.microsoft.com/office/powerpoint/2010/main" val="2060207476"/>
              </p:ext>
            </p:extLst>
          </p:nvPr>
        </p:nvGraphicFramePr>
        <p:xfrm>
          <a:off x="1270249" y="3573314"/>
          <a:ext cx="635000" cy="406400"/>
        </p:xfrm>
        <a:graphic>
          <a:graphicData uri="http://schemas.openxmlformats.org/presentationml/2006/ole">
            <mc:AlternateContent xmlns:mc="http://schemas.openxmlformats.org/markup-compatibility/2006">
              <mc:Choice xmlns:v="urn:schemas-microsoft-com:vml" Requires="v">
                <p:oleObj spid="_x0000_s242188" name="Equation" r:id="rId7" imgW="317160" imgH="203040" progId="Equation.DSMT4">
                  <p:embed/>
                </p:oleObj>
              </mc:Choice>
              <mc:Fallback>
                <p:oleObj name="Equation" r:id="rId7" imgW="317160" imgH="203040" progId="Equation.DSMT4">
                  <p:embed/>
                  <p:pic>
                    <p:nvPicPr>
                      <p:cNvPr id="0" name=""/>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270249" y="3573314"/>
                        <a:ext cx="6350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5069" name="Object 13"/>
          <p:cNvGraphicFramePr>
            <a:graphicFrameLocks noChangeAspect="1"/>
          </p:cNvGraphicFramePr>
          <p:nvPr>
            <p:extLst>
              <p:ext uri="{D42A27DB-BD31-4B8C-83A1-F6EECF244321}">
                <p14:modId xmlns:p14="http://schemas.microsoft.com/office/powerpoint/2010/main" val="3566690540"/>
              </p:ext>
            </p:extLst>
          </p:nvPr>
        </p:nvGraphicFramePr>
        <p:xfrm>
          <a:off x="1331640" y="4581128"/>
          <a:ext cx="1041400" cy="406400"/>
        </p:xfrm>
        <a:graphic>
          <a:graphicData uri="http://schemas.openxmlformats.org/presentationml/2006/ole">
            <mc:AlternateContent xmlns:mc="http://schemas.openxmlformats.org/markup-compatibility/2006">
              <mc:Choice xmlns:v="urn:schemas-microsoft-com:vml" Requires="v">
                <p:oleObj spid="_x0000_s242189" name="Equation" r:id="rId8" imgW="520560" imgH="203040" progId="Equation.DSMT4">
                  <p:embed/>
                </p:oleObj>
              </mc:Choice>
              <mc:Fallback>
                <p:oleObj name="Equation" r:id="rId8" imgW="520560" imgH="203040" progId="Equation.DSMT4">
                  <p:embed/>
                  <p:pic>
                    <p:nvPicPr>
                      <p:cNvPr id="0" name=""/>
                      <p:cNvPicPr>
                        <a:picLocks noChangeAspect="1" noChangeArrowheads="1"/>
                      </p:cNvPicPr>
                      <p:nvPr/>
                    </p:nvPicPr>
                    <p:blipFill>
                      <a:blip r:embed="rId9">
                        <a:lum bright="-100000"/>
                      </a:blip>
                      <a:srcRect/>
                      <a:stretch>
                        <a:fillRect/>
                      </a:stretch>
                    </p:blipFill>
                    <p:spPr bwMode="auto">
                      <a:xfrm>
                        <a:off x="1331640" y="4581128"/>
                        <a:ext cx="10414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Object 12"/>
          <p:cNvGraphicFramePr>
            <a:graphicFrameLocks noChangeAspect="1"/>
          </p:cNvGraphicFramePr>
          <p:nvPr>
            <p:extLst>
              <p:ext uri="{D42A27DB-BD31-4B8C-83A1-F6EECF244321}">
                <p14:modId xmlns:p14="http://schemas.microsoft.com/office/powerpoint/2010/main" val="2060207476"/>
              </p:ext>
            </p:extLst>
          </p:nvPr>
        </p:nvGraphicFramePr>
        <p:xfrm>
          <a:off x="1259632" y="5157192"/>
          <a:ext cx="635000" cy="406400"/>
        </p:xfrm>
        <a:graphic>
          <a:graphicData uri="http://schemas.openxmlformats.org/presentationml/2006/ole">
            <mc:AlternateContent xmlns:mc="http://schemas.openxmlformats.org/markup-compatibility/2006">
              <mc:Choice xmlns:v="urn:schemas-microsoft-com:vml" Requires="v">
                <p:oleObj spid="_x0000_s242190" name="Equation" r:id="rId10" imgW="317160" imgH="203040" progId="Equation.DSMT4">
                  <p:embed/>
                </p:oleObj>
              </mc:Choice>
              <mc:Fallback>
                <p:oleObj name="Equation" r:id="rId10" imgW="317160" imgH="203040" progId="Equation.DSMT4">
                  <p:embed/>
                  <p:pic>
                    <p:nvPicPr>
                      <p:cNvPr id="0" name=""/>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259632" y="5157192"/>
                        <a:ext cx="6350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1287731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灯片编号占位符 3"/>
          <p:cNvSpPr>
            <a:spLocks noGrp="1"/>
          </p:cNvSpPr>
          <p:nvPr>
            <p:ph type="sldNum" sz="quarter" idx="12"/>
          </p:nvPr>
        </p:nvSpPr>
        <p:spPr/>
        <p:txBody>
          <a:bodyPr/>
          <a:lstStyle/>
          <a:p>
            <a:fld id="{6486EAC3-4BA0-432A-A058-59ECF52549EB}" type="slidenum">
              <a:rPr lang="en-US" altLang="zh-CN"/>
              <a:pPr/>
              <a:t>7</a:t>
            </a:fld>
            <a:endParaRPr lang="en-US" altLang="zh-CN"/>
          </a:p>
        </p:txBody>
      </p:sp>
      <p:grpSp>
        <p:nvGrpSpPr>
          <p:cNvPr id="189442" name="Group 2"/>
          <p:cNvGrpSpPr>
            <a:grpSpLocks/>
          </p:cNvGrpSpPr>
          <p:nvPr/>
        </p:nvGrpSpPr>
        <p:grpSpPr bwMode="auto">
          <a:xfrm>
            <a:off x="838200" y="615950"/>
            <a:ext cx="8305800" cy="1743075"/>
            <a:chOff x="528" y="426"/>
            <a:chExt cx="5232" cy="1098"/>
          </a:xfrm>
        </p:grpSpPr>
        <p:graphicFrame>
          <p:nvGraphicFramePr>
            <p:cNvPr id="189443" name="Object 3"/>
            <p:cNvGraphicFramePr>
              <a:graphicFrameLocks noChangeAspect="1"/>
            </p:cNvGraphicFramePr>
            <p:nvPr/>
          </p:nvGraphicFramePr>
          <p:xfrm>
            <a:off x="528" y="432"/>
            <a:ext cx="302" cy="336"/>
          </p:xfrm>
          <a:graphic>
            <a:graphicData uri="http://schemas.openxmlformats.org/presentationml/2006/ole">
              <mc:AlternateContent xmlns:mc="http://schemas.openxmlformats.org/markup-compatibility/2006">
                <mc:Choice xmlns:v="urn:schemas-microsoft-com:vml" Requires="v">
                  <p:oleObj spid="_x0000_s189994" name="公式" r:id="rId3" imgW="126720" imgH="139680" progId="Equation.3">
                    <p:embed/>
                  </p:oleObj>
                </mc:Choice>
                <mc:Fallback>
                  <p:oleObj name="公式" r:id="rId3" imgW="126720" imgH="139680" progId="Equation.3">
                    <p:embed/>
                    <p:pic>
                      <p:nvPicPr>
                        <p:cNvPr id="0" name="Object 3"/>
                        <p:cNvPicPr>
                          <a:picLocks noChangeAspect="1" noChangeArrowheads="1"/>
                        </p:cNvPicPr>
                        <p:nvPr/>
                      </p:nvPicPr>
                      <p:blipFill>
                        <a:blip r:embed="rId4">
                          <a:lum bright="-24000"/>
                          <a:extLst>
                            <a:ext uri="{28A0092B-C50C-407E-A947-70E740481C1C}">
                              <a14:useLocalDpi xmlns:a14="http://schemas.microsoft.com/office/drawing/2010/main" val="0"/>
                            </a:ext>
                          </a:extLst>
                        </a:blip>
                        <a:srcRect/>
                        <a:stretch>
                          <a:fillRect/>
                        </a:stretch>
                      </p:blipFill>
                      <p:spPr bwMode="auto">
                        <a:xfrm>
                          <a:off x="528" y="432"/>
                          <a:ext cx="302" cy="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9444" name="Text Box 4"/>
            <p:cNvSpPr txBox="1">
              <a:spLocks noChangeArrowheads="1"/>
            </p:cNvSpPr>
            <p:nvPr/>
          </p:nvSpPr>
          <p:spPr bwMode="auto">
            <a:xfrm>
              <a:off x="816" y="432"/>
              <a:ext cx="1248"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en-US" altLang="zh-CN" sz="2800" b="1">
                  <a:latin typeface="Times New Roman" pitchFamily="18" charset="0"/>
                </a:rPr>
                <a:t>: </a:t>
              </a:r>
              <a:r>
                <a:rPr kumimoji="1" lang="zh-CN" altLang="en-US" sz="2800" b="1">
                  <a:latin typeface="Times New Roman" pitchFamily="18" charset="0"/>
                </a:rPr>
                <a:t>当 前；</a:t>
              </a:r>
            </a:p>
          </p:txBody>
        </p:sp>
        <p:graphicFrame>
          <p:nvGraphicFramePr>
            <p:cNvPr id="189445" name="Object 5"/>
            <p:cNvGraphicFramePr>
              <a:graphicFrameLocks noChangeAspect="1"/>
            </p:cNvGraphicFramePr>
            <p:nvPr/>
          </p:nvGraphicFramePr>
          <p:xfrm>
            <a:off x="1827" y="426"/>
            <a:ext cx="907" cy="310"/>
          </p:xfrm>
          <a:graphic>
            <a:graphicData uri="http://schemas.openxmlformats.org/presentationml/2006/ole">
              <mc:AlternateContent xmlns:mc="http://schemas.openxmlformats.org/markup-compatibility/2006">
                <mc:Choice xmlns:v="urn:schemas-microsoft-com:vml" Requires="v">
                  <p:oleObj spid="_x0000_s189995" name="Equation" r:id="rId5" imgW="380880" imgH="139680" progId="Equation.DSMT4">
                    <p:embed/>
                  </p:oleObj>
                </mc:Choice>
                <mc:Fallback>
                  <p:oleObj name="Equation" r:id="rId5" imgW="380880" imgH="139680" progId="Equation.DSMT4">
                    <p:embed/>
                    <p:pic>
                      <p:nvPicPr>
                        <p:cNvPr id="0" name="Object 5"/>
                        <p:cNvPicPr>
                          <a:picLocks noChangeAspect="1" noChangeArrowheads="1"/>
                        </p:cNvPicPr>
                        <p:nvPr/>
                      </p:nvPicPr>
                      <p:blipFill>
                        <a:blip r:embed="rId6">
                          <a:lum bright="-24000"/>
                          <a:extLst>
                            <a:ext uri="{28A0092B-C50C-407E-A947-70E740481C1C}">
                              <a14:useLocalDpi xmlns:a14="http://schemas.microsoft.com/office/drawing/2010/main" val="0"/>
                            </a:ext>
                          </a:extLst>
                        </a:blip>
                        <a:srcRect/>
                        <a:stretch>
                          <a:fillRect/>
                        </a:stretch>
                      </p:blipFill>
                      <p:spPr bwMode="auto">
                        <a:xfrm>
                          <a:off x="1827" y="426"/>
                          <a:ext cx="907" cy="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9446" name="Text Box 6"/>
            <p:cNvSpPr txBox="1">
              <a:spLocks noChangeArrowheads="1"/>
            </p:cNvSpPr>
            <p:nvPr/>
          </p:nvSpPr>
          <p:spPr bwMode="auto">
            <a:xfrm>
              <a:off x="2688" y="432"/>
              <a:ext cx="1056"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en-US" altLang="zh-CN" sz="2800" b="1">
                  <a:latin typeface="Times New Roman" pitchFamily="18" charset="0"/>
                </a:rPr>
                <a:t>: </a:t>
              </a:r>
              <a:r>
                <a:rPr kumimoji="1" lang="zh-CN" altLang="en-US" sz="2800" b="1">
                  <a:latin typeface="Times New Roman" pitchFamily="18" charset="0"/>
                </a:rPr>
                <a:t>过 去；</a:t>
              </a:r>
            </a:p>
          </p:txBody>
        </p:sp>
        <p:sp>
          <p:nvSpPr>
            <p:cNvPr id="189447" name="Text Box 7"/>
            <p:cNvSpPr txBox="1">
              <a:spLocks noChangeArrowheads="1"/>
            </p:cNvSpPr>
            <p:nvPr/>
          </p:nvSpPr>
          <p:spPr bwMode="auto">
            <a:xfrm>
              <a:off x="4656" y="432"/>
              <a:ext cx="1104"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en-US" altLang="zh-CN" sz="2800" b="1">
                  <a:latin typeface="Times New Roman" pitchFamily="18" charset="0"/>
                </a:rPr>
                <a:t>: </a:t>
              </a:r>
              <a:r>
                <a:rPr kumimoji="1" lang="zh-CN" altLang="en-US" sz="2800" b="1">
                  <a:latin typeface="Times New Roman" pitchFamily="18" charset="0"/>
                </a:rPr>
                <a:t>将 来。</a:t>
              </a:r>
            </a:p>
          </p:txBody>
        </p:sp>
        <p:graphicFrame>
          <p:nvGraphicFramePr>
            <p:cNvPr id="189448" name="Object 8"/>
            <p:cNvGraphicFramePr>
              <a:graphicFrameLocks noChangeAspect="1"/>
            </p:cNvGraphicFramePr>
            <p:nvPr/>
          </p:nvGraphicFramePr>
          <p:xfrm>
            <a:off x="3744" y="435"/>
            <a:ext cx="960" cy="319"/>
          </p:xfrm>
          <a:graphic>
            <a:graphicData uri="http://schemas.openxmlformats.org/presentationml/2006/ole">
              <mc:AlternateContent xmlns:mc="http://schemas.openxmlformats.org/markup-compatibility/2006">
                <mc:Choice xmlns:v="urn:schemas-microsoft-com:vml" Requires="v">
                  <p:oleObj spid="_x0000_s189996" name="Equation" r:id="rId7" imgW="380880" imgH="152280" progId="Equation.DSMT4">
                    <p:embed/>
                  </p:oleObj>
                </mc:Choice>
                <mc:Fallback>
                  <p:oleObj name="Equation" r:id="rId7" imgW="380880" imgH="152280" progId="Equation.DSMT4">
                    <p:embed/>
                    <p:pic>
                      <p:nvPicPr>
                        <p:cNvPr id="0" name="Object 8"/>
                        <p:cNvPicPr>
                          <a:picLocks noChangeAspect="1" noChangeArrowheads="1"/>
                        </p:cNvPicPr>
                        <p:nvPr/>
                      </p:nvPicPr>
                      <p:blipFill>
                        <a:blip r:embed="rId8">
                          <a:lum bright="-24000"/>
                          <a:extLst>
                            <a:ext uri="{28A0092B-C50C-407E-A947-70E740481C1C}">
                              <a14:useLocalDpi xmlns:a14="http://schemas.microsoft.com/office/drawing/2010/main" val="0"/>
                            </a:ext>
                          </a:extLst>
                        </a:blip>
                        <a:srcRect/>
                        <a:stretch>
                          <a:fillRect/>
                        </a:stretch>
                      </p:blipFill>
                      <p:spPr bwMode="auto">
                        <a:xfrm>
                          <a:off x="3744" y="435"/>
                          <a:ext cx="960" cy="3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9449" name="Object 9"/>
            <p:cNvGraphicFramePr>
              <a:graphicFrameLocks noChangeAspect="1"/>
            </p:cNvGraphicFramePr>
            <p:nvPr/>
          </p:nvGraphicFramePr>
          <p:xfrm>
            <a:off x="672" y="1104"/>
            <a:ext cx="1056" cy="420"/>
          </p:xfrm>
          <a:graphic>
            <a:graphicData uri="http://schemas.openxmlformats.org/presentationml/2006/ole">
              <mc:AlternateContent xmlns:mc="http://schemas.openxmlformats.org/markup-compatibility/2006">
                <mc:Choice xmlns:v="urn:schemas-microsoft-com:vml" Requires="v">
                  <p:oleObj spid="_x0000_s189997" name="公式" r:id="rId9" imgW="507960" imgH="203040" progId="Equation.3">
                    <p:embed/>
                  </p:oleObj>
                </mc:Choice>
                <mc:Fallback>
                  <p:oleObj name="公式" r:id="rId9" imgW="507960" imgH="203040" progId="Equation.3">
                    <p:embed/>
                    <p:pic>
                      <p:nvPicPr>
                        <p:cNvPr id="0" name="Object 9"/>
                        <p:cNvPicPr>
                          <a:picLocks noChangeAspect="1" noChangeArrowheads="1"/>
                        </p:cNvPicPr>
                        <p:nvPr/>
                      </p:nvPicPr>
                      <p:blipFill>
                        <a:blip r:embed="rId10">
                          <a:lum bright="-24000"/>
                          <a:extLst>
                            <a:ext uri="{28A0092B-C50C-407E-A947-70E740481C1C}">
                              <a14:useLocalDpi xmlns:a14="http://schemas.microsoft.com/office/drawing/2010/main" val="0"/>
                            </a:ext>
                          </a:extLst>
                        </a:blip>
                        <a:srcRect/>
                        <a:stretch>
                          <a:fillRect/>
                        </a:stretch>
                      </p:blipFill>
                      <p:spPr bwMode="auto">
                        <a:xfrm>
                          <a:off x="672" y="1104"/>
                          <a:ext cx="1056" cy="4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9450" name="Object 10"/>
            <p:cNvGraphicFramePr>
              <a:graphicFrameLocks noChangeAspect="1"/>
            </p:cNvGraphicFramePr>
            <p:nvPr/>
          </p:nvGraphicFramePr>
          <p:xfrm>
            <a:off x="2064" y="1056"/>
            <a:ext cx="672" cy="429"/>
          </p:xfrm>
          <a:graphic>
            <a:graphicData uri="http://schemas.openxmlformats.org/presentationml/2006/ole">
              <mc:AlternateContent xmlns:mc="http://schemas.openxmlformats.org/markup-compatibility/2006">
                <mc:Choice xmlns:v="urn:schemas-microsoft-com:vml" Requires="v">
                  <p:oleObj spid="_x0000_s189998" name="公式" r:id="rId11" imgW="317160" imgH="203040" progId="Equation.3">
                    <p:embed/>
                  </p:oleObj>
                </mc:Choice>
                <mc:Fallback>
                  <p:oleObj name="公式" r:id="rId11" imgW="317160" imgH="203040" progId="Equation.3">
                    <p:embed/>
                    <p:pic>
                      <p:nvPicPr>
                        <p:cNvPr id="0" name="Object 10"/>
                        <p:cNvPicPr>
                          <a:picLocks noChangeAspect="1" noChangeArrowheads="1"/>
                        </p:cNvPicPr>
                        <p:nvPr/>
                      </p:nvPicPr>
                      <p:blipFill>
                        <a:blip r:embed="rId12">
                          <a:lum bright="-24000"/>
                          <a:extLst>
                            <a:ext uri="{28A0092B-C50C-407E-A947-70E740481C1C}">
                              <a14:useLocalDpi xmlns:a14="http://schemas.microsoft.com/office/drawing/2010/main" val="0"/>
                            </a:ext>
                          </a:extLst>
                        </a:blip>
                        <a:srcRect/>
                        <a:stretch>
                          <a:fillRect/>
                        </a:stretch>
                      </p:blipFill>
                      <p:spPr bwMode="auto">
                        <a:xfrm>
                          <a:off x="2064" y="1056"/>
                          <a:ext cx="672" cy="4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9451" name="Text Box 11"/>
            <p:cNvSpPr txBox="1">
              <a:spLocks noChangeArrowheads="1"/>
            </p:cNvSpPr>
            <p:nvPr/>
          </p:nvSpPr>
          <p:spPr bwMode="auto">
            <a:xfrm>
              <a:off x="1776" y="1104"/>
              <a:ext cx="528"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2800" b="1">
                  <a:latin typeface="Times New Roman" pitchFamily="18" charset="0"/>
                </a:rPr>
                <a:t>是</a:t>
              </a:r>
              <a:endParaRPr kumimoji="1" lang="zh-CN" altLang="en-US" sz="2400" b="1">
                <a:latin typeface="Times New Roman" pitchFamily="18" charset="0"/>
              </a:endParaRPr>
            </a:p>
          </p:txBody>
        </p:sp>
        <p:sp>
          <p:nvSpPr>
            <p:cNvPr id="189452" name="Text Box 12"/>
            <p:cNvSpPr txBox="1">
              <a:spLocks noChangeArrowheads="1"/>
            </p:cNvSpPr>
            <p:nvPr/>
          </p:nvSpPr>
          <p:spPr bwMode="auto">
            <a:xfrm>
              <a:off x="2784" y="1104"/>
              <a:ext cx="1344"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2800" b="1">
                  <a:latin typeface="Times New Roman" pitchFamily="18" charset="0"/>
                </a:rPr>
                <a:t>的单位延迟</a:t>
              </a:r>
              <a:endParaRPr kumimoji="1" lang="zh-CN" altLang="en-US" sz="2400" b="1">
                <a:latin typeface="Times New Roman" pitchFamily="18" charset="0"/>
              </a:endParaRPr>
            </a:p>
          </p:txBody>
        </p:sp>
      </p:grpSp>
      <p:pic>
        <p:nvPicPr>
          <p:cNvPr id="189453" name="Picture 13" descr="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31913" y="2632075"/>
            <a:ext cx="6840537" cy="3841750"/>
          </a:xfrm>
          <a:prstGeom prst="rect">
            <a:avLst/>
          </a:prstGeom>
          <a:noFill/>
          <a:extLst>
            <a:ext uri="{909E8E84-426E-40DD-AFC4-6F175D3DCCD1}">
              <a14:hiddenFill xmlns:a14="http://schemas.microsoft.com/office/drawing/2010/main">
                <a:solidFill>
                  <a:srgbClr val="FFFFFF"/>
                </a:solidFill>
              </a14:hiddenFill>
            </a:ext>
          </a:extLst>
        </p:spPr>
      </p:pic>
      <p:sp>
        <p:nvSpPr>
          <p:cNvPr id="2" name="动作按钮: 前进或下一项 1">
            <a:hlinkClick r:id="rId14" action="ppaction://hlinksldjump" highlightClick="1"/>
          </p:cNvPr>
          <p:cNvSpPr/>
          <p:nvPr/>
        </p:nvSpPr>
        <p:spPr>
          <a:xfrm>
            <a:off x="8388424" y="3933056"/>
            <a:ext cx="504056"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动作按钮: 前进或下一项 15">
            <a:hlinkClick r:id="rId15" action="ppaction://hlinksldjump" highlightClick="1"/>
          </p:cNvPr>
          <p:cNvSpPr/>
          <p:nvPr/>
        </p:nvSpPr>
        <p:spPr>
          <a:xfrm>
            <a:off x="8202622" y="1708311"/>
            <a:ext cx="504056"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89453"/>
                                        </p:tgtEl>
                                        <p:attrNameLst>
                                          <p:attrName>style.visibility</p:attrName>
                                        </p:attrNameLst>
                                      </p:cBhvr>
                                      <p:to>
                                        <p:strVal val="visible"/>
                                      </p:to>
                                    </p:set>
                                    <p:anim calcmode="lin" valueType="num">
                                      <p:cBhvr additive="base">
                                        <p:cTn id="7" dur="500" fill="hold"/>
                                        <p:tgtEl>
                                          <p:spTgt spid="189453"/>
                                        </p:tgtEl>
                                        <p:attrNameLst>
                                          <p:attrName>ppt_x</p:attrName>
                                        </p:attrNameLst>
                                      </p:cBhvr>
                                      <p:tavLst>
                                        <p:tav tm="0">
                                          <p:val>
                                            <p:strVal val="#ppt_x"/>
                                          </p:val>
                                        </p:tav>
                                        <p:tav tm="100000">
                                          <p:val>
                                            <p:strVal val="#ppt_x"/>
                                          </p:val>
                                        </p:tav>
                                      </p:tavLst>
                                    </p:anim>
                                    <p:anim calcmode="lin" valueType="num">
                                      <p:cBhvr additive="base">
                                        <p:cTn id="8" dur="500" fill="hold"/>
                                        <p:tgtEl>
                                          <p:spTgt spid="18945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89442"/>
                                        </p:tgtEl>
                                        <p:attrNameLst>
                                          <p:attrName>style.visibility</p:attrName>
                                        </p:attrNameLst>
                                      </p:cBhvr>
                                      <p:to>
                                        <p:strVal val="visible"/>
                                      </p:to>
                                    </p:set>
                                    <p:anim calcmode="lin" valueType="num">
                                      <p:cBhvr additive="base">
                                        <p:cTn id="13" dur="500" fill="hold"/>
                                        <p:tgtEl>
                                          <p:spTgt spid="189442"/>
                                        </p:tgtEl>
                                        <p:attrNameLst>
                                          <p:attrName>ppt_x</p:attrName>
                                        </p:attrNameLst>
                                      </p:cBhvr>
                                      <p:tavLst>
                                        <p:tav tm="0">
                                          <p:val>
                                            <p:strVal val="#ppt_x"/>
                                          </p:val>
                                        </p:tav>
                                        <p:tav tm="100000">
                                          <p:val>
                                            <p:strVal val="#ppt_x"/>
                                          </p:val>
                                        </p:tav>
                                      </p:tavLst>
                                    </p:anim>
                                    <p:anim calcmode="lin" valueType="num">
                                      <p:cBhvr additive="base">
                                        <p:cTn id="14" dur="500" fill="hold"/>
                                        <p:tgtEl>
                                          <p:spTgt spid="1894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灯片编号占位符 3"/>
          <p:cNvSpPr>
            <a:spLocks noGrp="1"/>
          </p:cNvSpPr>
          <p:nvPr>
            <p:ph type="sldNum" sz="quarter" idx="12"/>
          </p:nvPr>
        </p:nvSpPr>
        <p:spPr/>
        <p:txBody>
          <a:bodyPr/>
          <a:lstStyle/>
          <a:p>
            <a:fld id="{4B7F3BE8-65E6-4172-BBD5-F45A069DFD9C}" type="slidenum">
              <a:rPr lang="en-US" altLang="zh-CN"/>
              <a:pPr/>
              <a:t>8</a:t>
            </a:fld>
            <a:endParaRPr lang="en-US" altLang="zh-CN"/>
          </a:p>
        </p:txBody>
      </p:sp>
      <p:sp>
        <p:nvSpPr>
          <p:cNvPr id="73730" name="Text Box 2"/>
          <p:cNvSpPr txBox="1">
            <a:spLocks noChangeArrowheads="1"/>
          </p:cNvSpPr>
          <p:nvPr/>
        </p:nvSpPr>
        <p:spPr bwMode="auto">
          <a:xfrm>
            <a:off x="539750" y="620713"/>
            <a:ext cx="6696075"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600">
                <a:latin typeface="Times New Roman" pitchFamily="18" charset="0"/>
              </a:rPr>
              <a:t>注意：有些参考书：序列表示为</a:t>
            </a:r>
          </a:p>
        </p:txBody>
      </p:sp>
      <p:graphicFrame>
        <p:nvGraphicFramePr>
          <p:cNvPr id="73731" name="Object 3"/>
          <p:cNvGraphicFramePr>
            <a:graphicFrameLocks noChangeAspect="1"/>
          </p:cNvGraphicFramePr>
          <p:nvPr/>
        </p:nvGraphicFramePr>
        <p:xfrm>
          <a:off x="7278688" y="620713"/>
          <a:ext cx="1019175" cy="679450"/>
        </p:xfrm>
        <a:graphic>
          <a:graphicData uri="http://schemas.openxmlformats.org/presentationml/2006/ole">
            <mc:AlternateContent xmlns:mc="http://schemas.openxmlformats.org/markup-compatibility/2006">
              <mc:Choice xmlns:v="urn:schemas-microsoft-com:vml" Requires="v">
                <p:oleObj spid="_x0000_s74377" name="Equation" r:id="rId3" imgW="291960" imgH="203040" progId="Equation.DSMT4">
                  <p:embed/>
                </p:oleObj>
              </mc:Choice>
              <mc:Fallback>
                <p:oleObj name="Equation" r:id="rId3" imgW="291960" imgH="203040" progId="Equation.DSMT4">
                  <p:embed/>
                  <p:pic>
                    <p:nvPicPr>
                      <p:cNvPr id="0" name="Object 3"/>
                      <p:cNvPicPr>
                        <a:picLocks noChangeAspect="1" noChangeArrowheads="1"/>
                      </p:cNvPicPr>
                      <p:nvPr/>
                    </p:nvPicPr>
                    <p:blipFill>
                      <a:blip r:embed="rId4">
                        <a:lum bright="-12000"/>
                        <a:extLst>
                          <a:ext uri="{28A0092B-C50C-407E-A947-70E740481C1C}">
                            <a14:useLocalDpi xmlns:a14="http://schemas.microsoft.com/office/drawing/2010/main" val="0"/>
                          </a:ext>
                        </a:extLst>
                      </a:blip>
                      <a:srcRect/>
                      <a:stretch>
                        <a:fillRect/>
                      </a:stretch>
                    </p:blipFill>
                    <p:spPr bwMode="auto">
                      <a:xfrm>
                        <a:off x="7278688" y="620713"/>
                        <a:ext cx="1019175" cy="679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73732" name="Picture 4" descr="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70513" y="2997200"/>
            <a:ext cx="3594100" cy="36703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3733" name="Object 5"/>
          <p:cNvGraphicFramePr>
            <a:graphicFrameLocks noChangeAspect="1"/>
          </p:cNvGraphicFramePr>
          <p:nvPr/>
        </p:nvGraphicFramePr>
        <p:xfrm>
          <a:off x="1331913" y="2708275"/>
          <a:ext cx="5999162" cy="554038"/>
        </p:xfrm>
        <a:graphic>
          <a:graphicData uri="http://schemas.openxmlformats.org/presentationml/2006/ole">
            <mc:AlternateContent xmlns:mc="http://schemas.openxmlformats.org/markup-compatibility/2006">
              <mc:Choice xmlns:v="urn:schemas-microsoft-com:vml" Requires="v">
                <p:oleObj spid="_x0000_s74378" name="Equation" r:id="rId6" imgW="2108160" imgH="203040" progId="Equation.DSMT4">
                  <p:embed/>
                </p:oleObj>
              </mc:Choice>
              <mc:Fallback>
                <p:oleObj name="Equation" r:id="rId6" imgW="2108160" imgH="203040" progId="Equation.DSMT4">
                  <p:embed/>
                  <p:pic>
                    <p:nvPicPr>
                      <p:cNvPr id="0" name="Object 5"/>
                      <p:cNvPicPr>
                        <a:picLocks noChangeAspect="1" noChangeArrowheads="1"/>
                      </p:cNvPicPr>
                      <p:nvPr/>
                    </p:nvPicPr>
                    <p:blipFill>
                      <a:blip r:embed="rId7">
                        <a:lum bright="-96000"/>
                        <a:extLst>
                          <a:ext uri="{28A0092B-C50C-407E-A947-70E740481C1C}">
                            <a14:useLocalDpi xmlns:a14="http://schemas.microsoft.com/office/drawing/2010/main" val="0"/>
                          </a:ext>
                        </a:extLst>
                      </a:blip>
                      <a:srcRect/>
                      <a:stretch>
                        <a:fillRect/>
                      </a:stretch>
                    </p:blipFill>
                    <p:spPr bwMode="auto">
                      <a:xfrm>
                        <a:off x="1331913" y="2708275"/>
                        <a:ext cx="5999162" cy="554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73742" name="Group 14"/>
          <p:cNvGrpSpPr>
            <a:grpSpLocks/>
          </p:cNvGrpSpPr>
          <p:nvPr/>
        </p:nvGrpSpPr>
        <p:grpSpPr bwMode="auto">
          <a:xfrm>
            <a:off x="395288" y="3439319"/>
            <a:ext cx="4910137" cy="914400"/>
            <a:chOff x="340" y="2341"/>
            <a:chExt cx="3093" cy="576"/>
          </a:xfrm>
        </p:grpSpPr>
        <p:graphicFrame>
          <p:nvGraphicFramePr>
            <p:cNvPr id="73735" name="Object 7"/>
            <p:cNvGraphicFramePr>
              <a:graphicFrameLocks noChangeAspect="1"/>
            </p:cNvGraphicFramePr>
            <p:nvPr/>
          </p:nvGraphicFramePr>
          <p:xfrm>
            <a:off x="1293" y="2568"/>
            <a:ext cx="2140" cy="349"/>
          </p:xfrm>
          <a:graphic>
            <a:graphicData uri="http://schemas.openxmlformats.org/presentationml/2006/ole">
              <mc:AlternateContent xmlns:mc="http://schemas.openxmlformats.org/markup-compatibility/2006">
                <mc:Choice xmlns:v="urn:schemas-microsoft-com:vml" Requires="v">
                  <p:oleObj spid="_x0000_s74379" name="Equation" r:id="rId8" imgW="1193760" imgH="203040" progId="Equation.DSMT4">
                    <p:embed/>
                  </p:oleObj>
                </mc:Choice>
                <mc:Fallback>
                  <p:oleObj name="Equation" r:id="rId8" imgW="1193760" imgH="203040" progId="Equation.DSMT4">
                    <p:embed/>
                    <p:pic>
                      <p:nvPicPr>
                        <p:cNvPr id="0" name="Object 7"/>
                        <p:cNvPicPr>
                          <a:picLocks noChangeAspect="1" noChangeArrowheads="1"/>
                        </p:cNvPicPr>
                        <p:nvPr/>
                      </p:nvPicPr>
                      <p:blipFill>
                        <a:blip r:embed="rId9">
                          <a:lum bright="-100000"/>
                          <a:extLst>
                            <a:ext uri="{28A0092B-C50C-407E-A947-70E740481C1C}">
                              <a14:useLocalDpi xmlns:a14="http://schemas.microsoft.com/office/drawing/2010/main" val="0"/>
                            </a:ext>
                          </a:extLst>
                        </a:blip>
                        <a:srcRect/>
                        <a:stretch>
                          <a:fillRect/>
                        </a:stretch>
                      </p:blipFill>
                      <p:spPr bwMode="auto">
                        <a:xfrm>
                          <a:off x="1293" y="2568"/>
                          <a:ext cx="2140" cy="3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3736" name="Text Box 8"/>
            <p:cNvSpPr txBox="1">
              <a:spLocks noChangeArrowheads="1"/>
            </p:cNvSpPr>
            <p:nvPr/>
          </p:nvSpPr>
          <p:spPr bwMode="auto">
            <a:xfrm>
              <a:off x="340" y="2432"/>
              <a:ext cx="521" cy="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600">
                  <a:latin typeface="Times New Roman" pitchFamily="18" charset="0"/>
                </a:rPr>
                <a:t>或</a:t>
              </a:r>
            </a:p>
          </p:txBody>
        </p:sp>
        <p:sp>
          <p:nvSpPr>
            <p:cNvPr id="73737" name="Line 9"/>
            <p:cNvSpPr>
              <a:spLocks noChangeShapeType="1"/>
            </p:cNvSpPr>
            <p:nvPr/>
          </p:nvSpPr>
          <p:spPr bwMode="auto">
            <a:xfrm>
              <a:off x="2245" y="2341"/>
              <a:ext cx="0" cy="22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pSp>
      <p:sp>
        <p:nvSpPr>
          <p:cNvPr id="73739" name="Text Box 11"/>
          <p:cNvSpPr txBox="1">
            <a:spLocks noChangeArrowheads="1"/>
          </p:cNvSpPr>
          <p:nvPr/>
        </p:nvSpPr>
        <p:spPr bwMode="auto">
          <a:xfrm>
            <a:off x="611188" y="1412875"/>
            <a:ext cx="5473700"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600">
                <a:latin typeface="Times New Roman" pitchFamily="18" charset="0"/>
              </a:rPr>
              <a:t>我们采用：序列表示为</a:t>
            </a:r>
          </a:p>
        </p:txBody>
      </p:sp>
      <p:graphicFrame>
        <p:nvGraphicFramePr>
          <p:cNvPr id="73740" name="Object 12"/>
          <p:cNvGraphicFramePr>
            <a:graphicFrameLocks noChangeAspect="1"/>
          </p:cNvGraphicFramePr>
          <p:nvPr/>
        </p:nvGraphicFramePr>
        <p:xfrm>
          <a:off x="5867400" y="1412875"/>
          <a:ext cx="1106488" cy="679450"/>
        </p:xfrm>
        <a:graphic>
          <a:graphicData uri="http://schemas.openxmlformats.org/presentationml/2006/ole">
            <mc:AlternateContent xmlns:mc="http://schemas.openxmlformats.org/markup-compatibility/2006">
              <mc:Choice xmlns:v="urn:schemas-microsoft-com:vml" Requires="v">
                <p:oleObj spid="_x0000_s74380" name="公式" r:id="rId10" imgW="317160" imgH="203040" progId="Equation.3">
                  <p:embed/>
                </p:oleObj>
              </mc:Choice>
              <mc:Fallback>
                <p:oleObj name="公式" r:id="rId10" imgW="317160" imgH="203040" progId="Equation.3">
                  <p:embed/>
                  <p:pic>
                    <p:nvPicPr>
                      <p:cNvPr id="0" name="Object 12"/>
                      <p:cNvPicPr>
                        <a:picLocks noChangeAspect="1" noChangeArrowheads="1"/>
                      </p:cNvPicPr>
                      <p:nvPr/>
                    </p:nvPicPr>
                    <p:blipFill>
                      <a:blip r:embed="rId11">
                        <a:lum bright="-12000"/>
                        <a:extLst>
                          <a:ext uri="{28A0092B-C50C-407E-A947-70E740481C1C}">
                            <a14:useLocalDpi xmlns:a14="http://schemas.microsoft.com/office/drawing/2010/main" val="0"/>
                          </a:ext>
                        </a:extLst>
                      </a:blip>
                      <a:srcRect/>
                      <a:stretch>
                        <a:fillRect/>
                      </a:stretch>
                    </p:blipFill>
                    <p:spPr bwMode="auto">
                      <a:xfrm>
                        <a:off x="5867400" y="1412875"/>
                        <a:ext cx="1106488" cy="679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3741" name="Text Box 13"/>
          <p:cNvSpPr txBox="1">
            <a:spLocks noChangeArrowheads="1"/>
          </p:cNvSpPr>
          <p:nvPr/>
        </p:nvSpPr>
        <p:spPr bwMode="auto">
          <a:xfrm>
            <a:off x="395288" y="2420938"/>
            <a:ext cx="827087"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600">
                <a:latin typeface="Times New Roman" pitchFamily="18" charset="0"/>
              </a:rPr>
              <a:t>例</a:t>
            </a:r>
          </a:p>
        </p:txBody>
      </p:sp>
      <p:grpSp>
        <p:nvGrpSpPr>
          <p:cNvPr id="73747" name="Group 19"/>
          <p:cNvGrpSpPr>
            <a:grpSpLocks/>
          </p:cNvGrpSpPr>
          <p:nvPr/>
        </p:nvGrpSpPr>
        <p:grpSpPr bwMode="auto">
          <a:xfrm>
            <a:off x="539750" y="4581128"/>
            <a:ext cx="4621212" cy="833438"/>
            <a:chOff x="431" y="3294"/>
            <a:chExt cx="2911" cy="525"/>
          </a:xfrm>
        </p:grpSpPr>
        <p:graphicFrame>
          <p:nvGraphicFramePr>
            <p:cNvPr id="73744" name="Object 16"/>
            <p:cNvGraphicFramePr>
              <a:graphicFrameLocks noChangeAspect="1"/>
            </p:cNvGraphicFramePr>
            <p:nvPr/>
          </p:nvGraphicFramePr>
          <p:xfrm>
            <a:off x="1202" y="3339"/>
            <a:ext cx="2140" cy="480"/>
          </p:xfrm>
          <a:graphic>
            <a:graphicData uri="http://schemas.openxmlformats.org/presentationml/2006/ole">
              <mc:AlternateContent xmlns:mc="http://schemas.openxmlformats.org/markup-compatibility/2006">
                <mc:Choice xmlns:v="urn:schemas-microsoft-com:vml" Requires="v">
                  <p:oleObj spid="_x0000_s74381" name="Equation" r:id="rId12" imgW="1193760" imgH="279360" progId="Equation.DSMT4">
                    <p:embed/>
                  </p:oleObj>
                </mc:Choice>
                <mc:Fallback>
                  <p:oleObj name="Equation" r:id="rId12" imgW="1193760" imgH="279360" progId="Equation.DSMT4">
                    <p:embed/>
                    <p:pic>
                      <p:nvPicPr>
                        <p:cNvPr id="0" name="Object 16"/>
                        <p:cNvPicPr>
                          <a:picLocks noChangeAspect="1" noChangeArrowheads="1"/>
                        </p:cNvPicPr>
                        <p:nvPr/>
                      </p:nvPicPr>
                      <p:blipFill>
                        <a:blip r:embed="rId13">
                          <a:lum bright="-100000"/>
                          <a:extLst>
                            <a:ext uri="{28A0092B-C50C-407E-A947-70E740481C1C}">
                              <a14:useLocalDpi xmlns:a14="http://schemas.microsoft.com/office/drawing/2010/main" val="0"/>
                            </a:ext>
                          </a:extLst>
                        </a:blip>
                        <a:srcRect/>
                        <a:stretch>
                          <a:fillRect/>
                        </a:stretch>
                      </p:blipFill>
                      <p:spPr bwMode="auto">
                        <a:xfrm>
                          <a:off x="1202" y="3339"/>
                          <a:ext cx="2140" cy="4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3745" name="Text Box 17"/>
            <p:cNvSpPr txBox="1">
              <a:spLocks noChangeArrowheads="1"/>
            </p:cNvSpPr>
            <p:nvPr/>
          </p:nvSpPr>
          <p:spPr bwMode="auto">
            <a:xfrm>
              <a:off x="431" y="3294"/>
              <a:ext cx="521" cy="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600">
                  <a:latin typeface="Times New Roman" pitchFamily="18" charset="0"/>
                </a:rPr>
                <a:t>或</a:t>
              </a:r>
            </a:p>
          </p:txBody>
        </p:sp>
      </p:grpSp>
      <p:grpSp>
        <p:nvGrpSpPr>
          <p:cNvPr id="17" name="Group 19"/>
          <p:cNvGrpSpPr>
            <a:grpSpLocks/>
          </p:cNvGrpSpPr>
          <p:nvPr/>
        </p:nvGrpSpPr>
        <p:grpSpPr bwMode="auto">
          <a:xfrm>
            <a:off x="421155" y="5589237"/>
            <a:ext cx="4640262" cy="730250"/>
            <a:chOff x="431" y="3294"/>
            <a:chExt cx="2923" cy="460"/>
          </a:xfrm>
        </p:grpSpPr>
        <p:graphicFrame>
          <p:nvGraphicFramePr>
            <p:cNvPr id="18" name="Object 16"/>
            <p:cNvGraphicFramePr>
              <a:graphicFrameLocks noChangeAspect="1"/>
            </p:cNvGraphicFramePr>
            <p:nvPr>
              <p:extLst>
                <p:ext uri="{D42A27DB-BD31-4B8C-83A1-F6EECF244321}">
                  <p14:modId xmlns:p14="http://schemas.microsoft.com/office/powerpoint/2010/main" val="2198465597"/>
                </p:ext>
              </p:extLst>
            </p:nvPr>
          </p:nvGraphicFramePr>
          <p:xfrm>
            <a:off x="1191" y="3404"/>
            <a:ext cx="2163" cy="350"/>
          </p:xfrm>
          <a:graphic>
            <a:graphicData uri="http://schemas.openxmlformats.org/presentationml/2006/ole">
              <mc:AlternateContent xmlns:mc="http://schemas.openxmlformats.org/markup-compatibility/2006">
                <mc:Choice xmlns:v="urn:schemas-microsoft-com:vml" Requires="v">
                  <p:oleObj spid="_x0000_s74382" name="Equation" r:id="rId14" imgW="1206360" imgH="203040" progId="Equation.DSMT4">
                    <p:embed/>
                  </p:oleObj>
                </mc:Choice>
                <mc:Fallback>
                  <p:oleObj name="Equation" r:id="rId14" imgW="1206360" imgH="203040" progId="Equation.DSMT4">
                    <p:embed/>
                    <p:pic>
                      <p:nvPicPr>
                        <p:cNvPr id="0" name=""/>
                        <p:cNvPicPr>
                          <a:picLocks noChangeAspect="1" noChangeArrowheads="1"/>
                        </p:cNvPicPr>
                        <p:nvPr/>
                      </p:nvPicPr>
                      <p:blipFill>
                        <a:blip r:embed="rId15">
                          <a:lum bright="-100000"/>
                        </a:blip>
                        <a:srcRect/>
                        <a:stretch>
                          <a:fillRect/>
                        </a:stretch>
                      </p:blipFill>
                      <p:spPr bwMode="auto">
                        <a:xfrm>
                          <a:off x="1191" y="3404"/>
                          <a:ext cx="2163" cy="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 name="Text Box 17"/>
            <p:cNvSpPr txBox="1">
              <a:spLocks noChangeArrowheads="1"/>
            </p:cNvSpPr>
            <p:nvPr/>
          </p:nvSpPr>
          <p:spPr bwMode="auto">
            <a:xfrm>
              <a:off x="431" y="3294"/>
              <a:ext cx="521" cy="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600">
                  <a:latin typeface="Times New Roman" pitchFamily="18" charset="0"/>
                </a:rPr>
                <a:t>或</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3730"/>
                                        </p:tgtEl>
                                        <p:attrNameLst>
                                          <p:attrName>style.visibility</p:attrName>
                                        </p:attrNameLst>
                                      </p:cBhvr>
                                      <p:to>
                                        <p:strVal val="visible"/>
                                      </p:to>
                                    </p:set>
                                    <p:anim calcmode="lin" valueType="num">
                                      <p:cBhvr additive="base">
                                        <p:cTn id="7" dur="500" fill="hold"/>
                                        <p:tgtEl>
                                          <p:spTgt spid="73730"/>
                                        </p:tgtEl>
                                        <p:attrNameLst>
                                          <p:attrName>ppt_x</p:attrName>
                                        </p:attrNameLst>
                                      </p:cBhvr>
                                      <p:tavLst>
                                        <p:tav tm="0">
                                          <p:val>
                                            <p:strVal val="#ppt_x"/>
                                          </p:val>
                                        </p:tav>
                                        <p:tav tm="100000">
                                          <p:val>
                                            <p:strVal val="#ppt_x"/>
                                          </p:val>
                                        </p:tav>
                                      </p:tavLst>
                                    </p:anim>
                                    <p:anim calcmode="lin" valueType="num">
                                      <p:cBhvr additive="base">
                                        <p:cTn id="8" dur="500" fill="hold"/>
                                        <p:tgtEl>
                                          <p:spTgt spid="7373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73731"/>
                                        </p:tgtEl>
                                        <p:attrNameLst>
                                          <p:attrName>style.visibility</p:attrName>
                                        </p:attrNameLst>
                                      </p:cBhvr>
                                      <p:to>
                                        <p:strVal val="visible"/>
                                      </p:to>
                                    </p:set>
                                    <p:anim calcmode="lin" valueType="num">
                                      <p:cBhvr additive="base">
                                        <p:cTn id="13" dur="500" fill="hold"/>
                                        <p:tgtEl>
                                          <p:spTgt spid="73731"/>
                                        </p:tgtEl>
                                        <p:attrNameLst>
                                          <p:attrName>ppt_x</p:attrName>
                                        </p:attrNameLst>
                                      </p:cBhvr>
                                      <p:tavLst>
                                        <p:tav tm="0">
                                          <p:val>
                                            <p:strVal val="#ppt_x"/>
                                          </p:val>
                                        </p:tav>
                                        <p:tav tm="100000">
                                          <p:val>
                                            <p:strVal val="#ppt_x"/>
                                          </p:val>
                                        </p:tav>
                                      </p:tavLst>
                                    </p:anim>
                                    <p:anim calcmode="lin" valueType="num">
                                      <p:cBhvr additive="base">
                                        <p:cTn id="14" dur="500" fill="hold"/>
                                        <p:tgtEl>
                                          <p:spTgt spid="73731"/>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3739"/>
                                        </p:tgtEl>
                                        <p:attrNameLst>
                                          <p:attrName>style.visibility</p:attrName>
                                        </p:attrNameLst>
                                      </p:cBhvr>
                                      <p:to>
                                        <p:strVal val="visible"/>
                                      </p:to>
                                    </p:set>
                                    <p:anim calcmode="lin" valueType="num">
                                      <p:cBhvr additive="base">
                                        <p:cTn id="19" dur="500" fill="hold"/>
                                        <p:tgtEl>
                                          <p:spTgt spid="73739"/>
                                        </p:tgtEl>
                                        <p:attrNameLst>
                                          <p:attrName>ppt_x</p:attrName>
                                        </p:attrNameLst>
                                      </p:cBhvr>
                                      <p:tavLst>
                                        <p:tav tm="0">
                                          <p:val>
                                            <p:strVal val="#ppt_x"/>
                                          </p:val>
                                        </p:tav>
                                        <p:tav tm="100000">
                                          <p:val>
                                            <p:strVal val="#ppt_x"/>
                                          </p:val>
                                        </p:tav>
                                      </p:tavLst>
                                    </p:anim>
                                    <p:anim calcmode="lin" valueType="num">
                                      <p:cBhvr additive="base">
                                        <p:cTn id="20" dur="500" fill="hold"/>
                                        <p:tgtEl>
                                          <p:spTgt spid="73739"/>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73740"/>
                                        </p:tgtEl>
                                        <p:attrNameLst>
                                          <p:attrName>style.visibility</p:attrName>
                                        </p:attrNameLst>
                                      </p:cBhvr>
                                      <p:to>
                                        <p:strVal val="visible"/>
                                      </p:to>
                                    </p:set>
                                    <p:anim calcmode="lin" valueType="num">
                                      <p:cBhvr additive="base">
                                        <p:cTn id="25" dur="500" fill="hold"/>
                                        <p:tgtEl>
                                          <p:spTgt spid="73740"/>
                                        </p:tgtEl>
                                        <p:attrNameLst>
                                          <p:attrName>ppt_x</p:attrName>
                                        </p:attrNameLst>
                                      </p:cBhvr>
                                      <p:tavLst>
                                        <p:tav tm="0">
                                          <p:val>
                                            <p:strVal val="#ppt_x"/>
                                          </p:val>
                                        </p:tav>
                                        <p:tav tm="100000">
                                          <p:val>
                                            <p:strVal val="#ppt_x"/>
                                          </p:val>
                                        </p:tav>
                                      </p:tavLst>
                                    </p:anim>
                                    <p:anim calcmode="lin" valueType="num">
                                      <p:cBhvr additive="base">
                                        <p:cTn id="26" dur="500" fill="hold"/>
                                        <p:tgtEl>
                                          <p:spTgt spid="73740"/>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 presetClass="entr" presetSubtype="16" fill="hold" grpId="0" nodeType="clickEffect">
                                  <p:stCondLst>
                                    <p:cond delay="0"/>
                                  </p:stCondLst>
                                  <p:childTnLst>
                                    <p:set>
                                      <p:cBhvr>
                                        <p:cTn id="30" dur="1" fill="hold">
                                          <p:stCondLst>
                                            <p:cond delay="0"/>
                                          </p:stCondLst>
                                        </p:cTn>
                                        <p:tgtEl>
                                          <p:spTgt spid="73741"/>
                                        </p:tgtEl>
                                        <p:attrNameLst>
                                          <p:attrName>style.visibility</p:attrName>
                                        </p:attrNameLst>
                                      </p:cBhvr>
                                      <p:to>
                                        <p:strVal val="visible"/>
                                      </p:to>
                                    </p:set>
                                    <p:animEffect transition="in" filter="box(in)">
                                      <p:cBhvr>
                                        <p:cTn id="31" dur="500"/>
                                        <p:tgtEl>
                                          <p:spTgt spid="73741"/>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4" fill="hold" nodeType="clickEffect">
                                  <p:stCondLst>
                                    <p:cond delay="0"/>
                                  </p:stCondLst>
                                  <p:childTnLst>
                                    <p:set>
                                      <p:cBhvr>
                                        <p:cTn id="35" dur="1" fill="hold">
                                          <p:stCondLst>
                                            <p:cond delay="0"/>
                                          </p:stCondLst>
                                        </p:cTn>
                                        <p:tgtEl>
                                          <p:spTgt spid="73733"/>
                                        </p:tgtEl>
                                        <p:attrNameLst>
                                          <p:attrName>style.visibility</p:attrName>
                                        </p:attrNameLst>
                                      </p:cBhvr>
                                      <p:to>
                                        <p:strVal val="visible"/>
                                      </p:to>
                                    </p:set>
                                    <p:anim calcmode="lin" valueType="num">
                                      <p:cBhvr additive="base">
                                        <p:cTn id="36" dur="500" fill="hold"/>
                                        <p:tgtEl>
                                          <p:spTgt spid="73733"/>
                                        </p:tgtEl>
                                        <p:attrNameLst>
                                          <p:attrName>ppt_x</p:attrName>
                                        </p:attrNameLst>
                                      </p:cBhvr>
                                      <p:tavLst>
                                        <p:tav tm="0">
                                          <p:val>
                                            <p:strVal val="#ppt_x"/>
                                          </p:val>
                                        </p:tav>
                                        <p:tav tm="100000">
                                          <p:val>
                                            <p:strVal val="#ppt_x"/>
                                          </p:val>
                                        </p:tav>
                                      </p:tavLst>
                                    </p:anim>
                                    <p:anim calcmode="lin" valueType="num">
                                      <p:cBhvr additive="base">
                                        <p:cTn id="37" dur="500" fill="hold"/>
                                        <p:tgtEl>
                                          <p:spTgt spid="73733"/>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4" fill="hold" nodeType="clickEffect">
                                  <p:stCondLst>
                                    <p:cond delay="0"/>
                                  </p:stCondLst>
                                  <p:childTnLst>
                                    <p:set>
                                      <p:cBhvr>
                                        <p:cTn id="41" dur="1" fill="hold">
                                          <p:stCondLst>
                                            <p:cond delay="0"/>
                                          </p:stCondLst>
                                        </p:cTn>
                                        <p:tgtEl>
                                          <p:spTgt spid="73732"/>
                                        </p:tgtEl>
                                        <p:attrNameLst>
                                          <p:attrName>style.visibility</p:attrName>
                                        </p:attrNameLst>
                                      </p:cBhvr>
                                      <p:to>
                                        <p:strVal val="visible"/>
                                      </p:to>
                                    </p:set>
                                    <p:anim calcmode="lin" valueType="num">
                                      <p:cBhvr additive="base">
                                        <p:cTn id="42" dur="500" fill="hold"/>
                                        <p:tgtEl>
                                          <p:spTgt spid="73732"/>
                                        </p:tgtEl>
                                        <p:attrNameLst>
                                          <p:attrName>ppt_x</p:attrName>
                                        </p:attrNameLst>
                                      </p:cBhvr>
                                      <p:tavLst>
                                        <p:tav tm="0">
                                          <p:val>
                                            <p:strVal val="#ppt_x"/>
                                          </p:val>
                                        </p:tav>
                                        <p:tav tm="100000">
                                          <p:val>
                                            <p:strVal val="#ppt_x"/>
                                          </p:val>
                                        </p:tav>
                                      </p:tavLst>
                                    </p:anim>
                                    <p:anim calcmode="lin" valueType="num">
                                      <p:cBhvr additive="base">
                                        <p:cTn id="43" dur="500" fill="hold"/>
                                        <p:tgtEl>
                                          <p:spTgt spid="73732"/>
                                        </p:tgtEl>
                                        <p:attrNameLst>
                                          <p:attrName>ppt_y</p:attrName>
                                        </p:attrNameLst>
                                      </p:cBhvr>
                                      <p:tavLst>
                                        <p:tav tm="0">
                                          <p:val>
                                            <p:strVal val="1+#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4" fill="hold" nodeType="clickEffect">
                                  <p:stCondLst>
                                    <p:cond delay="0"/>
                                  </p:stCondLst>
                                  <p:childTnLst>
                                    <p:set>
                                      <p:cBhvr>
                                        <p:cTn id="47" dur="1" fill="hold">
                                          <p:stCondLst>
                                            <p:cond delay="0"/>
                                          </p:stCondLst>
                                        </p:cTn>
                                        <p:tgtEl>
                                          <p:spTgt spid="73742"/>
                                        </p:tgtEl>
                                        <p:attrNameLst>
                                          <p:attrName>style.visibility</p:attrName>
                                        </p:attrNameLst>
                                      </p:cBhvr>
                                      <p:to>
                                        <p:strVal val="visible"/>
                                      </p:to>
                                    </p:set>
                                    <p:anim calcmode="lin" valueType="num">
                                      <p:cBhvr additive="base">
                                        <p:cTn id="48" dur="500" fill="hold"/>
                                        <p:tgtEl>
                                          <p:spTgt spid="73742"/>
                                        </p:tgtEl>
                                        <p:attrNameLst>
                                          <p:attrName>ppt_x</p:attrName>
                                        </p:attrNameLst>
                                      </p:cBhvr>
                                      <p:tavLst>
                                        <p:tav tm="0">
                                          <p:val>
                                            <p:strVal val="#ppt_x"/>
                                          </p:val>
                                        </p:tav>
                                        <p:tav tm="100000">
                                          <p:val>
                                            <p:strVal val="#ppt_x"/>
                                          </p:val>
                                        </p:tav>
                                      </p:tavLst>
                                    </p:anim>
                                    <p:anim calcmode="lin" valueType="num">
                                      <p:cBhvr additive="base">
                                        <p:cTn id="49" dur="500" fill="hold"/>
                                        <p:tgtEl>
                                          <p:spTgt spid="73742"/>
                                        </p:tgtEl>
                                        <p:attrNameLst>
                                          <p:attrName>ppt_y</p:attrName>
                                        </p:attrNameLst>
                                      </p:cBhvr>
                                      <p:tavLst>
                                        <p:tav tm="0">
                                          <p:val>
                                            <p:strVal val="1+#ppt_h/2"/>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4" fill="hold" nodeType="clickEffect">
                                  <p:stCondLst>
                                    <p:cond delay="0"/>
                                  </p:stCondLst>
                                  <p:childTnLst>
                                    <p:set>
                                      <p:cBhvr>
                                        <p:cTn id="53" dur="1" fill="hold">
                                          <p:stCondLst>
                                            <p:cond delay="0"/>
                                          </p:stCondLst>
                                        </p:cTn>
                                        <p:tgtEl>
                                          <p:spTgt spid="73747"/>
                                        </p:tgtEl>
                                        <p:attrNameLst>
                                          <p:attrName>style.visibility</p:attrName>
                                        </p:attrNameLst>
                                      </p:cBhvr>
                                      <p:to>
                                        <p:strVal val="visible"/>
                                      </p:to>
                                    </p:set>
                                    <p:anim calcmode="lin" valueType="num">
                                      <p:cBhvr additive="base">
                                        <p:cTn id="54" dur="500" fill="hold"/>
                                        <p:tgtEl>
                                          <p:spTgt spid="73747"/>
                                        </p:tgtEl>
                                        <p:attrNameLst>
                                          <p:attrName>ppt_x</p:attrName>
                                        </p:attrNameLst>
                                      </p:cBhvr>
                                      <p:tavLst>
                                        <p:tav tm="0">
                                          <p:val>
                                            <p:strVal val="#ppt_x"/>
                                          </p:val>
                                        </p:tav>
                                        <p:tav tm="100000">
                                          <p:val>
                                            <p:strVal val="#ppt_x"/>
                                          </p:val>
                                        </p:tav>
                                      </p:tavLst>
                                    </p:anim>
                                    <p:anim calcmode="lin" valueType="num">
                                      <p:cBhvr additive="base">
                                        <p:cTn id="55" dur="500" fill="hold"/>
                                        <p:tgtEl>
                                          <p:spTgt spid="73747"/>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additive="base">
                                        <p:cTn id="60" dur="500" fill="hold"/>
                                        <p:tgtEl>
                                          <p:spTgt spid="17"/>
                                        </p:tgtEl>
                                        <p:attrNameLst>
                                          <p:attrName>ppt_x</p:attrName>
                                        </p:attrNameLst>
                                      </p:cBhvr>
                                      <p:tavLst>
                                        <p:tav tm="0">
                                          <p:val>
                                            <p:strVal val="#ppt_x"/>
                                          </p:val>
                                        </p:tav>
                                        <p:tav tm="100000">
                                          <p:val>
                                            <p:strVal val="#ppt_x"/>
                                          </p:val>
                                        </p:tav>
                                      </p:tavLst>
                                    </p:anim>
                                    <p:anim calcmode="lin" valueType="num">
                                      <p:cBhvr additive="base">
                                        <p:cTn id="6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p:bldP spid="73739" grpId="0"/>
      <p:bldP spid="7374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3"/>
          <p:cNvSpPr>
            <a:spLocks noGrp="1"/>
          </p:cNvSpPr>
          <p:nvPr>
            <p:ph type="sldNum" sz="quarter" idx="12"/>
          </p:nvPr>
        </p:nvSpPr>
        <p:spPr/>
        <p:txBody>
          <a:bodyPr/>
          <a:lstStyle/>
          <a:p>
            <a:fld id="{FDDF8099-4420-42B4-8147-0C94DBD2CEDC}" type="slidenum">
              <a:rPr lang="en-US" altLang="zh-CN"/>
              <a:pPr/>
              <a:t>9</a:t>
            </a:fld>
            <a:endParaRPr lang="en-US" altLang="zh-CN"/>
          </a:p>
        </p:txBody>
      </p:sp>
      <p:sp>
        <p:nvSpPr>
          <p:cNvPr id="8194" name="WordArt 2"/>
          <p:cNvSpPr>
            <a:spLocks noChangeArrowheads="1" noChangeShapeType="1" noTextEdit="1"/>
          </p:cNvSpPr>
          <p:nvPr/>
        </p:nvSpPr>
        <p:spPr bwMode="auto">
          <a:xfrm>
            <a:off x="611188" y="260350"/>
            <a:ext cx="3168650" cy="458788"/>
          </a:xfrm>
          <a:prstGeom prst="rect">
            <a:avLst/>
          </a:prstGeom>
        </p:spPr>
        <p:txBody>
          <a:bodyPr wrap="none" fromWordArt="1">
            <a:prstTxWarp prst="textPlain">
              <a:avLst>
                <a:gd name="adj" fmla="val 50000"/>
              </a:avLst>
            </a:prstTxWarp>
          </a:bodyPr>
          <a:lstStyle/>
          <a:p>
            <a:pPr algn="ctr"/>
            <a:r>
              <a:rPr lang="zh-CN" altLang="en-US" sz="3600" i="1" kern="10">
                <a:ln w="19050">
                  <a:solidFill>
                    <a:schemeClr val="tx1"/>
                  </a:solidFill>
                  <a:round/>
                  <a:headEnd/>
                  <a:tailEnd/>
                </a:ln>
                <a:solidFill>
                  <a:srgbClr val="0066CC"/>
                </a:solidFill>
                <a:effectLst>
                  <a:outerShdw dist="35921" dir="2700000" algn="ctr" rotWithShape="0">
                    <a:srgbClr val="990000"/>
                  </a:outerShdw>
                </a:effectLst>
                <a:latin typeface="宋体"/>
                <a:ea typeface="宋体"/>
              </a:rPr>
              <a:t>一 序列的运算</a:t>
            </a:r>
          </a:p>
        </p:txBody>
      </p:sp>
      <p:graphicFrame>
        <p:nvGraphicFramePr>
          <p:cNvPr id="8196" name="Object 4"/>
          <p:cNvGraphicFramePr>
            <a:graphicFrameLocks noChangeAspect="1"/>
          </p:cNvGraphicFramePr>
          <p:nvPr/>
        </p:nvGraphicFramePr>
        <p:xfrm>
          <a:off x="7883525" y="5011738"/>
          <a:ext cx="1008063" cy="522287"/>
        </p:xfrm>
        <a:graphic>
          <a:graphicData uri="http://schemas.openxmlformats.org/presentationml/2006/ole">
            <mc:AlternateContent xmlns:mc="http://schemas.openxmlformats.org/markup-compatibility/2006">
              <mc:Choice xmlns:v="urn:schemas-microsoft-com:vml" Requires="v">
                <p:oleObj spid="_x0000_s8310" name="Equation" r:id="rId3" imgW="342720" imgH="177480" progId="Equation.DSMT4">
                  <p:embed/>
                </p:oleObj>
              </mc:Choice>
              <mc:Fallback>
                <p:oleObj name="Equation" r:id="rId3" imgW="342720" imgH="17748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3525" y="5011738"/>
                        <a:ext cx="1008063" cy="522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204" name="Text Box 12"/>
          <p:cNvSpPr txBox="1">
            <a:spLocks noChangeArrowheads="1"/>
          </p:cNvSpPr>
          <p:nvPr/>
        </p:nvSpPr>
        <p:spPr bwMode="auto">
          <a:xfrm>
            <a:off x="719138" y="908050"/>
            <a:ext cx="8424862" cy="5702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342900" indent="-342900">
              <a:defRPr>
                <a:solidFill>
                  <a:schemeClr val="tx1"/>
                </a:solidFill>
                <a:latin typeface="Arial" charset="0"/>
                <a:ea typeface="宋体" charset="-122"/>
              </a:defRPr>
            </a:lvl1pPr>
            <a:lvl2pPr marL="800100" indent="-342900">
              <a:defRPr>
                <a:solidFill>
                  <a:schemeClr val="tx1"/>
                </a:solidFill>
                <a:latin typeface="Arial" charset="0"/>
                <a:ea typeface="宋体" charset="-122"/>
              </a:defRPr>
            </a:lvl2pPr>
            <a:lvl3pPr marL="1257300" indent="-342900">
              <a:defRPr>
                <a:solidFill>
                  <a:schemeClr val="tx1"/>
                </a:solidFill>
                <a:latin typeface="Arial" charset="0"/>
                <a:ea typeface="宋体" charset="-122"/>
              </a:defRPr>
            </a:lvl3pPr>
            <a:lvl4pPr marL="1714500" indent="-342900">
              <a:defRPr>
                <a:solidFill>
                  <a:schemeClr val="tx1"/>
                </a:solidFill>
                <a:latin typeface="Arial" charset="0"/>
                <a:ea typeface="宋体" charset="-122"/>
              </a:defRPr>
            </a:lvl4pPr>
            <a:lvl5pPr marL="2171700" indent="-342900">
              <a:defRPr>
                <a:solidFill>
                  <a:schemeClr val="tx1"/>
                </a:solidFill>
                <a:latin typeface="Arial" charset="0"/>
                <a:ea typeface="宋体" charset="-122"/>
              </a:defRPr>
            </a:lvl5pPr>
            <a:lvl6pPr marL="2628900" indent="-342900" fontAlgn="base">
              <a:spcBef>
                <a:spcPct val="0"/>
              </a:spcBef>
              <a:spcAft>
                <a:spcPct val="0"/>
              </a:spcAft>
              <a:defRPr>
                <a:solidFill>
                  <a:schemeClr val="tx1"/>
                </a:solidFill>
                <a:latin typeface="Arial" charset="0"/>
                <a:ea typeface="宋体" charset="-122"/>
              </a:defRPr>
            </a:lvl6pPr>
            <a:lvl7pPr marL="3086100" indent="-342900" fontAlgn="base">
              <a:spcBef>
                <a:spcPct val="0"/>
              </a:spcBef>
              <a:spcAft>
                <a:spcPct val="0"/>
              </a:spcAft>
              <a:defRPr>
                <a:solidFill>
                  <a:schemeClr val="tx1"/>
                </a:solidFill>
                <a:latin typeface="Arial" charset="0"/>
                <a:ea typeface="宋体" charset="-122"/>
              </a:defRPr>
            </a:lvl7pPr>
            <a:lvl8pPr marL="3543300" indent="-342900" fontAlgn="base">
              <a:spcBef>
                <a:spcPct val="0"/>
              </a:spcBef>
              <a:spcAft>
                <a:spcPct val="0"/>
              </a:spcAft>
              <a:defRPr>
                <a:solidFill>
                  <a:schemeClr val="tx1"/>
                </a:solidFill>
                <a:latin typeface="Arial" charset="0"/>
                <a:ea typeface="宋体" charset="-122"/>
              </a:defRPr>
            </a:lvl8pPr>
            <a:lvl9pPr marL="4000500" indent="-342900" fontAlgn="base">
              <a:spcBef>
                <a:spcPct val="0"/>
              </a:spcBef>
              <a:spcAft>
                <a:spcPct val="0"/>
              </a:spcAft>
              <a:defRPr>
                <a:solidFill>
                  <a:schemeClr val="tx1"/>
                </a:solidFill>
                <a:latin typeface="Arial" charset="0"/>
                <a:ea typeface="宋体" charset="-122"/>
              </a:defRPr>
            </a:lvl9pPr>
          </a:lstStyle>
          <a:p>
            <a:pPr lvl="1">
              <a:spcBef>
                <a:spcPct val="50000"/>
              </a:spcBef>
              <a:buFont typeface="Wingdings" pitchFamily="2" charset="2"/>
              <a:buAutoNum type="arabicPeriod"/>
            </a:pPr>
            <a:r>
              <a:rPr kumimoji="1" lang="en-US" altLang="zh-CN" sz="3200" b="1">
                <a:latin typeface="Times New Roman" pitchFamily="18" charset="0"/>
              </a:rPr>
              <a:t> </a:t>
            </a:r>
            <a:r>
              <a:rPr kumimoji="1" lang="zh-CN" altLang="en-US" sz="3200" b="1">
                <a:latin typeface="Times New Roman" pitchFamily="18" charset="0"/>
              </a:rPr>
              <a:t>移位</a:t>
            </a:r>
          </a:p>
          <a:p>
            <a:pPr lvl="1">
              <a:spcBef>
                <a:spcPct val="50000"/>
              </a:spcBef>
              <a:buFont typeface="Wingdings" pitchFamily="2" charset="2"/>
              <a:buAutoNum type="arabicPeriod"/>
            </a:pPr>
            <a:r>
              <a:rPr kumimoji="1" lang="zh-CN" altLang="en-US" sz="3200" b="1">
                <a:latin typeface="Times New Roman" pitchFamily="18" charset="0"/>
              </a:rPr>
              <a:t> 翻褶</a:t>
            </a:r>
          </a:p>
          <a:p>
            <a:pPr lvl="1">
              <a:spcBef>
                <a:spcPct val="50000"/>
              </a:spcBef>
              <a:buFont typeface="Wingdings" pitchFamily="2" charset="2"/>
              <a:buAutoNum type="arabicPeriod"/>
            </a:pPr>
            <a:r>
              <a:rPr kumimoji="1" lang="zh-CN" altLang="en-US" sz="3200" b="1">
                <a:latin typeface="Times New Roman" pitchFamily="18" charset="0"/>
              </a:rPr>
              <a:t> 和</a:t>
            </a:r>
          </a:p>
          <a:p>
            <a:pPr lvl="1">
              <a:spcBef>
                <a:spcPct val="50000"/>
              </a:spcBef>
              <a:buFont typeface="Wingdings" pitchFamily="2" charset="2"/>
              <a:buAutoNum type="arabicPeriod"/>
            </a:pPr>
            <a:r>
              <a:rPr kumimoji="1" lang="zh-CN" altLang="en-US" sz="3200" b="1">
                <a:latin typeface="Times New Roman" pitchFamily="18" charset="0"/>
              </a:rPr>
              <a:t> 积</a:t>
            </a:r>
          </a:p>
          <a:p>
            <a:pPr lvl="1">
              <a:spcBef>
                <a:spcPct val="50000"/>
              </a:spcBef>
              <a:buFont typeface="Wingdings" pitchFamily="2" charset="2"/>
              <a:buAutoNum type="arabicPeriod"/>
            </a:pPr>
            <a:r>
              <a:rPr kumimoji="1" lang="zh-CN" altLang="en-US" sz="3200" b="1">
                <a:latin typeface="Times New Roman" pitchFamily="18" charset="0"/>
              </a:rPr>
              <a:t> 累加</a:t>
            </a:r>
          </a:p>
          <a:p>
            <a:pPr lvl="1">
              <a:spcBef>
                <a:spcPct val="50000"/>
              </a:spcBef>
              <a:buFont typeface="Wingdings" pitchFamily="2" charset="2"/>
              <a:buAutoNum type="arabicPeriod"/>
            </a:pPr>
            <a:r>
              <a:rPr kumimoji="1" lang="zh-CN" altLang="en-US" sz="3200" b="1">
                <a:latin typeface="Times New Roman" pitchFamily="18" charset="0"/>
              </a:rPr>
              <a:t> 差分</a:t>
            </a:r>
          </a:p>
          <a:p>
            <a:pPr lvl="1">
              <a:spcBef>
                <a:spcPct val="50000"/>
              </a:spcBef>
              <a:buFont typeface="Wingdings" pitchFamily="2" charset="2"/>
              <a:buAutoNum type="arabicPeriod"/>
            </a:pPr>
            <a:r>
              <a:rPr kumimoji="1" lang="zh-CN" altLang="en-US" sz="3200" b="1">
                <a:latin typeface="Times New Roman" pitchFamily="18" charset="0"/>
              </a:rPr>
              <a:t> 时间尺度变换</a:t>
            </a:r>
          </a:p>
          <a:p>
            <a:pPr lvl="1">
              <a:spcBef>
                <a:spcPct val="50000"/>
              </a:spcBef>
              <a:buFont typeface="Wingdings" pitchFamily="2" charset="2"/>
              <a:buAutoNum type="arabicPeriod"/>
            </a:pPr>
            <a:r>
              <a:rPr kumimoji="1" lang="zh-CN" altLang="en-US" sz="3200" b="1">
                <a:latin typeface="Times New Roman" pitchFamily="18" charset="0"/>
              </a:rPr>
              <a:t> 卷积</a:t>
            </a:r>
            <a:endParaRPr kumimoji="1" lang="zh-CN" altLang="en-US" sz="3200">
              <a:latin typeface="Times New Roman" pitchFamily="18" charset="0"/>
            </a:endParaRPr>
          </a:p>
        </p:txBody>
      </p:sp>
      <p:sp>
        <p:nvSpPr>
          <p:cNvPr id="2" name="动作按钮: 前进或下一项 1">
            <a:hlinkClick r:id="" action="ppaction://hlinkshowjump?jump=nextslide" highlightClick="1"/>
          </p:cNvPr>
          <p:cNvSpPr/>
          <p:nvPr/>
        </p:nvSpPr>
        <p:spPr>
          <a:xfrm>
            <a:off x="7092280" y="6309320"/>
            <a:ext cx="576064" cy="43204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8204">
                                            <p:txEl>
                                              <p:pRg st="0" end="0"/>
                                            </p:txEl>
                                          </p:spTgt>
                                        </p:tgtEl>
                                        <p:attrNameLst>
                                          <p:attrName>style.visibility</p:attrName>
                                        </p:attrNameLst>
                                      </p:cBhvr>
                                      <p:to>
                                        <p:strVal val="visible"/>
                                      </p:to>
                                    </p:set>
                                    <p:animEffect transition="in" filter="checkerboard(across)">
                                      <p:cBhvr>
                                        <p:cTn id="7" dur="500"/>
                                        <p:tgtEl>
                                          <p:spTgt spid="820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8204">
                                            <p:txEl>
                                              <p:pRg st="1" end="1"/>
                                            </p:txEl>
                                          </p:spTgt>
                                        </p:tgtEl>
                                        <p:attrNameLst>
                                          <p:attrName>style.visibility</p:attrName>
                                        </p:attrNameLst>
                                      </p:cBhvr>
                                      <p:to>
                                        <p:strVal val="visible"/>
                                      </p:to>
                                    </p:set>
                                    <p:animEffect transition="in" filter="diamond(in)">
                                      <p:cBhvr>
                                        <p:cTn id="12" dur="2000"/>
                                        <p:tgtEl>
                                          <p:spTgt spid="820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8204">
                                            <p:txEl>
                                              <p:pRg st="2" end="2"/>
                                            </p:txEl>
                                          </p:spTgt>
                                        </p:tgtEl>
                                        <p:attrNameLst>
                                          <p:attrName>style.visibility</p:attrName>
                                        </p:attrNameLst>
                                      </p:cBhvr>
                                      <p:to>
                                        <p:strVal val="visible"/>
                                      </p:to>
                                    </p:set>
                                    <p:animEffect transition="in" filter="box(in)">
                                      <p:cBhvr>
                                        <p:cTn id="17" dur="500"/>
                                        <p:tgtEl>
                                          <p:spTgt spid="820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8204">
                                            <p:txEl>
                                              <p:pRg st="3" end="3"/>
                                            </p:txEl>
                                          </p:spTgt>
                                        </p:tgtEl>
                                        <p:attrNameLst>
                                          <p:attrName>style.visibility</p:attrName>
                                        </p:attrNameLst>
                                      </p:cBhvr>
                                      <p:to>
                                        <p:strVal val="visible"/>
                                      </p:to>
                                    </p:set>
                                    <p:animEffect transition="in" filter="box(in)">
                                      <p:cBhvr>
                                        <p:cTn id="22" dur="500"/>
                                        <p:tgtEl>
                                          <p:spTgt spid="820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8204">
                                            <p:txEl>
                                              <p:pRg st="4" end="4"/>
                                            </p:txEl>
                                          </p:spTgt>
                                        </p:tgtEl>
                                        <p:attrNameLst>
                                          <p:attrName>style.visibility</p:attrName>
                                        </p:attrNameLst>
                                      </p:cBhvr>
                                      <p:to>
                                        <p:strVal val="visible"/>
                                      </p:to>
                                    </p:set>
                                    <p:animEffect transition="in" filter="box(in)">
                                      <p:cBhvr>
                                        <p:cTn id="27" dur="500"/>
                                        <p:tgtEl>
                                          <p:spTgt spid="820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8204">
                                            <p:txEl>
                                              <p:pRg st="5" end="5"/>
                                            </p:txEl>
                                          </p:spTgt>
                                        </p:tgtEl>
                                        <p:attrNameLst>
                                          <p:attrName>style.visibility</p:attrName>
                                        </p:attrNameLst>
                                      </p:cBhvr>
                                      <p:to>
                                        <p:strVal val="visible"/>
                                      </p:to>
                                    </p:set>
                                    <p:animEffect transition="in" filter="box(in)">
                                      <p:cBhvr>
                                        <p:cTn id="32" dur="500"/>
                                        <p:tgtEl>
                                          <p:spTgt spid="8204">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8204">
                                            <p:txEl>
                                              <p:pRg st="6" end="6"/>
                                            </p:txEl>
                                          </p:spTgt>
                                        </p:tgtEl>
                                        <p:attrNameLst>
                                          <p:attrName>style.visibility</p:attrName>
                                        </p:attrNameLst>
                                      </p:cBhvr>
                                      <p:to>
                                        <p:strVal val="visible"/>
                                      </p:to>
                                    </p:set>
                                    <p:animEffect transition="in" filter="box(in)">
                                      <p:cBhvr>
                                        <p:cTn id="37" dur="500"/>
                                        <p:tgtEl>
                                          <p:spTgt spid="8204">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nodeType="clickEffect">
                                  <p:stCondLst>
                                    <p:cond delay="0"/>
                                  </p:stCondLst>
                                  <p:childTnLst>
                                    <p:set>
                                      <p:cBhvr>
                                        <p:cTn id="41" dur="1" fill="hold">
                                          <p:stCondLst>
                                            <p:cond delay="0"/>
                                          </p:stCondLst>
                                        </p:cTn>
                                        <p:tgtEl>
                                          <p:spTgt spid="8204">
                                            <p:txEl>
                                              <p:pRg st="7" end="7"/>
                                            </p:txEl>
                                          </p:spTgt>
                                        </p:tgtEl>
                                        <p:attrNameLst>
                                          <p:attrName>style.visibility</p:attrName>
                                        </p:attrNameLst>
                                      </p:cBhvr>
                                      <p:to>
                                        <p:strVal val="visible"/>
                                      </p:to>
                                    </p:set>
                                    <p:animEffect transition="in" filter="box(in)">
                                      <p:cBhvr>
                                        <p:cTn id="42" dur="500"/>
                                        <p:tgtEl>
                                          <p:spTgt spid="820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3"/>
          <p:cNvSpPr>
            <a:spLocks noGrp="1"/>
          </p:cNvSpPr>
          <p:nvPr>
            <p:ph type="sldNum" sz="quarter" idx="12"/>
          </p:nvPr>
        </p:nvSpPr>
        <p:spPr/>
        <p:txBody>
          <a:bodyPr/>
          <a:lstStyle/>
          <a:p>
            <a:fld id="{FDDF8099-4420-42B4-8147-0C94DBD2CEDC}" type="slidenum">
              <a:rPr lang="en-US" altLang="zh-CN"/>
              <a:pPr/>
              <a:t>10</a:t>
            </a:fld>
            <a:endParaRPr lang="en-US" altLang="zh-CN" dirty="0"/>
          </a:p>
        </p:txBody>
      </p:sp>
      <p:sp>
        <p:nvSpPr>
          <p:cNvPr id="8194" name="WordArt 2"/>
          <p:cNvSpPr>
            <a:spLocks noChangeArrowheads="1" noChangeShapeType="1" noTextEdit="1"/>
          </p:cNvSpPr>
          <p:nvPr/>
        </p:nvSpPr>
        <p:spPr bwMode="auto">
          <a:xfrm>
            <a:off x="611188" y="260350"/>
            <a:ext cx="3168650" cy="458788"/>
          </a:xfrm>
          <a:prstGeom prst="rect">
            <a:avLst/>
          </a:prstGeom>
        </p:spPr>
        <p:txBody>
          <a:bodyPr wrap="none" fromWordArt="1">
            <a:prstTxWarp prst="textPlain">
              <a:avLst>
                <a:gd name="adj" fmla="val 50000"/>
              </a:avLst>
            </a:prstTxWarp>
          </a:bodyPr>
          <a:lstStyle/>
          <a:p>
            <a:pPr algn="ctr"/>
            <a:r>
              <a:rPr lang="zh-CN" altLang="en-US" sz="3600" i="1" kern="10">
                <a:ln w="19050">
                  <a:solidFill>
                    <a:schemeClr val="tx1"/>
                  </a:solidFill>
                  <a:round/>
                  <a:headEnd/>
                  <a:tailEnd/>
                </a:ln>
                <a:solidFill>
                  <a:srgbClr val="0066CC"/>
                </a:solidFill>
                <a:effectLst>
                  <a:outerShdw dist="35921" dir="2700000" algn="ctr" rotWithShape="0">
                    <a:srgbClr val="990000"/>
                  </a:outerShdw>
                </a:effectLst>
                <a:latin typeface="宋体"/>
                <a:ea typeface="宋体"/>
              </a:rPr>
              <a:t>一 序列的运算</a:t>
            </a:r>
          </a:p>
        </p:txBody>
      </p:sp>
      <p:graphicFrame>
        <p:nvGraphicFramePr>
          <p:cNvPr id="8196" name="Object 4"/>
          <p:cNvGraphicFramePr>
            <a:graphicFrameLocks noChangeAspect="1"/>
          </p:cNvGraphicFramePr>
          <p:nvPr/>
        </p:nvGraphicFramePr>
        <p:xfrm>
          <a:off x="7883525" y="5011738"/>
          <a:ext cx="1008063" cy="522287"/>
        </p:xfrm>
        <a:graphic>
          <a:graphicData uri="http://schemas.openxmlformats.org/presentationml/2006/ole">
            <mc:AlternateContent xmlns:mc="http://schemas.openxmlformats.org/markup-compatibility/2006">
              <mc:Choice xmlns:v="urn:schemas-microsoft-com:vml" Requires="v">
                <p:oleObj spid="_x0000_s242795" name="Equation" r:id="rId3" imgW="342720" imgH="177480" progId="Equation.DSMT4">
                  <p:embed/>
                </p:oleObj>
              </mc:Choice>
              <mc:Fallback>
                <p:oleObj name="Equation" r:id="rId3" imgW="342720" imgH="17748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3525" y="5011738"/>
                        <a:ext cx="1008063" cy="522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204" name="Text Box 12"/>
          <p:cNvSpPr txBox="1">
            <a:spLocks noChangeArrowheads="1"/>
          </p:cNvSpPr>
          <p:nvPr/>
        </p:nvSpPr>
        <p:spPr bwMode="auto">
          <a:xfrm>
            <a:off x="719138" y="908050"/>
            <a:ext cx="8424862" cy="5016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342900" indent="-342900">
              <a:defRPr>
                <a:solidFill>
                  <a:schemeClr val="tx1"/>
                </a:solidFill>
                <a:latin typeface="Arial" charset="0"/>
                <a:ea typeface="宋体" charset="-122"/>
              </a:defRPr>
            </a:lvl1pPr>
            <a:lvl2pPr marL="800100" indent="-342900">
              <a:defRPr>
                <a:solidFill>
                  <a:schemeClr val="tx1"/>
                </a:solidFill>
                <a:latin typeface="Arial" charset="0"/>
                <a:ea typeface="宋体" charset="-122"/>
              </a:defRPr>
            </a:lvl2pPr>
            <a:lvl3pPr marL="1257300" indent="-342900">
              <a:defRPr>
                <a:solidFill>
                  <a:schemeClr val="tx1"/>
                </a:solidFill>
                <a:latin typeface="Arial" charset="0"/>
                <a:ea typeface="宋体" charset="-122"/>
              </a:defRPr>
            </a:lvl3pPr>
            <a:lvl4pPr marL="1714500" indent="-342900">
              <a:defRPr>
                <a:solidFill>
                  <a:schemeClr val="tx1"/>
                </a:solidFill>
                <a:latin typeface="Arial" charset="0"/>
                <a:ea typeface="宋体" charset="-122"/>
              </a:defRPr>
            </a:lvl4pPr>
            <a:lvl5pPr marL="2171700" indent="-342900">
              <a:defRPr>
                <a:solidFill>
                  <a:schemeClr val="tx1"/>
                </a:solidFill>
                <a:latin typeface="Arial" charset="0"/>
                <a:ea typeface="宋体" charset="-122"/>
              </a:defRPr>
            </a:lvl5pPr>
            <a:lvl6pPr marL="2628900" indent="-342900" fontAlgn="base">
              <a:spcBef>
                <a:spcPct val="0"/>
              </a:spcBef>
              <a:spcAft>
                <a:spcPct val="0"/>
              </a:spcAft>
              <a:defRPr>
                <a:solidFill>
                  <a:schemeClr val="tx1"/>
                </a:solidFill>
                <a:latin typeface="Arial" charset="0"/>
                <a:ea typeface="宋体" charset="-122"/>
              </a:defRPr>
            </a:lvl6pPr>
            <a:lvl7pPr marL="3086100" indent="-342900" fontAlgn="base">
              <a:spcBef>
                <a:spcPct val="0"/>
              </a:spcBef>
              <a:spcAft>
                <a:spcPct val="0"/>
              </a:spcAft>
              <a:defRPr>
                <a:solidFill>
                  <a:schemeClr val="tx1"/>
                </a:solidFill>
                <a:latin typeface="Arial" charset="0"/>
                <a:ea typeface="宋体" charset="-122"/>
              </a:defRPr>
            </a:lvl7pPr>
            <a:lvl8pPr marL="3543300" indent="-342900" fontAlgn="base">
              <a:spcBef>
                <a:spcPct val="0"/>
              </a:spcBef>
              <a:spcAft>
                <a:spcPct val="0"/>
              </a:spcAft>
              <a:defRPr>
                <a:solidFill>
                  <a:schemeClr val="tx1"/>
                </a:solidFill>
                <a:latin typeface="Arial" charset="0"/>
                <a:ea typeface="宋体" charset="-122"/>
              </a:defRPr>
            </a:lvl8pPr>
            <a:lvl9pPr marL="4000500" indent="-342900" fontAlgn="base">
              <a:spcBef>
                <a:spcPct val="0"/>
              </a:spcBef>
              <a:spcAft>
                <a:spcPct val="0"/>
              </a:spcAft>
              <a:defRPr>
                <a:solidFill>
                  <a:schemeClr val="tx1"/>
                </a:solidFill>
                <a:latin typeface="Arial" charset="0"/>
                <a:ea typeface="宋体" charset="-122"/>
              </a:defRPr>
            </a:lvl9pPr>
          </a:lstStyle>
          <a:p>
            <a:pPr marL="914400" lvl="1" indent="-457200">
              <a:spcBef>
                <a:spcPct val="50000"/>
              </a:spcBef>
              <a:buFont typeface="Arial" panose="020B0604020202020204" pitchFamily="34" charset="0"/>
              <a:buChar char="•"/>
            </a:pPr>
            <a:r>
              <a:rPr kumimoji="1" lang="en-US" altLang="zh-CN" sz="3200" b="1" dirty="0">
                <a:latin typeface="Times New Roman" pitchFamily="18" charset="0"/>
              </a:rPr>
              <a:t> </a:t>
            </a:r>
            <a:r>
              <a:rPr kumimoji="1" lang="zh-CN" altLang="en-US" sz="3200" b="1" dirty="0" smtClean="0">
                <a:latin typeface="Times New Roman" pitchFamily="18" charset="0"/>
              </a:rPr>
              <a:t>可分为 </a:t>
            </a:r>
            <a:r>
              <a:rPr kumimoji="1" lang="en-US" altLang="zh-CN" sz="3200" b="1" dirty="0" smtClean="0">
                <a:latin typeface="Times New Roman" pitchFamily="18" charset="0"/>
              </a:rPr>
              <a:t>3 </a:t>
            </a:r>
            <a:r>
              <a:rPr kumimoji="1" lang="zh-CN" altLang="en-US" sz="3200" b="1" dirty="0" smtClean="0">
                <a:latin typeface="Times New Roman" pitchFamily="18" charset="0"/>
              </a:rPr>
              <a:t>类序列运算</a:t>
            </a:r>
            <a:endParaRPr kumimoji="1" lang="en-US" altLang="zh-CN" sz="3200" b="1" dirty="0" smtClean="0">
              <a:latin typeface="Times New Roman" pitchFamily="18" charset="0"/>
            </a:endParaRPr>
          </a:p>
          <a:p>
            <a:pPr marL="1428750" lvl="2" indent="-514350">
              <a:spcBef>
                <a:spcPct val="50000"/>
              </a:spcBef>
              <a:buFont typeface="+mj-lt"/>
              <a:buAutoNum type="arabicPeriod"/>
            </a:pPr>
            <a:r>
              <a:rPr kumimoji="1" lang="zh-CN" altLang="en-US" sz="3200" b="1" dirty="0" smtClean="0">
                <a:latin typeface="Times New Roman" pitchFamily="18" charset="0"/>
              </a:rPr>
              <a:t>对序列变量   </a:t>
            </a:r>
            <a:r>
              <a:rPr kumimoji="1" lang="en-US" altLang="zh-CN" sz="3200" b="1" dirty="0" smtClean="0">
                <a:latin typeface="Times New Roman" pitchFamily="18" charset="0"/>
              </a:rPr>
              <a:t>n  </a:t>
            </a:r>
            <a:r>
              <a:rPr kumimoji="1" lang="zh-CN" altLang="en-US" sz="3200" b="1" dirty="0" smtClean="0">
                <a:latin typeface="Times New Roman" pitchFamily="18" charset="0"/>
              </a:rPr>
              <a:t>的运算</a:t>
            </a:r>
            <a:endParaRPr kumimoji="1" lang="en-US" altLang="zh-CN" sz="3200" b="1" dirty="0" smtClean="0">
              <a:latin typeface="Times New Roman" pitchFamily="18" charset="0"/>
            </a:endParaRPr>
          </a:p>
          <a:p>
            <a:pPr marL="1371600" lvl="3" indent="0">
              <a:spcBef>
                <a:spcPct val="50000"/>
              </a:spcBef>
            </a:pPr>
            <a:r>
              <a:rPr kumimoji="1" lang="zh-CN" altLang="en-US" sz="3200" b="1" dirty="0" smtClean="0">
                <a:latin typeface="Times New Roman" pitchFamily="18" charset="0"/>
              </a:rPr>
              <a:t>移位、翻褶、尺度变换</a:t>
            </a:r>
            <a:endParaRPr kumimoji="1" lang="en-US" altLang="zh-CN" sz="3200" b="1" dirty="0" smtClean="0">
              <a:latin typeface="Times New Roman" pitchFamily="18" charset="0"/>
            </a:endParaRPr>
          </a:p>
          <a:p>
            <a:pPr marL="1428750" lvl="2" indent="-514350">
              <a:spcBef>
                <a:spcPct val="50000"/>
              </a:spcBef>
              <a:buFont typeface="+mj-lt"/>
              <a:buAutoNum type="arabicPeriod"/>
            </a:pPr>
            <a:r>
              <a:rPr kumimoji="1" lang="zh-CN" altLang="en-US" sz="3200" b="1" dirty="0" smtClean="0">
                <a:latin typeface="Times New Roman" pitchFamily="18" charset="0"/>
              </a:rPr>
              <a:t>对幅度  </a:t>
            </a:r>
            <a:r>
              <a:rPr kumimoji="1" lang="en-US" altLang="zh-CN" sz="3200" b="1" dirty="0" smtClean="0">
                <a:latin typeface="Times New Roman" pitchFamily="18" charset="0"/>
              </a:rPr>
              <a:t>x(n)</a:t>
            </a:r>
            <a:r>
              <a:rPr kumimoji="1" lang="zh-CN" altLang="en-US" sz="3200" b="1" dirty="0" smtClean="0">
                <a:latin typeface="Times New Roman" pitchFamily="18" charset="0"/>
              </a:rPr>
              <a:t> 的运算</a:t>
            </a:r>
            <a:endParaRPr kumimoji="1" lang="en-US" altLang="zh-CN" sz="3200" b="1" dirty="0" smtClean="0">
              <a:latin typeface="Times New Roman" pitchFamily="18" charset="0"/>
            </a:endParaRPr>
          </a:p>
          <a:p>
            <a:pPr marL="914400" lvl="2" indent="0">
              <a:spcBef>
                <a:spcPct val="50000"/>
              </a:spcBef>
            </a:pPr>
            <a:r>
              <a:rPr kumimoji="1" lang="en-US" altLang="zh-CN" sz="3200" b="1" dirty="0" smtClean="0">
                <a:latin typeface="Times New Roman" pitchFamily="18" charset="0"/>
              </a:rPr>
              <a:t>     </a:t>
            </a:r>
            <a:r>
              <a:rPr kumimoji="1" lang="zh-CN" altLang="en-US" sz="3200" b="1" dirty="0" smtClean="0">
                <a:latin typeface="Times New Roman" pitchFamily="18" charset="0"/>
              </a:rPr>
              <a:t>加法、乘法、累加</a:t>
            </a:r>
            <a:endParaRPr kumimoji="1" lang="en-US" altLang="zh-CN" sz="3200" b="1" dirty="0">
              <a:latin typeface="Times New Roman" pitchFamily="18" charset="0"/>
            </a:endParaRPr>
          </a:p>
          <a:p>
            <a:pPr marL="1428750" lvl="2" indent="-514350">
              <a:spcBef>
                <a:spcPct val="50000"/>
              </a:spcBef>
              <a:buFont typeface="+mj-lt"/>
              <a:buAutoNum type="arabicPeriod" startAt="3"/>
            </a:pPr>
            <a:r>
              <a:rPr kumimoji="1" lang="zh-CN" altLang="en-US" sz="3200" b="1" dirty="0" smtClean="0">
                <a:latin typeface="Times New Roman" pitchFamily="18" charset="0"/>
              </a:rPr>
              <a:t>对幅度 </a:t>
            </a:r>
            <a:r>
              <a:rPr kumimoji="1" lang="en-US" altLang="zh-CN" sz="3200" b="1" dirty="0" smtClean="0">
                <a:latin typeface="Times New Roman" pitchFamily="18" charset="0"/>
              </a:rPr>
              <a:t>x(n)</a:t>
            </a:r>
            <a:r>
              <a:rPr kumimoji="1" lang="zh-CN" altLang="en-US" sz="3200" b="1" dirty="0" smtClean="0">
                <a:latin typeface="Times New Roman" pitchFamily="18" charset="0"/>
              </a:rPr>
              <a:t> 和变量 </a:t>
            </a:r>
            <a:r>
              <a:rPr kumimoji="1" lang="en-US" altLang="zh-CN" sz="3200" b="1" dirty="0" smtClean="0">
                <a:latin typeface="Times New Roman" pitchFamily="18" charset="0"/>
              </a:rPr>
              <a:t>n </a:t>
            </a:r>
            <a:r>
              <a:rPr kumimoji="1" lang="zh-CN" altLang="en-US" sz="3200" b="1" dirty="0" smtClean="0">
                <a:latin typeface="Times New Roman" pitchFamily="18" charset="0"/>
              </a:rPr>
              <a:t>的运算</a:t>
            </a:r>
            <a:endParaRPr kumimoji="1" lang="en-US" altLang="zh-CN" sz="3200" b="1" dirty="0" smtClean="0">
              <a:latin typeface="Times New Roman" pitchFamily="18" charset="0"/>
            </a:endParaRPr>
          </a:p>
          <a:p>
            <a:pPr marL="914400" lvl="2" indent="0">
              <a:spcBef>
                <a:spcPct val="50000"/>
              </a:spcBef>
            </a:pPr>
            <a:r>
              <a:rPr kumimoji="1" lang="en-US" altLang="zh-CN" sz="3200" b="1" dirty="0">
                <a:latin typeface="Times New Roman" pitchFamily="18" charset="0"/>
              </a:rPr>
              <a:t> </a:t>
            </a:r>
            <a:r>
              <a:rPr kumimoji="1" lang="en-US" altLang="zh-CN" sz="3200" b="1" dirty="0" smtClean="0">
                <a:latin typeface="Times New Roman" pitchFamily="18" charset="0"/>
              </a:rPr>
              <a:t>    </a:t>
            </a:r>
            <a:r>
              <a:rPr kumimoji="1" lang="zh-CN" altLang="en-US" sz="3200" b="1" dirty="0" smtClean="0">
                <a:latin typeface="Times New Roman" pitchFamily="18" charset="0"/>
              </a:rPr>
              <a:t>差分运算、卷积、相关（不要求）</a:t>
            </a:r>
            <a:endParaRPr kumimoji="1" lang="en-US" altLang="zh-CN" sz="3200" b="1" dirty="0" smtClean="0">
              <a:latin typeface="Times New Roman" pitchFamily="18" charset="0"/>
            </a:endParaRPr>
          </a:p>
        </p:txBody>
      </p:sp>
      <p:sp>
        <p:nvSpPr>
          <p:cNvPr id="2" name="动作按钮: 后退或前一项 1">
            <a:hlinkClick r:id="" action="ppaction://hlinkshowjump?jump=previousslide" highlightClick="1"/>
          </p:cNvPr>
          <p:cNvSpPr/>
          <p:nvPr/>
        </p:nvSpPr>
        <p:spPr>
          <a:xfrm>
            <a:off x="359098" y="3140968"/>
            <a:ext cx="720080" cy="36004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547791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8204">
                                            <p:txEl>
                                              <p:pRg st="0" end="0"/>
                                            </p:txEl>
                                          </p:spTgt>
                                        </p:tgtEl>
                                        <p:attrNameLst>
                                          <p:attrName>style.visibility</p:attrName>
                                        </p:attrNameLst>
                                      </p:cBhvr>
                                      <p:to>
                                        <p:strVal val="visible"/>
                                      </p:to>
                                    </p:set>
                                    <p:animEffect transition="in" filter="checkerboard(across)">
                                      <p:cBhvr>
                                        <p:cTn id="7" dur="500"/>
                                        <p:tgtEl>
                                          <p:spTgt spid="820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204">
                                            <p:txEl>
                                              <p:pRg st="1" end="1"/>
                                            </p:txEl>
                                          </p:spTgt>
                                        </p:tgtEl>
                                        <p:attrNameLst>
                                          <p:attrName>style.visibility</p:attrName>
                                        </p:attrNameLst>
                                      </p:cBhvr>
                                      <p:to>
                                        <p:strVal val="visible"/>
                                      </p:to>
                                    </p:set>
                                    <p:animEffect transition="in" filter="checkerboard(across)">
                                      <p:cBhvr>
                                        <p:cTn id="12" dur="500"/>
                                        <p:tgtEl>
                                          <p:spTgt spid="820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8204">
                                            <p:txEl>
                                              <p:pRg st="2" end="2"/>
                                            </p:txEl>
                                          </p:spTgt>
                                        </p:tgtEl>
                                        <p:attrNameLst>
                                          <p:attrName>style.visibility</p:attrName>
                                        </p:attrNameLst>
                                      </p:cBhvr>
                                      <p:to>
                                        <p:strVal val="visible"/>
                                      </p:to>
                                    </p:set>
                                    <p:animEffect transition="in" filter="checkerboard(across)">
                                      <p:cBhvr>
                                        <p:cTn id="17" dur="500"/>
                                        <p:tgtEl>
                                          <p:spTgt spid="820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8204">
                                            <p:txEl>
                                              <p:pRg st="3" end="3"/>
                                            </p:txEl>
                                          </p:spTgt>
                                        </p:tgtEl>
                                        <p:attrNameLst>
                                          <p:attrName>style.visibility</p:attrName>
                                        </p:attrNameLst>
                                      </p:cBhvr>
                                      <p:to>
                                        <p:strVal val="visible"/>
                                      </p:to>
                                    </p:set>
                                    <p:animEffect transition="in" filter="checkerboard(across)">
                                      <p:cBhvr>
                                        <p:cTn id="22" dur="500"/>
                                        <p:tgtEl>
                                          <p:spTgt spid="820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8204">
                                            <p:txEl>
                                              <p:pRg st="4" end="4"/>
                                            </p:txEl>
                                          </p:spTgt>
                                        </p:tgtEl>
                                        <p:attrNameLst>
                                          <p:attrName>style.visibility</p:attrName>
                                        </p:attrNameLst>
                                      </p:cBhvr>
                                      <p:to>
                                        <p:strVal val="visible"/>
                                      </p:to>
                                    </p:set>
                                    <p:animEffect transition="in" filter="checkerboard(across)">
                                      <p:cBhvr>
                                        <p:cTn id="27" dur="500"/>
                                        <p:tgtEl>
                                          <p:spTgt spid="820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8204">
                                            <p:txEl>
                                              <p:pRg st="5" end="5"/>
                                            </p:txEl>
                                          </p:spTgt>
                                        </p:tgtEl>
                                        <p:attrNameLst>
                                          <p:attrName>style.visibility</p:attrName>
                                        </p:attrNameLst>
                                      </p:cBhvr>
                                      <p:to>
                                        <p:strVal val="visible"/>
                                      </p:to>
                                    </p:set>
                                    <p:animEffect transition="in" filter="checkerboard(across)">
                                      <p:cBhvr>
                                        <p:cTn id="32" dur="500"/>
                                        <p:tgtEl>
                                          <p:spTgt spid="820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8204">
                                            <p:txEl>
                                              <p:pRg st="6" end="6"/>
                                            </p:txEl>
                                          </p:spTgt>
                                        </p:tgtEl>
                                        <p:attrNameLst>
                                          <p:attrName>style.visibility</p:attrName>
                                        </p:attrNameLst>
                                      </p:cBhvr>
                                      <p:to>
                                        <p:strVal val="visible"/>
                                      </p:to>
                                    </p:set>
                                    <p:animEffect transition="in" filter="checkerboard(across)">
                                      <p:cBhvr>
                                        <p:cTn id="37" dur="500"/>
                                        <p:tgtEl>
                                          <p:spTgt spid="820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63" name="Picture 11" desc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88" y="2625567"/>
            <a:ext cx="9144000" cy="4130675"/>
          </a:xfrm>
          <a:prstGeom prst="rect">
            <a:avLst/>
          </a:prstGeom>
          <a:noFill/>
          <a:extLst>
            <a:ext uri="{909E8E84-426E-40DD-AFC4-6F175D3DCCD1}">
              <a14:hiddenFill xmlns:a14="http://schemas.microsoft.com/office/drawing/2010/main">
                <a:solidFill>
                  <a:srgbClr val="FFFFFF"/>
                </a:solidFill>
              </a14:hiddenFill>
            </a:ext>
          </a:extLst>
        </p:spPr>
      </p:pic>
      <p:sp>
        <p:nvSpPr>
          <p:cNvPr id="14" name="灯片编号占位符 3"/>
          <p:cNvSpPr>
            <a:spLocks noGrp="1"/>
          </p:cNvSpPr>
          <p:nvPr>
            <p:ph type="sldNum" sz="quarter" idx="12"/>
          </p:nvPr>
        </p:nvSpPr>
        <p:spPr/>
        <p:txBody>
          <a:bodyPr/>
          <a:lstStyle/>
          <a:p>
            <a:fld id="{DE1959BC-E05A-47EA-A925-731C28DFADF0}" type="slidenum">
              <a:rPr lang="en-US" altLang="zh-CN"/>
              <a:pPr/>
              <a:t>11</a:t>
            </a:fld>
            <a:endParaRPr lang="en-US" altLang="zh-CN"/>
          </a:p>
        </p:txBody>
      </p:sp>
      <p:sp>
        <p:nvSpPr>
          <p:cNvPr id="74755" name="Text Box 3"/>
          <p:cNvSpPr txBox="1">
            <a:spLocks noChangeArrowheads="1"/>
          </p:cNvSpPr>
          <p:nvPr/>
        </p:nvSpPr>
        <p:spPr bwMode="auto">
          <a:xfrm>
            <a:off x="395288" y="404813"/>
            <a:ext cx="2808287" cy="579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en-US" altLang="zh-CN" sz="3200" b="1">
                <a:latin typeface="Times New Roman" pitchFamily="18" charset="0"/>
              </a:rPr>
              <a:t>1.  </a:t>
            </a:r>
            <a:r>
              <a:rPr kumimoji="1" lang="zh-CN" altLang="en-US" sz="3200" b="1">
                <a:latin typeface="Times New Roman" pitchFamily="18" charset="0"/>
              </a:rPr>
              <a:t>移位</a:t>
            </a:r>
            <a:endParaRPr kumimoji="1" lang="zh-CN" altLang="en-US" sz="3200">
              <a:latin typeface="Times New Roman" pitchFamily="18" charset="0"/>
            </a:endParaRPr>
          </a:p>
        </p:txBody>
      </p:sp>
      <p:graphicFrame>
        <p:nvGraphicFramePr>
          <p:cNvPr id="74758" name="Object 6"/>
          <p:cNvGraphicFramePr>
            <a:graphicFrameLocks noChangeAspect="1"/>
          </p:cNvGraphicFramePr>
          <p:nvPr/>
        </p:nvGraphicFramePr>
        <p:xfrm>
          <a:off x="2987675" y="620713"/>
          <a:ext cx="1138238" cy="546100"/>
        </p:xfrm>
        <a:graphic>
          <a:graphicData uri="http://schemas.openxmlformats.org/presentationml/2006/ole">
            <mc:AlternateContent xmlns:mc="http://schemas.openxmlformats.org/markup-compatibility/2006">
              <mc:Choice xmlns:v="urn:schemas-microsoft-com:vml" Requires="v">
                <p:oleObj spid="_x0000_s75389" name="公式" r:id="rId4" imgW="317160" imgH="203040" progId="Equation.3">
                  <p:embed/>
                </p:oleObj>
              </mc:Choice>
              <mc:Fallback>
                <p:oleObj name="公式" r:id="rId4" imgW="317160" imgH="203040" progId="Equation.3">
                  <p:embed/>
                  <p:pic>
                    <p:nvPicPr>
                      <p:cNvPr id="0" name="Object 6"/>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2987675" y="620713"/>
                        <a:ext cx="1138238" cy="546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4759" name="Object 7"/>
          <p:cNvGraphicFramePr>
            <a:graphicFrameLocks noChangeAspect="1"/>
          </p:cNvGraphicFramePr>
          <p:nvPr/>
        </p:nvGraphicFramePr>
        <p:xfrm>
          <a:off x="2871788" y="1252538"/>
          <a:ext cx="3654425" cy="576262"/>
        </p:xfrm>
        <a:graphic>
          <a:graphicData uri="http://schemas.openxmlformats.org/presentationml/2006/ole">
            <mc:AlternateContent xmlns:mc="http://schemas.openxmlformats.org/markup-compatibility/2006">
              <mc:Choice xmlns:v="urn:schemas-microsoft-com:vml" Requires="v">
                <p:oleObj spid="_x0000_s75390" name="Equation" r:id="rId6" imgW="1041120" imgH="228600" progId="Equation.DSMT4">
                  <p:embed/>
                </p:oleObj>
              </mc:Choice>
              <mc:Fallback>
                <p:oleObj name="Equation" r:id="rId6" imgW="1041120" imgH="228600" progId="Equation.DSMT4">
                  <p:embed/>
                  <p:pic>
                    <p:nvPicPr>
                      <p:cNvPr id="0" name="Object 7"/>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2871788" y="1252538"/>
                        <a:ext cx="3654425" cy="576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4760" name="Object 8"/>
          <p:cNvGraphicFramePr>
            <a:graphicFrameLocks noChangeAspect="1"/>
          </p:cNvGraphicFramePr>
          <p:nvPr/>
        </p:nvGraphicFramePr>
        <p:xfrm>
          <a:off x="2776538" y="1900238"/>
          <a:ext cx="3713162" cy="568325"/>
        </p:xfrm>
        <a:graphic>
          <a:graphicData uri="http://schemas.openxmlformats.org/presentationml/2006/ole">
            <mc:AlternateContent xmlns:mc="http://schemas.openxmlformats.org/markup-compatibility/2006">
              <mc:Choice xmlns:v="urn:schemas-microsoft-com:vml" Requires="v">
                <p:oleObj spid="_x0000_s75391" name="Equation" r:id="rId8" imgW="1066680" imgH="228600" progId="Equation.DSMT4">
                  <p:embed/>
                </p:oleObj>
              </mc:Choice>
              <mc:Fallback>
                <p:oleObj name="Equation" r:id="rId8" imgW="1066680" imgH="228600" progId="Equation.DSMT4">
                  <p:embed/>
                  <p:pic>
                    <p:nvPicPr>
                      <p:cNvPr id="0" name="Object 8"/>
                      <p:cNvPicPr>
                        <a:picLocks noChangeAspect="1" noChangeArrowheads="1"/>
                      </p:cNvPicPr>
                      <p:nvPr/>
                    </p:nvPicPr>
                    <p:blipFill>
                      <a:blip r:embed="rId9">
                        <a:lum bright="-100000"/>
                        <a:extLst>
                          <a:ext uri="{28A0092B-C50C-407E-A947-70E740481C1C}">
                            <a14:useLocalDpi xmlns:a14="http://schemas.microsoft.com/office/drawing/2010/main" val="0"/>
                          </a:ext>
                        </a:extLst>
                      </a:blip>
                      <a:srcRect/>
                      <a:stretch>
                        <a:fillRect/>
                      </a:stretch>
                    </p:blipFill>
                    <p:spPr bwMode="auto">
                      <a:xfrm>
                        <a:off x="2776538" y="1900238"/>
                        <a:ext cx="3713162" cy="568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4761" name="Text Box 9"/>
          <p:cNvSpPr txBox="1">
            <a:spLocks noChangeArrowheads="1"/>
          </p:cNvSpPr>
          <p:nvPr/>
        </p:nvSpPr>
        <p:spPr bwMode="auto">
          <a:xfrm>
            <a:off x="1476375" y="1341438"/>
            <a:ext cx="955675"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r>
              <a:rPr kumimoji="1" lang="zh-CN" altLang="en-US" sz="2800" b="1">
                <a:latin typeface="Times New Roman" pitchFamily="18" charset="0"/>
              </a:rPr>
              <a:t>右移</a:t>
            </a:r>
          </a:p>
        </p:txBody>
      </p:sp>
      <p:sp>
        <p:nvSpPr>
          <p:cNvPr id="74762" name="Text Box 10"/>
          <p:cNvSpPr txBox="1">
            <a:spLocks noChangeArrowheads="1"/>
          </p:cNvSpPr>
          <p:nvPr/>
        </p:nvSpPr>
        <p:spPr bwMode="auto">
          <a:xfrm>
            <a:off x="1403350" y="1989138"/>
            <a:ext cx="1108075" cy="520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r>
              <a:rPr kumimoji="1" lang="zh-CN" altLang="en-US" sz="2800" b="1">
                <a:latin typeface="Times New Roman" pitchFamily="18" charset="0"/>
              </a:rPr>
              <a:t>左移</a:t>
            </a:r>
          </a:p>
        </p:txBody>
      </p:sp>
      <p:graphicFrame>
        <p:nvGraphicFramePr>
          <p:cNvPr id="74766" name="Object 14"/>
          <p:cNvGraphicFramePr>
            <a:graphicFrameLocks noChangeAspect="1"/>
          </p:cNvGraphicFramePr>
          <p:nvPr/>
        </p:nvGraphicFramePr>
        <p:xfrm>
          <a:off x="4506913" y="654050"/>
          <a:ext cx="1411287" cy="477838"/>
        </p:xfrm>
        <a:graphic>
          <a:graphicData uri="http://schemas.openxmlformats.org/presentationml/2006/ole">
            <mc:AlternateContent xmlns:mc="http://schemas.openxmlformats.org/markup-compatibility/2006">
              <mc:Choice xmlns:v="urn:schemas-microsoft-com:vml" Requires="v">
                <p:oleObj spid="_x0000_s75392" name="Equation" r:id="rId10" imgW="393480" imgH="177480" progId="Equation.DSMT4">
                  <p:embed/>
                </p:oleObj>
              </mc:Choice>
              <mc:Fallback>
                <p:oleObj name="Equation" r:id="rId10" imgW="393480" imgH="177480" progId="Equation.DSMT4">
                  <p:embed/>
                  <p:pic>
                    <p:nvPicPr>
                      <p:cNvPr id="0" name="Object 14"/>
                      <p:cNvPicPr>
                        <a:picLocks noChangeAspect="1" noChangeArrowheads="1"/>
                      </p:cNvPicPr>
                      <p:nvPr/>
                    </p:nvPicPr>
                    <p:blipFill>
                      <a:blip r:embed="rId11">
                        <a:lum bright="-100000"/>
                        <a:extLst>
                          <a:ext uri="{28A0092B-C50C-407E-A947-70E740481C1C}">
                            <a14:useLocalDpi xmlns:a14="http://schemas.microsoft.com/office/drawing/2010/main" val="0"/>
                          </a:ext>
                        </a:extLst>
                      </a:blip>
                      <a:srcRect/>
                      <a:stretch>
                        <a:fillRect/>
                      </a:stretch>
                    </p:blipFill>
                    <p:spPr bwMode="auto">
                      <a:xfrm>
                        <a:off x="4506913" y="654050"/>
                        <a:ext cx="1411287" cy="477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4767" name="Object 15"/>
          <p:cNvGraphicFramePr>
            <a:graphicFrameLocks noChangeAspect="1"/>
          </p:cNvGraphicFramePr>
          <p:nvPr/>
        </p:nvGraphicFramePr>
        <p:xfrm>
          <a:off x="5872163" y="5876925"/>
          <a:ext cx="1412875" cy="477838"/>
        </p:xfrm>
        <a:graphic>
          <a:graphicData uri="http://schemas.openxmlformats.org/presentationml/2006/ole">
            <mc:AlternateContent xmlns:mc="http://schemas.openxmlformats.org/markup-compatibility/2006">
              <mc:Choice xmlns:v="urn:schemas-microsoft-com:vml" Requires="v">
                <p:oleObj spid="_x0000_s75393" name="Equation" r:id="rId12" imgW="393480" imgH="177480" progId="Equation.DSMT4">
                  <p:embed/>
                </p:oleObj>
              </mc:Choice>
              <mc:Fallback>
                <p:oleObj name="Equation" r:id="rId12" imgW="393480" imgH="177480" progId="Equation.DSMT4">
                  <p:embed/>
                  <p:pic>
                    <p:nvPicPr>
                      <p:cNvPr id="0" name="Object 15"/>
                      <p:cNvPicPr>
                        <a:picLocks noChangeAspect="1" noChangeArrowheads="1"/>
                      </p:cNvPicPr>
                      <p:nvPr/>
                    </p:nvPicPr>
                    <p:blipFill>
                      <a:blip r:embed="rId13">
                        <a:lum bright="-100000"/>
                        <a:extLst>
                          <a:ext uri="{28A0092B-C50C-407E-A947-70E740481C1C}">
                            <a14:useLocalDpi xmlns:a14="http://schemas.microsoft.com/office/drawing/2010/main" val="0"/>
                          </a:ext>
                        </a:extLst>
                      </a:blip>
                      <a:srcRect/>
                      <a:stretch>
                        <a:fillRect/>
                      </a:stretch>
                    </p:blipFill>
                    <p:spPr bwMode="auto">
                      <a:xfrm>
                        <a:off x="5872163" y="5876925"/>
                        <a:ext cx="1412875" cy="477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4768" name="Text Box 16"/>
          <p:cNvSpPr txBox="1">
            <a:spLocks noChangeArrowheads="1"/>
          </p:cNvSpPr>
          <p:nvPr/>
        </p:nvSpPr>
        <p:spPr bwMode="auto">
          <a:xfrm>
            <a:off x="2484438" y="2997200"/>
            <a:ext cx="955675" cy="5191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r>
              <a:rPr kumimoji="1" lang="zh-CN" altLang="en-US" sz="2800" b="1">
                <a:latin typeface="Times New Roman" pitchFamily="18" charset="0"/>
              </a:rPr>
              <a:t>右移</a:t>
            </a:r>
          </a:p>
        </p:txBody>
      </p:sp>
      <p:sp>
        <p:nvSpPr>
          <p:cNvPr id="74769" name="Text Box 17"/>
          <p:cNvSpPr txBox="1">
            <a:spLocks noChangeArrowheads="1"/>
          </p:cNvSpPr>
          <p:nvPr/>
        </p:nvSpPr>
        <p:spPr bwMode="auto">
          <a:xfrm>
            <a:off x="6588125" y="2924175"/>
            <a:ext cx="1108075" cy="520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r>
              <a:rPr kumimoji="1" lang="zh-CN" altLang="en-US" sz="2800" b="1" dirty="0">
                <a:latin typeface="Times New Roman" pitchFamily="18" charset="0"/>
              </a:rPr>
              <a:t>左移</a:t>
            </a:r>
          </a:p>
        </p:txBody>
      </p:sp>
      <p:sp>
        <p:nvSpPr>
          <p:cNvPr id="2" name="动作按钮: 前进或下一项 1">
            <a:hlinkClick r:id="rId14" action="ppaction://hlinksldjump" highlightClick="1"/>
          </p:cNvPr>
          <p:cNvSpPr/>
          <p:nvPr/>
        </p:nvSpPr>
        <p:spPr>
          <a:xfrm>
            <a:off x="7956376" y="1700808"/>
            <a:ext cx="504056" cy="28833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4758"/>
                                        </p:tgtEl>
                                        <p:attrNameLst>
                                          <p:attrName>style.visibility</p:attrName>
                                        </p:attrNameLst>
                                      </p:cBhvr>
                                      <p:to>
                                        <p:strVal val="visible"/>
                                      </p:to>
                                    </p:set>
                                    <p:anim calcmode="lin" valueType="num">
                                      <p:cBhvr additive="base">
                                        <p:cTn id="7" dur="500" fill="hold"/>
                                        <p:tgtEl>
                                          <p:spTgt spid="74758"/>
                                        </p:tgtEl>
                                        <p:attrNameLst>
                                          <p:attrName>ppt_x</p:attrName>
                                        </p:attrNameLst>
                                      </p:cBhvr>
                                      <p:tavLst>
                                        <p:tav tm="0">
                                          <p:val>
                                            <p:strVal val="#ppt_x"/>
                                          </p:val>
                                        </p:tav>
                                        <p:tav tm="100000">
                                          <p:val>
                                            <p:strVal val="#ppt_x"/>
                                          </p:val>
                                        </p:tav>
                                      </p:tavLst>
                                    </p:anim>
                                    <p:anim calcmode="lin" valueType="num">
                                      <p:cBhvr additive="base">
                                        <p:cTn id="8" dur="500" fill="hold"/>
                                        <p:tgtEl>
                                          <p:spTgt spid="7475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4766"/>
                                        </p:tgtEl>
                                        <p:attrNameLst>
                                          <p:attrName>style.visibility</p:attrName>
                                        </p:attrNameLst>
                                      </p:cBhvr>
                                      <p:to>
                                        <p:strVal val="visible"/>
                                      </p:to>
                                    </p:set>
                                    <p:anim calcmode="lin" valueType="num">
                                      <p:cBhvr additive="base">
                                        <p:cTn id="11" dur="500" fill="hold"/>
                                        <p:tgtEl>
                                          <p:spTgt spid="74766"/>
                                        </p:tgtEl>
                                        <p:attrNameLst>
                                          <p:attrName>ppt_x</p:attrName>
                                        </p:attrNameLst>
                                      </p:cBhvr>
                                      <p:tavLst>
                                        <p:tav tm="0">
                                          <p:val>
                                            <p:strVal val="#ppt_x"/>
                                          </p:val>
                                        </p:tav>
                                        <p:tav tm="100000">
                                          <p:val>
                                            <p:strVal val="#ppt_x"/>
                                          </p:val>
                                        </p:tav>
                                      </p:tavLst>
                                    </p:anim>
                                    <p:anim calcmode="lin" valueType="num">
                                      <p:cBhvr additive="base">
                                        <p:cTn id="12" dur="500" fill="hold"/>
                                        <p:tgtEl>
                                          <p:spTgt spid="74766"/>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74759"/>
                                        </p:tgtEl>
                                        <p:attrNameLst>
                                          <p:attrName>style.visibility</p:attrName>
                                        </p:attrNameLst>
                                      </p:cBhvr>
                                      <p:to>
                                        <p:strVal val="visible"/>
                                      </p:to>
                                    </p:set>
                                    <p:anim calcmode="lin" valueType="num">
                                      <p:cBhvr additive="base">
                                        <p:cTn id="17" dur="500" fill="hold"/>
                                        <p:tgtEl>
                                          <p:spTgt spid="74759"/>
                                        </p:tgtEl>
                                        <p:attrNameLst>
                                          <p:attrName>ppt_x</p:attrName>
                                        </p:attrNameLst>
                                      </p:cBhvr>
                                      <p:tavLst>
                                        <p:tav tm="0">
                                          <p:val>
                                            <p:strVal val="#ppt_x"/>
                                          </p:val>
                                        </p:tav>
                                        <p:tav tm="100000">
                                          <p:val>
                                            <p:strVal val="#ppt_x"/>
                                          </p:val>
                                        </p:tav>
                                      </p:tavLst>
                                    </p:anim>
                                    <p:anim calcmode="lin" valueType="num">
                                      <p:cBhvr additive="base">
                                        <p:cTn id="18" dur="500" fill="hold"/>
                                        <p:tgtEl>
                                          <p:spTgt spid="7475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4761"/>
                                        </p:tgtEl>
                                        <p:attrNameLst>
                                          <p:attrName>style.visibility</p:attrName>
                                        </p:attrNameLst>
                                      </p:cBhvr>
                                      <p:to>
                                        <p:strVal val="visible"/>
                                      </p:to>
                                    </p:set>
                                    <p:anim calcmode="lin" valueType="num">
                                      <p:cBhvr additive="base">
                                        <p:cTn id="21" dur="500" fill="hold"/>
                                        <p:tgtEl>
                                          <p:spTgt spid="74761"/>
                                        </p:tgtEl>
                                        <p:attrNameLst>
                                          <p:attrName>ppt_x</p:attrName>
                                        </p:attrNameLst>
                                      </p:cBhvr>
                                      <p:tavLst>
                                        <p:tav tm="0">
                                          <p:val>
                                            <p:strVal val="#ppt_x"/>
                                          </p:val>
                                        </p:tav>
                                        <p:tav tm="100000">
                                          <p:val>
                                            <p:strVal val="#ppt_x"/>
                                          </p:val>
                                        </p:tav>
                                      </p:tavLst>
                                    </p:anim>
                                    <p:anim calcmode="lin" valueType="num">
                                      <p:cBhvr additive="base">
                                        <p:cTn id="22" dur="500" fill="hold"/>
                                        <p:tgtEl>
                                          <p:spTgt spid="74761"/>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74760"/>
                                        </p:tgtEl>
                                        <p:attrNameLst>
                                          <p:attrName>style.visibility</p:attrName>
                                        </p:attrNameLst>
                                      </p:cBhvr>
                                      <p:to>
                                        <p:strVal val="visible"/>
                                      </p:to>
                                    </p:set>
                                    <p:anim calcmode="lin" valueType="num">
                                      <p:cBhvr additive="base">
                                        <p:cTn id="27" dur="500" fill="hold"/>
                                        <p:tgtEl>
                                          <p:spTgt spid="74760"/>
                                        </p:tgtEl>
                                        <p:attrNameLst>
                                          <p:attrName>ppt_x</p:attrName>
                                        </p:attrNameLst>
                                      </p:cBhvr>
                                      <p:tavLst>
                                        <p:tav tm="0">
                                          <p:val>
                                            <p:strVal val="#ppt_x"/>
                                          </p:val>
                                        </p:tav>
                                        <p:tav tm="100000">
                                          <p:val>
                                            <p:strVal val="#ppt_x"/>
                                          </p:val>
                                        </p:tav>
                                      </p:tavLst>
                                    </p:anim>
                                    <p:anim calcmode="lin" valueType="num">
                                      <p:cBhvr additive="base">
                                        <p:cTn id="28" dur="500" fill="hold"/>
                                        <p:tgtEl>
                                          <p:spTgt spid="747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4762"/>
                                        </p:tgtEl>
                                        <p:attrNameLst>
                                          <p:attrName>style.visibility</p:attrName>
                                        </p:attrNameLst>
                                      </p:cBhvr>
                                      <p:to>
                                        <p:strVal val="visible"/>
                                      </p:to>
                                    </p:set>
                                    <p:anim calcmode="lin" valueType="num">
                                      <p:cBhvr additive="base">
                                        <p:cTn id="31" dur="500" fill="hold"/>
                                        <p:tgtEl>
                                          <p:spTgt spid="74762"/>
                                        </p:tgtEl>
                                        <p:attrNameLst>
                                          <p:attrName>ppt_x</p:attrName>
                                        </p:attrNameLst>
                                      </p:cBhvr>
                                      <p:tavLst>
                                        <p:tav tm="0">
                                          <p:val>
                                            <p:strVal val="#ppt_x"/>
                                          </p:val>
                                        </p:tav>
                                        <p:tav tm="100000">
                                          <p:val>
                                            <p:strVal val="#ppt_x"/>
                                          </p:val>
                                        </p:tav>
                                      </p:tavLst>
                                    </p:anim>
                                    <p:anim calcmode="lin" valueType="num">
                                      <p:cBhvr additive="base">
                                        <p:cTn id="32" dur="500" fill="hold"/>
                                        <p:tgtEl>
                                          <p:spTgt spid="74762"/>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74763"/>
                                        </p:tgtEl>
                                        <p:attrNameLst>
                                          <p:attrName>style.visibility</p:attrName>
                                        </p:attrNameLst>
                                      </p:cBhvr>
                                      <p:to>
                                        <p:strVal val="visible"/>
                                      </p:to>
                                    </p:set>
                                    <p:anim calcmode="lin" valueType="num">
                                      <p:cBhvr additive="base">
                                        <p:cTn id="37" dur="500" fill="hold"/>
                                        <p:tgtEl>
                                          <p:spTgt spid="74763"/>
                                        </p:tgtEl>
                                        <p:attrNameLst>
                                          <p:attrName>ppt_x</p:attrName>
                                        </p:attrNameLst>
                                      </p:cBhvr>
                                      <p:tavLst>
                                        <p:tav tm="0">
                                          <p:val>
                                            <p:strVal val="#ppt_x"/>
                                          </p:val>
                                        </p:tav>
                                        <p:tav tm="100000">
                                          <p:val>
                                            <p:strVal val="#ppt_x"/>
                                          </p:val>
                                        </p:tav>
                                      </p:tavLst>
                                    </p:anim>
                                    <p:anim calcmode="lin" valueType="num">
                                      <p:cBhvr additive="base">
                                        <p:cTn id="38" dur="500" fill="hold"/>
                                        <p:tgtEl>
                                          <p:spTgt spid="7476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74767"/>
                                        </p:tgtEl>
                                        <p:attrNameLst>
                                          <p:attrName>style.visibility</p:attrName>
                                        </p:attrNameLst>
                                      </p:cBhvr>
                                      <p:to>
                                        <p:strVal val="visible"/>
                                      </p:to>
                                    </p:set>
                                    <p:anim calcmode="lin" valueType="num">
                                      <p:cBhvr additive="base">
                                        <p:cTn id="41" dur="500" fill="hold"/>
                                        <p:tgtEl>
                                          <p:spTgt spid="74767"/>
                                        </p:tgtEl>
                                        <p:attrNameLst>
                                          <p:attrName>ppt_x</p:attrName>
                                        </p:attrNameLst>
                                      </p:cBhvr>
                                      <p:tavLst>
                                        <p:tav tm="0">
                                          <p:val>
                                            <p:strVal val="#ppt_x"/>
                                          </p:val>
                                        </p:tav>
                                        <p:tav tm="100000">
                                          <p:val>
                                            <p:strVal val="#ppt_x"/>
                                          </p:val>
                                        </p:tav>
                                      </p:tavLst>
                                    </p:anim>
                                    <p:anim calcmode="lin" valueType="num">
                                      <p:cBhvr additive="base">
                                        <p:cTn id="42" dur="500" fill="hold"/>
                                        <p:tgtEl>
                                          <p:spTgt spid="74767"/>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74768"/>
                                        </p:tgtEl>
                                        <p:attrNameLst>
                                          <p:attrName>style.visibility</p:attrName>
                                        </p:attrNameLst>
                                      </p:cBhvr>
                                      <p:to>
                                        <p:strVal val="visible"/>
                                      </p:to>
                                    </p:set>
                                    <p:anim calcmode="lin" valueType="num">
                                      <p:cBhvr additive="base">
                                        <p:cTn id="45" dur="500" fill="hold"/>
                                        <p:tgtEl>
                                          <p:spTgt spid="74768"/>
                                        </p:tgtEl>
                                        <p:attrNameLst>
                                          <p:attrName>ppt_x</p:attrName>
                                        </p:attrNameLst>
                                      </p:cBhvr>
                                      <p:tavLst>
                                        <p:tav tm="0">
                                          <p:val>
                                            <p:strVal val="#ppt_x"/>
                                          </p:val>
                                        </p:tav>
                                        <p:tav tm="100000">
                                          <p:val>
                                            <p:strVal val="#ppt_x"/>
                                          </p:val>
                                        </p:tav>
                                      </p:tavLst>
                                    </p:anim>
                                    <p:anim calcmode="lin" valueType="num">
                                      <p:cBhvr additive="base">
                                        <p:cTn id="46" dur="500" fill="hold"/>
                                        <p:tgtEl>
                                          <p:spTgt spid="74768"/>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74769"/>
                                        </p:tgtEl>
                                        <p:attrNameLst>
                                          <p:attrName>style.visibility</p:attrName>
                                        </p:attrNameLst>
                                      </p:cBhvr>
                                      <p:to>
                                        <p:strVal val="visible"/>
                                      </p:to>
                                    </p:set>
                                    <p:anim calcmode="lin" valueType="num">
                                      <p:cBhvr additive="base">
                                        <p:cTn id="49" dur="500" fill="hold"/>
                                        <p:tgtEl>
                                          <p:spTgt spid="74769"/>
                                        </p:tgtEl>
                                        <p:attrNameLst>
                                          <p:attrName>ppt_x</p:attrName>
                                        </p:attrNameLst>
                                      </p:cBhvr>
                                      <p:tavLst>
                                        <p:tav tm="0">
                                          <p:val>
                                            <p:strVal val="#ppt_x"/>
                                          </p:val>
                                        </p:tav>
                                        <p:tav tm="100000">
                                          <p:val>
                                            <p:strVal val="#ppt_x"/>
                                          </p:val>
                                        </p:tav>
                                      </p:tavLst>
                                    </p:anim>
                                    <p:anim calcmode="lin" valueType="num">
                                      <p:cBhvr additive="base">
                                        <p:cTn id="50" dur="500" fill="hold"/>
                                        <p:tgtEl>
                                          <p:spTgt spid="747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61" grpId="0"/>
      <p:bldP spid="74762" grpId="0"/>
      <p:bldP spid="74768" grpId="0"/>
      <p:bldP spid="7476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3"/>
          <p:cNvSpPr>
            <a:spLocks noGrp="1"/>
          </p:cNvSpPr>
          <p:nvPr>
            <p:ph type="sldNum" sz="quarter" idx="12"/>
          </p:nvPr>
        </p:nvSpPr>
        <p:spPr/>
        <p:txBody>
          <a:bodyPr/>
          <a:lstStyle/>
          <a:p>
            <a:fld id="{4B906ABA-3224-4686-940C-F2D2F8A3C933}" type="slidenum">
              <a:rPr lang="en-US" altLang="zh-CN"/>
              <a:pPr/>
              <a:t>12</a:t>
            </a:fld>
            <a:endParaRPr lang="en-US" altLang="zh-CN" dirty="0"/>
          </a:p>
        </p:txBody>
      </p:sp>
      <p:sp>
        <p:nvSpPr>
          <p:cNvPr id="75780" name="Text Box 4"/>
          <p:cNvSpPr txBox="1">
            <a:spLocks noChangeArrowheads="1"/>
          </p:cNvSpPr>
          <p:nvPr/>
        </p:nvSpPr>
        <p:spPr bwMode="auto">
          <a:xfrm>
            <a:off x="663575" y="588963"/>
            <a:ext cx="160496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b="1"/>
              <a:t>例</a:t>
            </a:r>
            <a:r>
              <a:rPr lang="en-US" altLang="zh-CN" sz="2800" b="1"/>
              <a:t>1-1</a:t>
            </a:r>
          </a:p>
        </p:txBody>
      </p:sp>
      <p:graphicFrame>
        <p:nvGraphicFramePr>
          <p:cNvPr id="75797" name="Object 21"/>
          <p:cNvGraphicFramePr>
            <a:graphicFrameLocks noChangeAspect="1"/>
          </p:cNvGraphicFramePr>
          <p:nvPr/>
        </p:nvGraphicFramePr>
        <p:xfrm>
          <a:off x="1795463" y="222250"/>
          <a:ext cx="4249737" cy="2033588"/>
        </p:xfrm>
        <a:graphic>
          <a:graphicData uri="http://schemas.openxmlformats.org/presentationml/2006/ole">
            <mc:AlternateContent xmlns:mc="http://schemas.openxmlformats.org/markup-compatibility/2006">
              <mc:Choice xmlns:v="urn:schemas-microsoft-com:vml" Requires="v">
                <p:oleObj spid="_x0000_s76129" name="Equation" r:id="rId3" imgW="1562040" imgH="711000" progId="Equation.DSMT4">
                  <p:embed/>
                </p:oleObj>
              </mc:Choice>
              <mc:Fallback>
                <p:oleObj name="Equation" r:id="rId3" imgW="1562040" imgH="711000" progId="Equation.DSMT4">
                  <p:embed/>
                  <p:pic>
                    <p:nvPicPr>
                      <p:cNvPr id="0" name="Object 21"/>
                      <p:cNvPicPr>
                        <a:picLocks noChangeAspect="1" noChangeArrowheads="1"/>
                      </p:cNvPicPr>
                      <p:nvPr/>
                    </p:nvPicPr>
                    <p:blipFill>
                      <a:blip r:embed="rId4">
                        <a:lum bright="-48000"/>
                        <a:extLst>
                          <a:ext uri="{28A0092B-C50C-407E-A947-70E740481C1C}">
                            <a14:useLocalDpi xmlns:a14="http://schemas.microsoft.com/office/drawing/2010/main" val="0"/>
                          </a:ext>
                        </a:extLst>
                      </a:blip>
                      <a:srcRect/>
                      <a:stretch>
                        <a:fillRect/>
                      </a:stretch>
                    </p:blipFill>
                    <p:spPr bwMode="auto">
                      <a:xfrm>
                        <a:off x="1795463" y="222250"/>
                        <a:ext cx="4249737" cy="2033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5807" name="Object 31"/>
          <p:cNvGraphicFramePr>
            <a:graphicFrameLocks noChangeAspect="1"/>
          </p:cNvGraphicFramePr>
          <p:nvPr/>
        </p:nvGraphicFramePr>
        <p:xfrm>
          <a:off x="1331913" y="2420938"/>
          <a:ext cx="5768975" cy="2033587"/>
        </p:xfrm>
        <a:graphic>
          <a:graphicData uri="http://schemas.openxmlformats.org/presentationml/2006/ole">
            <mc:AlternateContent xmlns:mc="http://schemas.openxmlformats.org/markup-compatibility/2006">
              <mc:Choice xmlns:v="urn:schemas-microsoft-com:vml" Requires="v">
                <p:oleObj spid="_x0000_s76130" name="Equation" r:id="rId5" imgW="2120760" imgH="711000" progId="Equation.DSMT4">
                  <p:embed/>
                </p:oleObj>
              </mc:Choice>
              <mc:Fallback>
                <p:oleObj name="Equation" r:id="rId5" imgW="2120760" imgH="711000" progId="Equation.DSMT4">
                  <p:embed/>
                  <p:pic>
                    <p:nvPicPr>
                      <p:cNvPr id="0" name="Object 31"/>
                      <p:cNvPicPr>
                        <a:picLocks noChangeAspect="1" noChangeArrowheads="1"/>
                      </p:cNvPicPr>
                      <p:nvPr/>
                    </p:nvPicPr>
                    <p:blipFill>
                      <a:blip r:embed="rId6">
                        <a:lum bright="-48000"/>
                        <a:extLst>
                          <a:ext uri="{28A0092B-C50C-407E-A947-70E740481C1C}">
                            <a14:useLocalDpi xmlns:a14="http://schemas.microsoft.com/office/drawing/2010/main" val="0"/>
                          </a:ext>
                        </a:extLst>
                      </a:blip>
                      <a:srcRect/>
                      <a:stretch>
                        <a:fillRect/>
                      </a:stretch>
                    </p:blipFill>
                    <p:spPr bwMode="auto">
                      <a:xfrm>
                        <a:off x="1331913" y="2420938"/>
                        <a:ext cx="5768975" cy="2033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5809" name="Object 33"/>
          <p:cNvGraphicFramePr>
            <a:graphicFrameLocks noChangeAspect="1"/>
          </p:cNvGraphicFramePr>
          <p:nvPr/>
        </p:nvGraphicFramePr>
        <p:xfrm>
          <a:off x="1228725" y="4581525"/>
          <a:ext cx="5492750" cy="2033588"/>
        </p:xfrm>
        <a:graphic>
          <a:graphicData uri="http://schemas.openxmlformats.org/presentationml/2006/ole">
            <mc:AlternateContent xmlns:mc="http://schemas.openxmlformats.org/markup-compatibility/2006">
              <mc:Choice xmlns:v="urn:schemas-microsoft-com:vml" Requires="v">
                <p:oleObj spid="_x0000_s76131" name="Equation" r:id="rId7" imgW="2019240" imgH="711000" progId="Equation.DSMT4">
                  <p:embed/>
                </p:oleObj>
              </mc:Choice>
              <mc:Fallback>
                <p:oleObj name="Equation" r:id="rId7" imgW="2019240" imgH="711000" progId="Equation.DSMT4">
                  <p:embed/>
                  <p:pic>
                    <p:nvPicPr>
                      <p:cNvPr id="0" name="Object 33"/>
                      <p:cNvPicPr>
                        <a:picLocks noChangeAspect="1" noChangeArrowheads="1"/>
                      </p:cNvPicPr>
                      <p:nvPr/>
                    </p:nvPicPr>
                    <p:blipFill>
                      <a:blip r:embed="rId8">
                        <a:lum bright="-48000"/>
                        <a:extLst>
                          <a:ext uri="{28A0092B-C50C-407E-A947-70E740481C1C}">
                            <a14:useLocalDpi xmlns:a14="http://schemas.microsoft.com/office/drawing/2010/main" val="0"/>
                          </a:ext>
                        </a:extLst>
                      </a:blip>
                      <a:srcRect/>
                      <a:stretch>
                        <a:fillRect/>
                      </a:stretch>
                    </p:blipFill>
                    <p:spPr bwMode="auto">
                      <a:xfrm>
                        <a:off x="1228725" y="4581525"/>
                        <a:ext cx="5492750" cy="2033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5810" name="Text Box 34"/>
          <p:cNvSpPr txBox="1">
            <a:spLocks noChangeArrowheads="1"/>
          </p:cNvSpPr>
          <p:nvPr/>
        </p:nvSpPr>
        <p:spPr bwMode="auto">
          <a:xfrm>
            <a:off x="539750" y="2276475"/>
            <a:ext cx="1800225" cy="5191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r>
              <a:rPr kumimoji="1" lang="zh-CN" altLang="en-US" sz="2800" b="1" dirty="0">
                <a:latin typeface="Times New Roman" pitchFamily="18" charset="0"/>
              </a:rPr>
              <a:t>左移</a:t>
            </a:r>
            <a:r>
              <a:rPr kumimoji="1" lang="en-US" altLang="zh-CN" sz="2800" b="1" dirty="0">
                <a:latin typeface="Times New Roman" pitchFamily="18" charset="0"/>
              </a:rPr>
              <a:t>1</a:t>
            </a:r>
            <a:r>
              <a:rPr kumimoji="1" lang="zh-CN" altLang="en-US" sz="2800" b="1" dirty="0">
                <a:latin typeface="Times New Roman" pitchFamily="18" charset="0"/>
              </a:rPr>
              <a:t>位</a:t>
            </a:r>
          </a:p>
        </p:txBody>
      </p:sp>
      <p:sp>
        <p:nvSpPr>
          <p:cNvPr id="2" name="动作按钮: 前进或下一项 1">
            <a:hlinkClick r:id="" action="ppaction://hlinkshowjump?jump=nextslide" highlightClick="1"/>
          </p:cNvPr>
          <p:cNvSpPr/>
          <p:nvPr/>
        </p:nvSpPr>
        <p:spPr>
          <a:xfrm>
            <a:off x="7956376" y="4725144"/>
            <a:ext cx="360040"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5797"/>
                                        </p:tgtEl>
                                        <p:attrNameLst>
                                          <p:attrName>style.visibility</p:attrName>
                                        </p:attrNameLst>
                                      </p:cBhvr>
                                      <p:to>
                                        <p:strVal val="visible"/>
                                      </p:to>
                                    </p:set>
                                    <p:anim calcmode="lin" valueType="num">
                                      <p:cBhvr additive="base">
                                        <p:cTn id="7" dur="500" fill="hold"/>
                                        <p:tgtEl>
                                          <p:spTgt spid="75797"/>
                                        </p:tgtEl>
                                        <p:attrNameLst>
                                          <p:attrName>ppt_x</p:attrName>
                                        </p:attrNameLst>
                                      </p:cBhvr>
                                      <p:tavLst>
                                        <p:tav tm="0">
                                          <p:val>
                                            <p:strVal val="#ppt_x"/>
                                          </p:val>
                                        </p:tav>
                                        <p:tav tm="100000">
                                          <p:val>
                                            <p:strVal val="#ppt_x"/>
                                          </p:val>
                                        </p:tav>
                                      </p:tavLst>
                                    </p:anim>
                                    <p:anim calcmode="lin" valueType="num">
                                      <p:cBhvr additive="base">
                                        <p:cTn id="8" dur="500" fill="hold"/>
                                        <p:tgtEl>
                                          <p:spTgt spid="7579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75807"/>
                                        </p:tgtEl>
                                        <p:attrNameLst>
                                          <p:attrName>style.visibility</p:attrName>
                                        </p:attrNameLst>
                                      </p:cBhvr>
                                      <p:to>
                                        <p:strVal val="visible"/>
                                      </p:to>
                                    </p:set>
                                    <p:anim calcmode="lin" valueType="num">
                                      <p:cBhvr additive="base">
                                        <p:cTn id="13" dur="500" fill="hold"/>
                                        <p:tgtEl>
                                          <p:spTgt spid="75807"/>
                                        </p:tgtEl>
                                        <p:attrNameLst>
                                          <p:attrName>ppt_x</p:attrName>
                                        </p:attrNameLst>
                                      </p:cBhvr>
                                      <p:tavLst>
                                        <p:tav tm="0">
                                          <p:val>
                                            <p:strVal val="#ppt_x"/>
                                          </p:val>
                                        </p:tav>
                                        <p:tav tm="100000">
                                          <p:val>
                                            <p:strVal val="#ppt_x"/>
                                          </p:val>
                                        </p:tav>
                                      </p:tavLst>
                                    </p:anim>
                                    <p:anim calcmode="lin" valueType="num">
                                      <p:cBhvr additive="base">
                                        <p:cTn id="14" dur="500" fill="hold"/>
                                        <p:tgtEl>
                                          <p:spTgt spid="75807"/>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75810"/>
                                        </p:tgtEl>
                                        <p:attrNameLst>
                                          <p:attrName>style.visibility</p:attrName>
                                        </p:attrNameLst>
                                      </p:cBhvr>
                                      <p:to>
                                        <p:strVal val="visible"/>
                                      </p:to>
                                    </p:set>
                                    <p:anim calcmode="lin" valueType="num">
                                      <p:cBhvr additive="base">
                                        <p:cTn id="17" dur="500" fill="hold"/>
                                        <p:tgtEl>
                                          <p:spTgt spid="75810"/>
                                        </p:tgtEl>
                                        <p:attrNameLst>
                                          <p:attrName>ppt_x</p:attrName>
                                        </p:attrNameLst>
                                      </p:cBhvr>
                                      <p:tavLst>
                                        <p:tav tm="0">
                                          <p:val>
                                            <p:strVal val="#ppt_x"/>
                                          </p:val>
                                        </p:tav>
                                        <p:tav tm="100000">
                                          <p:val>
                                            <p:strVal val="#ppt_x"/>
                                          </p:val>
                                        </p:tav>
                                      </p:tavLst>
                                    </p:anim>
                                    <p:anim calcmode="lin" valueType="num">
                                      <p:cBhvr additive="base">
                                        <p:cTn id="18" dur="500" fill="hold"/>
                                        <p:tgtEl>
                                          <p:spTgt spid="75810"/>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75809"/>
                                        </p:tgtEl>
                                        <p:attrNameLst>
                                          <p:attrName>style.visibility</p:attrName>
                                        </p:attrNameLst>
                                      </p:cBhvr>
                                      <p:to>
                                        <p:strVal val="visible"/>
                                      </p:to>
                                    </p:set>
                                    <p:anim calcmode="lin" valueType="num">
                                      <p:cBhvr additive="base">
                                        <p:cTn id="23" dur="500" fill="hold"/>
                                        <p:tgtEl>
                                          <p:spTgt spid="75809"/>
                                        </p:tgtEl>
                                        <p:attrNameLst>
                                          <p:attrName>ppt_x</p:attrName>
                                        </p:attrNameLst>
                                      </p:cBhvr>
                                      <p:tavLst>
                                        <p:tav tm="0">
                                          <p:val>
                                            <p:strVal val="#ppt_x"/>
                                          </p:val>
                                        </p:tav>
                                        <p:tav tm="100000">
                                          <p:val>
                                            <p:strVal val="#ppt_x"/>
                                          </p:val>
                                        </p:tav>
                                      </p:tavLst>
                                    </p:anim>
                                    <p:anim calcmode="lin" valueType="num">
                                      <p:cBhvr additive="base">
                                        <p:cTn id="24" dur="500" fill="hold"/>
                                        <p:tgtEl>
                                          <p:spTgt spid="758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8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灯片编号占位符 3"/>
          <p:cNvSpPr>
            <a:spLocks noGrp="1"/>
          </p:cNvSpPr>
          <p:nvPr>
            <p:ph type="sldNum" sz="quarter" idx="12"/>
          </p:nvPr>
        </p:nvSpPr>
        <p:spPr/>
        <p:txBody>
          <a:bodyPr/>
          <a:lstStyle/>
          <a:p>
            <a:fld id="{159B6145-5A93-4B13-BD75-4FA6C154BD53}" type="slidenum">
              <a:rPr lang="en-US" altLang="zh-CN"/>
              <a:pPr/>
              <a:t>13</a:t>
            </a:fld>
            <a:endParaRPr lang="en-US" altLang="zh-CN"/>
          </a:p>
        </p:txBody>
      </p:sp>
      <p:grpSp>
        <p:nvGrpSpPr>
          <p:cNvPr id="76859" name="Group 59"/>
          <p:cNvGrpSpPr>
            <a:grpSpLocks/>
          </p:cNvGrpSpPr>
          <p:nvPr/>
        </p:nvGrpSpPr>
        <p:grpSpPr bwMode="auto">
          <a:xfrm>
            <a:off x="250825" y="981075"/>
            <a:ext cx="3960813" cy="4406900"/>
            <a:chOff x="158" y="618"/>
            <a:chExt cx="2495" cy="2776"/>
          </a:xfrm>
        </p:grpSpPr>
        <p:grpSp>
          <p:nvGrpSpPr>
            <p:cNvPr id="76834" name="Group 34"/>
            <p:cNvGrpSpPr>
              <a:grpSpLocks/>
            </p:cNvGrpSpPr>
            <p:nvPr/>
          </p:nvGrpSpPr>
          <p:grpSpPr bwMode="auto">
            <a:xfrm>
              <a:off x="158" y="618"/>
              <a:ext cx="2495" cy="2301"/>
              <a:chOff x="2632" y="1389"/>
              <a:chExt cx="2846" cy="2622"/>
            </a:xfrm>
          </p:grpSpPr>
          <p:sp>
            <p:nvSpPr>
              <p:cNvPr id="76803" name="Line 3"/>
              <p:cNvSpPr>
                <a:spLocks noChangeShapeType="1"/>
              </p:cNvSpPr>
              <p:nvPr/>
            </p:nvSpPr>
            <p:spPr bwMode="auto">
              <a:xfrm>
                <a:off x="2632" y="3707"/>
                <a:ext cx="2545" cy="2"/>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6804" name="Line 4"/>
              <p:cNvSpPr>
                <a:spLocks noChangeShapeType="1"/>
              </p:cNvSpPr>
              <p:nvPr/>
            </p:nvSpPr>
            <p:spPr bwMode="auto">
              <a:xfrm flipV="1">
                <a:off x="3645" y="1877"/>
                <a:ext cx="0" cy="1832"/>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6806" name="Line 6"/>
              <p:cNvSpPr>
                <a:spLocks noChangeShapeType="1"/>
              </p:cNvSpPr>
              <p:nvPr/>
            </p:nvSpPr>
            <p:spPr bwMode="auto">
              <a:xfrm flipH="1" flipV="1">
                <a:off x="4088" y="3374"/>
                <a:ext cx="6" cy="32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6808" name="Oval 8"/>
              <p:cNvSpPr>
                <a:spLocks noChangeArrowheads="1"/>
              </p:cNvSpPr>
              <p:nvPr/>
            </p:nvSpPr>
            <p:spPr bwMode="auto">
              <a:xfrm>
                <a:off x="3625" y="2946"/>
                <a:ext cx="49" cy="51"/>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10" name="Oval 10"/>
              <p:cNvSpPr>
                <a:spLocks noChangeArrowheads="1"/>
              </p:cNvSpPr>
              <p:nvPr/>
            </p:nvSpPr>
            <p:spPr bwMode="auto">
              <a:xfrm>
                <a:off x="4485" y="3506"/>
                <a:ext cx="49" cy="5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11" name="Oval 11"/>
              <p:cNvSpPr>
                <a:spLocks noChangeArrowheads="1"/>
              </p:cNvSpPr>
              <p:nvPr/>
            </p:nvSpPr>
            <p:spPr bwMode="auto">
              <a:xfrm>
                <a:off x="4059" y="3347"/>
                <a:ext cx="49" cy="5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12" name="Line 12"/>
              <p:cNvSpPr>
                <a:spLocks noChangeShapeType="1"/>
              </p:cNvSpPr>
              <p:nvPr/>
            </p:nvSpPr>
            <p:spPr bwMode="auto">
              <a:xfrm flipH="1" flipV="1">
                <a:off x="3226" y="2355"/>
                <a:ext cx="11" cy="13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6813" name="Oval 13"/>
              <p:cNvSpPr>
                <a:spLocks noChangeArrowheads="1"/>
              </p:cNvSpPr>
              <p:nvPr/>
            </p:nvSpPr>
            <p:spPr bwMode="auto">
              <a:xfrm>
                <a:off x="3196" y="2331"/>
                <a:ext cx="48" cy="5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6818" name="Object 18"/>
              <p:cNvGraphicFramePr>
                <a:graphicFrameLocks noChangeAspect="1"/>
              </p:cNvGraphicFramePr>
              <p:nvPr/>
            </p:nvGraphicFramePr>
            <p:xfrm>
              <a:off x="3424" y="1389"/>
              <a:ext cx="544" cy="366"/>
            </p:xfrm>
            <a:graphic>
              <a:graphicData uri="http://schemas.openxmlformats.org/presentationml/2006/ole">
                <mc:AlternateContent xmlns:mc="http://schemas.openxmlformats.org/markup-compatibility/2006">
                  <mc:Choice xmlns:v="urn:schemas-microsoft-com:vml" Requires="v">
                    <p:oleObj spid="_x0000_s260633" name="Equation" r:id="rId3" imgW="317160" imgH="203040" progId="Equation.DSMT4">
                      <p:embed/>
                    </p:oleObj>
                  </mc:Choice>
                  <mc:Fallback>
                    <p:oleObj name="Equation" r:id="rId3" imgW="317160" imgH="203040" progId="Equation.DSMT4">
                      <p:embed/>
                      <p:pic>
                        <p:nvPicPr>
                          <p:cNvPr id="0" name="Object 18"/>
                          <p:cNvPicPr>
                            <a:picLocks noChangeAspect="1" noChangeArrowheads="1"/>
                          </p:cNvPicPr>
                          <p:nvPr/>
                        </p:nvPicPr>
                        <p:blipFill>
                          <a:blip r:embed="rId4">
                            <a:lum bright="-66000"/>
                            <a:extLst>
                              <a:ext uri="{28A0092B-C50C-407E-A947-70E740481C1C}">
                                <a14:useLocalDpi xmlns:a14="http://schemas.microsoft.com/office/drawing/2010/main" val="0"/>
                              </a:ext>
                            </a:extLst>
                          </a:blip>
                          <a:srcRect/>
                          <a:stretch>
                            <a:fillRect/>
                          </a:stretch>
                        </p:blipFill>
                        <p:spPr bwMode="auto">
                          <a:xfrm>
                            <a:off x="3424" y="1389"/>
                            <a:ext cx="544" cy="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6820" name="Object 20"/>
              <p:cNvGraphicFramePr>
                <a:graphicFrameLocks noChangeAspect="1"/>
              </p:cNvGraphicFramePr>
              <p:nvPr/>
            </p:nvGraphicFramePr>
            <p:xfrm>
              <a:off x="3742" y="2478"/>
              <a:ext cx="207" cy="560"/>
            </p:xfrm>
            <a:graphic>
              <a:graphicData uri="http://schemas.openxmlformats.org/presentationml/2006/ole">
                <mc:AlternateContent xmlns:mc="http://schemas.openxmlformats.org/markup-compatibility/2006">
                  <mc:Choice xmlns:v="urn:schemas-microsoft-com:vml" Requires="v">
                    <p:oleObj spid="_x0000_s260634" name="Equation" r:id="rId5" imgW="152280" imgH="393480" progId="Equation.DSMT4">
                      <p:embed/>
                    </p:oleObj>
                  </mc:Choice>
                  <mc:Fallback>
                    <p:oleObj name="Equation" r:id="rId5" imgW="152280" imgH="393480" progId="Equation.DSMT4">
                      <p:embed/>
                      <p:pic>
                        <p:nvPicPr>
                          <p:cNvPr id="0" name="Object 20"/>
                          <p:cNvPicPr>
                            <a:picLocks noChangeAspect="1" noChangeArrowheads="1"/>
                          </p:cNvPicPr>
                          <p:nvPr/>
                        </p:nvPicPr>
                        <p:blipFill>
                          <a:blip r:embed="rId6">
                            <a:lum bright="-66000"/>
                            <a:extLst>
                              <a:ext uri="{28A0092B-C50C-407E-A947-70E740481C1C}">
                                <a14:useLocalDpi xmlns:a14="http://schemas.microsoft.com/office/drawing/2010/main" val="0"/>
                              </a:ext>
                            </a:extLst>
                          </a:blip>
                          <a:srcRect/>
                          <a:stretch>
                            <a:fillRect/>
                          </a:stretch>
                        </p:blipFill>
                        <p:spPr bwMode="auto">
                          <a:xfrm>
                            <a:off x="3742" y="2478"/>
                            <a:ext cx="207" cy="5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6823" name="Object 23"/>
              <p:cNvGraphicFramePr>
                <a:graphicFrameLocks noChangeAspect="1"/>
              </p:cNvGraphicFramePr>
              <p:nvPr/>
            </p:nvGraphicFramePr>
            <p:xfrm>
              <a:off x="5306" y="3597"/>
              <a:ext cx="172" cy="199"/>
            </p:xfrm>
            <a:graphic>
              <a:graphicData uri="http://schemas.openxmlformats.org/presentationml/2006/ole">
                <mc:AlternateContent xmlns:mc="http://schemas.openxmlformats.org/markup-compatibility/2006">
                  <mc:Choice xmlns:v="urn:schemas-microsoft-com:vml" Requires="v">
                    <p:oleObj spid="_x0000_s260635" name="Equation" r:id="rId7" imgW="126720" imgH="139680" progId="Equation.DSMT4">
                      <p:embed/>
                    </p:oleObj>
                  </mc:Choice>
                  <mc:Fallback>
                    <p:oleObj name="Equation" r:id="rId7" imgW="126720" imgH="139680" progId="Equation.DSMT4">
                      <p:embed/>
                      <p:pic>
                        <p:nvPicPr>
                          <p:cNvPr id="0" name="Object 23"/>
                          <p:cNvPicPr>
                            <a:picLocks noChangeAspect="1" noChangeArrowheads="1"/>
                          </p:cNvPicPr>
                          <p:nvPr/>
                        </p:nvPicPr>
                        <p:blipFill>
                          <a:blip r:embed="rId8">
                            <a:lum bright="-66000"/>
                            <a:extLst>
                              <a:ext uri="{28A0092B-C50C-407E-A947-70E740481C1C}">
                                <a14:useLocalDpi xmlns:a14="http://schemas.microsoft.com/office/drawing/2010/main" val="0"/>
                              </a:ext>
                            </a:extLst>
                          </a:blip>
                          <a:srcRect/>
                          <a:stretch>
                            <a:fillRect/>
                          </a:stretch>
                        </p:blipFill>
                        <p:spPr bwMode="auto">
                          <a:xfrm>
                            <a:off x="5306" y="3597"/>
                            <a:ext cx="172" cy="1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6824" name="Object 24"/>
              <p:cNvGraphicFramePr>
                <a:graphicFrameLocks noChangeAspect="1"/>
              </p:cNvGraphicFramePr>
              <p:nvPr/>
            </p:nvGraphicFramePr>
            <p:xfrm>
              <a:off x="3243" y="2024"/>
              <a:ext cx="121" cy="235"/>
            </p:xfrm>
            <a:graphic>
              <a:graphicData uri="http://schemas.openxmlformats.org/presentationml/2006/ole">
                <mc:AlternateContent xmlns:mc="http://schemas.openxmlformats.org/markup-compatibility/2006">
                  <mc:Choice xmlns:v="urn:schemas-microsoft-com:vml" Requires="v">
                    <p:oleObj spid="_x0000_s260636" name="Equation" r:id="rId9" imgW="88560" imgH="164880" progId="Equation.DSMT4">
                      <p:embed/>
                    </p:oleObj>
                  </mc:Choice>
                  <mc:Fallback>
                    <p:oleObj name="Equation" r:id="rId9" imgW="88560" imgH="164880" progId="Equation.DSMT4">
                      <p:embed/>
                      <p:pic>
                        <p:nvPicPr>
                          <p:cNvPr id="0" name="Object 24"/>
                          <p:cNvPicPr>
                            <a:picLocks noChangeAspect="1" noChangeArrowheads="1"/>
                          </p:cNvPicPr>
                          <p:nvPr/>
                        </p:nvPicPr>
                        <p:blipFill>
                          <a:blip r:embed="rId10">
                            <a:lum bright="-66000"/>
                            <a:extLst>
                              <a:ext uri="{28A0092B-C50C-407E-A947-70E740481C1C}">
                                <a14:useLocalDpi xmlns:a14="http://schemas.microsoft.com/office/drawing/2010/main" val="0"/>
                              </a:ext>
                            </a:extLst>
                          </a:blip>
                          <a:srcRect/>
                          <a:stretch>
                            <a:fillRect/>
                          </a:stretch>
                        </p:blipFill>
                        <p:spPr bwMode="auto">
                          <a:xfrm>
                            <a:off x="3243" y="2024"/>
                            <a:ext cx="121" cy="2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6827" name="Text Box 27"/>
              <p:cNvSpPr txBox="1">
                <a:spLocks noChangeArrowheads="1"/>
              </p:cNvSpPr>
              <p:nvPr/>
            </p:nvSpPr>
            <p:spPr bwMode="auto">
              <a:xfrm>
                <a:off x="2699" y="3702"/>
                <a:ext cx="2188" cy="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dirty="0"/>
                  <a:t>-2 </a:t>
                </a:r>
                <a:r>
                  <a:rPr lang="en-US" altLang="zh-CN" sz="2200" dirty="0" smtClean="0"/>
                  <a:t>   </a:t>
                </a:r>
                <a:r>
                  <a:rPr lang="en-US" altLang="zh-CN" sz="2200" dirty="0"/>
                  <a:t>-1   </a:t>
                </a:r>
                <a:r>
                  <a:rPr lang="en-US" altLang="zh-CN" sz="2200" dirty="0" smtClean="0"/>
                  <a:t> </a:t>
                </a:r>
                <a:r>
                  <a:rPr lang="en-US" altLang="zh-CN" sz="2200" dirty="0"/>
                  <a:t>0     </a:t>
                </a:r>
                <a:r>
                  <a:rPr lang="en-US" altLang="zh-CN" sz="2200" dirty="0" smtClean="0"/>
                  <a:t> </a:t>
                </a:r>
                <a:r>
                  <a:rPr lang="en-US" altLang="zh-CN" sz="2200" dirty="0"/>
                  <a:t>1     </a:t>
                </a:r>
                <a:r>
                  <a:rPr lang="en-US" altLang="zh-CN" sz="2200" dirty="0" smtClean="0"/>
                  <a:t> </a:t>
                </a:r>
                <a:r>
                  <a:rPr lang="en-US" altLang="zh-CN" sz="2200" dirty="0"/>
                  <a:t>2    </a:t>
                </a:r>
              </a:p>
            </p:txBody>
          </p:sp>
          <p:graphicFrame>
            <p:nvGraphicFramePr>
              <p:cNvPr id="76829" name="Object 29"/>
              <p:cNvGraphicFramePr>
                <a:graphicFrameLocks noChangeAspect="1"/>
              </p:cNvGraphicFramePr>
              <p:nvPr/>
            </p:nvGraphicFramePr>
            <p:xfrm>
              <a:off x="4014" y="2795"/>
              <a:ext cx="207" cy="560"/>
            </p:xfrm>
            <a:graphic>
              <a:graphicData uri="http://schemas.openxmlformats.org/presentationml/2006/ole">
                <mc:AlternateContent xmlns:mc="http://schemas.openxmlformats.org/markup-compatibility/2006">
                  <mc:Choice xmlns:v="urn:schemas-microsoft-com:vml" Requires="v">
                    <p:oleObj spid="_x0000_s260637" name="Equation" r:id="rId11" imgW="152280" imgH="393480" progId="Equation.DSMT4">
                      <p:embed/>
                    </p:oleObj>
                  </mc:Choice>
                  <mc:Fallback>
                    <p:oleObj name="Equation" r:id="rId11" imgW="152280" imgH="393480" progId="Equation.DSMT4">
                      <p:embed/>
                      <p:pic>
                        <p:nvPicPr>
                          <p:cNvPr id="0" name="Object 29"/>
                          <p:cNvPicPr>
                            <a:picLocks noChangeAspect="1" noChangeArrowheads="1"/>
                          </p:cNvPicPr>
                          <p:nvPr/>
                        </p:nvPicPr>
                        <p:blipFill>
                          <a:blip r:embed="rId12">
                            <a:lum bright="-66000"/>
                            <a:extLst>
                              <a:ext uri="{28A0092B-C50C-407E-A947-70E740481C1C}">
                                <a14:useLocalDpi xmlns:a14="http://schemas.microsoft.com/office/drawing/2010/main" val="0"/>
                              </a:ext>
                            </a:extLst>
                          </a:blip>
                          <a:srcRect/>
                          <a:stretch>
                            <a:fillRect/>
                          </a:stretch>
                        </p:blipFill>
                        <p:spPr bwMode="auto">
                          <a:xfrm>
                            <a:off x="4014" y="2795"/>
                            <a:ext cx="207" cy="5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6830" name="Line 30"/>
              <p:cNvSpPr>
                <a:spLocks noChangeShapeType="1"/>
              </p:cNvSpPr>
              <p:nvPr/>
            </p:nvSpPr>
            <p:spPr bwMode="auto">
              <a:xfrm flipH="1" flipV="1">
                <a:off x="4513" y="3533"/>
                <a:ext cx="6" cy="1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76831" name="Object 31"/>
              <p:cNvGraphicFramePr>
                <a:graphicFrameLocks noChangeAspect="1"/>
              </p:cNvGraphicFramePr>
              <p:nvPr/>
            </p:nvGraphicFramePr>
            <p:xfrm>
              <a:off x="4431" y="2931"/>
              <a:ext cx="189" cy="560"/>
            </p:xfrm>
            <a:graphic>
              <a:graphicData uri="http://schemas.openxmlformats.org/presentationml/2006/ole">
                <mc:AlternateContent xmlns:mc="http://schemas.openxmlformats.org/markup-compatibility/2006">
                  <mc:Choice xmlns:v="urn:schemas-microsoft-com:vml" Requires="v">
                    <p:oleObj spid="_x0000_s260638" name="Equation" r:id="rId13" imgW="139680" imgH="393480" progId="Equation.DSMT4">
                      <p:embed/>
                    </p:oleObj>
                  </mc:Choice>
                  <mc:Fallback>
                    <p:oleObj name="Equation" r:id="rId13" imgW="139680" imgH="393480" progId="Equation.DSMT4">
                      <p:embed/>
                      <p:pic>
                        <p:nvPicPr>
                          <p:cNvPr id="0" name="Object 31"/>
                          <p:cNvPicPr>
                            <a:picLocks noChangeAspect="1" noChangeArrowheads="1"/>
                          </p:cNvPicPr>
                          <p:nvPr/>
                        </p:nvPicPr>
                        <p:blipFill>
                          <a:blip r:embed="rId14">
                            <a:lum bright="-66000"/>
                            <a:extLst>
                              <a:ext uri="{28A0092B-C50C-407E-A947-70E740481C1C}">
                                <a14:useLocalDpi xmlns:a14="http://schemas.microsoft.com/office/drawing/2010/main" val="0"/>
                              </a:ext>
                            </a:extLst>
                          </a:blip>
                          <a:srcRect/>
                          <a:stretch>
                            <a:fillRect/>
                          </a:stretch>
                        </p:blipFill>
                        <p:spPr bwMode="auto">
                          <a:xfrm>
                            <a:off x="4431" y="2931"/>
                            <a:ext cx="189" cy="5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6832" name="Oval 32"/>
              <p:cNvSpPr>
                <a:spLocks noChangeArrowheads="1"/>
              </p:cNvSpPr>
              <p:nvPr/>
            </p:nvSpPr>
            <p:spPr bwMode="auto">
              <a:xfrm>
                <a:off x="2793" y="3681"/>
                <a:ext cx="49" cy="51"/>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6833" name="Object 33"/>
              <p:cNvGraphicFramePr>
                <a:graphicFrameLocks noChangeAspect="1"/>
              </p:cNvGraphicFramePr>
              <p:nvPr>
                <p:extLst>
                  <p:ext uri="{D42A27DB-BD31-4B8C-83A1-F6EECF244321}">
                    <p14:modId xmlns:p14="http://schemas.microsoft.com/office/powerpoint/2010/main" val="2346748114"/>
                  </p:ext>
                </p:extLst>
              </p:nvPr>
            </p:nvGraphicFramePr>
            <p:xfrm>
              <a:off x="4694" y="3430"/>
              <a:ext cx="433" cy="260"/>
            </p:xfrm>
            <a:graphic>
              <a:graphicData uri="http://schemas.openxmlformats.org/presentationml/2006/ole">
                <mc:AlternateContent xmlns:mc="http://schemas.openxmlformats.org/markup-compatibility/2006">
                  <mc:Choice xmlns:v="urn:schemas-microsoft-com:vml" Requires="v">
                    <p:oleObj spid="_x0000_s260639" name="Equation" r:id="rId15" imgW="177480" imgH="101520" progId="Equation.DSMT4">
                      <p:embed/>
                    </p:oleObj>
                  </mc:Choice>
                  <mc:Fallback>
                    <p:oleObj name="Equation" r:id="rId15" imgW="177480" imgH="101520" progId="Equation.DSMT4">
                      <p:embed/>
                      <p:pic>
                        <p:nvPicPr>
                          <p:cNvPr id="0" name="Object 33"/>
                          <p:cNvPicPr>
                            <a:picLocks noChangeAspect="1" noChangeArrowheads="1"/>
                          </p:cNvPicPr>
                          <p:nvPr/>
                        </p:nvPicPr>
                        <p:blipFill>
                          <a:blip r:embed="rId16">
                            <a:lum bright="-66000"/>
                          </a:blip>
                          <a:srcRect/>
                          <a:stretch>
                            <a:fillRect/>
                          </a:stretch>
                        </p:blipFill>
                        <p:spPr bwMode="auto">
                          <a:xfrm>
                            <a:off x="4694" y="3430"/>
                            <a:ext cx="433" cy="2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76856" name="Text Box 56"/>
            <p:cNvSpPr txBox="1">
              <a:spLocks noChangeArrowheads="1"/>
            </p:cNvSpPr>
            <p:nvPr/>
          </p:nvSpPr>
          <p:spPr bwMode="auto">
            <a:xfrm>
              <a:off x="521" y="3067"/>
              <a:ext cx="120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dirty="0"/>
                <a:t>原序列</a:t>
              </a:r>
              <a:r>
                <a:rPr lang="en-US" altLang="zh-CN" sz="2800" b="1" dirty="0"/>
                <a:t>x(n)</a:t>
              </a:r>
            </a:p>
          </p:txBody>
        </p:sp>
      </p:grpSp>
      <p:grpSp>
        <p:nvGrpSpPr>
          <p:cNvPr id="76860" name="Group 60"/>
          <p:cNvGrpSpPr>
            <a:grpSpLocks/>
          </p:cNvGrpSpPr>
          <p:nvPr/>
        </p:nvGrpSpPr>
        <p:grpSpPr bwMode="auto">
          <a:xfrm>
            <a:off x="4787900" y="1012880"/>
            <a:ext cx="3960813" cy="4983163"/>
            <a:chOff x="3016" y="618"/>
            <a:chExt cx="2495" cy="3139"/>
          </a:xfrm>
        </p:grpSpPr>
        <p:grpSp>
          <p:nvGrpSpPr>
            <p:cNvPr id="76855" name="Group 55"/>
            <p:cNvGrpSpPr>
              <a:grpSpLocks/>
            </p:cNvGrpSpPr>
            <p:nvPr/>
          </p:nvGrpSpPr>
          <p:grpSpPr bwMode="auto">
            <a:xfrm>
              <a:off x="3016" y="618"/>
              <a:ext cx="2495" cy="2341"/>
              <a:chOff x="2653" y="1207"/>
              <a:chExt cx="2846" cy="2617"/>
            </a:xfrm>
          </p:grpSpPr>
          <p:sp>
            <p:nvSpPr>
              <p:cNvPr id="76836" name="Line 36"/>
              <p:cNvSpPr>
                <a:spLocks noChangeShapeType="1"/>
              </p:cNvSpPr>
              <p:nvPr/>
            </p:nvSpPr>
            <p:spPr bwMode="auto">
              <a:xfrm>
                <a:off x="2653" y="3480"/>
                <a:ext cx="2545" cy="2"/>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6837" name="Line 37"/>
              <p:cNvSpPr>
                <a:spLocks noChangeShapeType="1"/>
              </p:cNvSpPr>
              <p:nvPr/>
            </p:nvSpPr>
            <p:spPr bwMode="auto">
              <a:xfrm flipV="1">
                <a:off x="4105" y="1661"/>
                <a:ext cx="0" cy="1832"/>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6838" name="Line 38"/>
              <p:cNvSpPr>
                <a:spLocks noChangeShapeType="1"/>
              </p:cNvSpPr>
              <p:nvPr/>
            </p:nvSpPr>
            <p:spPr bwMode="auto">
              <a:xfrm flipH="1" flipV="1">
                <a:off x="4109" y="3147"/>
                <a:ext cx="6" cy="32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6839" name="Oval 39"/>
              <p:cNvSpPr>
                <a:spLocks noChangeArrowheads="1"/>
              </p:cNvSpPr>
              <p:nvPr/>
            </p:nvSpPr>
            <p:spPr bwMode="auto">
              <a:xfrm>
                <a:off x="3646" y="2719"/>
                <a:ext cx="49" cy="51"/>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40" name="Oval 40"/>
              <p:cNvSpPr>
                <a:spLocks noChangeArrowheads="1"/>
              </p:cNvSpPr>
              <p:nvPr/>
            </p:nvSpPr>
            <p:spPr bwMode="auto">
              <a:xfrm>
                <a:off x="4506" y="3279"/>
                <a:ext cx="49" cy="5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41" name="Oval 41"/>
              <p:cNvSpPr>
                <a:spLocks noChangeArrowheads="1"/>
              </p:cNvSpPr>
              <p:nvPr/>
            </p:nvSpPr>
            <p:spPr bwMode="auto">
              <a:xfrm>
                <a:off x="4080" y="3120"/>
                <a:ext cx="49" cy="5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42" name="Line 42"/>
              <p:cNvSpPr>
                <a:spLocks noChangeShapeType="1"/>
              </p:cNvSpPr>
              <p:nvPr/>
            </p:nvSpPr>
            <p:spPr bwMode="auto">
              <a:xfrm flipH="1" flipV="1">
                <a:off x="3247" y="2128"/>
                <a:ext cx="11" cy="13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6843" name="Oval 43"/>
              <p:cNvSpPr>
                <a:spLocks noChangeArrowheads="1"/>
              </p:cNvSpPr>
              <p:nvPr/>
            </p:nvSpPr>
            <p:spPr bwMode="auto">
              <a:xfrm>
                <a:off x="3217" y="2104"/>
                <a:ext cx="48" cy="5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6844" name="Object 44"/>
              <p:cNvGraphicFramePr>
                <a:graphicFrameLocks noChangeAspect="1"/>
              </p:cNvGraphicFramePr>
              <p:nvPr/>
            </p:nvGraphicFramePr>
            <p:xfrm>
              <a:off x="3681" y="1207"/>
              <a:ext cx="849" cy="366"/>
            </p:xfrm>
            <a:graphic>
              <a:graphicData uri="http://schemas.openxmlformats.org/presentationml/2006/ole">
                <mc:AlternateContent xmlns:mc="http://schemas.openxmlformats.org/markup-compatibility/2006">
                  <mc:Choice xmlns:v="urn:schemas-microsoft-com:vml" Requires="v">
                    <p:oleObj spid="_x0000_s260640" name="Equation" r:id="rId17" imgW="495000" imgH="203040" progId="Equation.DSMT4">
                      <p:embed/>
                    </p:oleObj>
                  </mc:Choice>
                  <mc:Fallback>
                    <p:oleObj name="Equation" r:id="rId17" imgW="495000" imgH="203040" progId="Equation.DSMT4">
                      <p:embed/>
                      <p:pic>
                        <p:nvPicPr>
                          <p:cNvPr id="0" name="Object 44"/>
                          <p:cNvPicPr>
                            <a:picLocks noChangeAspect="1" noChangeArrowheads="1"/>
                          </p:cNvPicPr>
                          <p:nvPr/>
                        </p:nvPicPr>
                        <p:blipFill>
                          <a:blip r:embed="rId18">
                            <a:lum bright="-66000"/>
                            <a:extLst>
                              <a:ext uri="{28A0092B-C50C-407E-A947-70E740481C1C}">
                                <a14:useLocalDpi xmlns:a14="http://schemas.microsoft.com/office/drawing/2010/main" val="0"/>
                              </a:ext>
                            </a:extLst>
                          </a:blip>
                          <a:srcRect/>
                          <a:stretch>
                            <a:fillRect/>
                          </a:stretch>
                        </p:blipFill>
                        <p:spPr bwMode="auto">
                          <a:xfrm>
                            <a:off x="3681" y="1207"/>
                            <a:ext cx="849" cy="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6845" name="Object 45"/>
              <p:cNvGraphicFramePr>
                <a:graphicFrameLocks noChangeAspect="1"/>
              </p:cNvGraphicFramePr>
              <p:nvPr/>
            </p:nvGraphicFramePr>
            <p:xfrm>
              <a:off x="3606" y="2160"/>
              <a:ext cx="207" cy="560"/>
            </p:xfrm>
            <a:graphic>
              <a:graphicData uri="http://schemas.openxmlformats.org/presentationml/2006/ole">
                <mc:AlternateContent xmlns:mc="http://schemas.openxmlformats.org/markup-compatibility/2006">
                  <mc:Choice xmlns:v="urn:schemas-microsoft-com:vml" Requires="v">
                    <p:oleObj spid="_x0000_s260641" name="Equation" r:id="rId19" imgW="152280" imgH="393480" progId="Equation.DSMT4">
                      <p:embed/>
                    </p:oleObj>
                  </mc:Choice>
                  <mc:Fallback>
                    <p:oleObj name="Equation" r:id="rId19" imgW="152280" imgH="393480" progId="Equation.DSMT4">
                      <p:embed/>
                      <p:pic>
                        <p:nvPicPr>
                          <p:cNvPr id="0" name="Object 45"/>
                          <p:cNvPicPr>
                            <a:picLocks noChangeAspect="1" noChangeArrowheads="1"/>
                          </p:cNvPicPr>
                          <p:nvPr/>
                        </p:nvPicPr>
                        <p:blipFill>
                          <a:blip r:embed="rId6">
                            <a:lum bright="-66000"/>
                            <a:extLst>
                              <a:ext uri="{28A0092B-C50C-407E-A947-70E740481C1C}">
                                <a14:useLocalDpi xmlns:a14="http://schemas.microsoft.com/office/drawing/2010/main" val="0"/>
                              </a:ext>
                            </a:extLst>
                          </a:blip>
                          <a:srcRect/>
                          <a:stretch>
                            <a:fillRect/>
                          </a:stretch>
                        </p:blipFill>
                        <p:spPr bwMode="auto">
                          <a:xfrm>
                            <a:off x="3606" y="2160"/>
                            <a:ext cx="207" cy="5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6846" name="Object 46"/>
              <p:cNvGraphicFramePr>
                <a:graphicFrameLocks noChangeAspect="1"/>
              </p:cNvGraphicFramePr>
              <p:nvPr/>
            </p:nvGraphicFramePr>
            <p:xfrm>
              <a:off x="5327" y="3370"/>
              <a:ext cx="172" cy="199"/>
            </p:xfrm>
            <a:graphic>
              <a:graphicData uri="http://schemas.openxmlformats.org/presentationml/2006/ole">
                <mc:AlternateContent xmlns:mc="http://schemas.openxmlformats.org/markup-compatibility/2006">
                  <mc:Choice xmlns:v="urn:schemas-microsoft-com:vml" Requires="v">
                    <p:oleObj spid="_x0000_s260642" name="Equation" r:id="rId20" imgW="126720" imgH="139680" progId="Equation.DSMT4">
                      <p:embed/>
                    </p:oleObj>
                  </mc:Choice>
                  <mc:Fallback>
                    <p:oleObj name="Equation" r:id="rId20" imgW="126720" imgH="139680" progId="Equation.DSMT4">
                      <p:embed/>
                      <p:pic>
                        <p:nvPicPr>
                          <p:cNvPr id="0" name="Object 46"/>
                          <p:cNvPicPr>
                            <a:picLocks noChangeAspect="1" noChangeArrowheads="1"/>
                          </p:cNvPicPr>
                          <p:nvPr/>
                        </p:nvPicPr>
                        <p:blipFill>
                          <a:blip r:embed="rId8">
                            <a:lum bright="-66000"/>
                            <a:extLst>
                              <a:ext uri="{28A0092B-C50C-407E-A947-70E740481C1C}">
                                <a14:useLocalDpi xmlns:a14="http://schemas.microsoft.com/office/drawing/2010/main" val="0"/>
                              </a:ext>
                            </a:extLst>
                          </a:blip>
                          <a:srcRect/>
                          <a:stretch>
                            <a:fillRect/>
                          </a:stretch>
                        </p:blipFill>
                        <p:spPr bwMode="auto">
                          <a:xfrm>
                            <a:off x="5327" y="3370"/>
                            <a:ext cx="172" cy="1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6847" name="Object 47"/>
              <p:cNvGraphicFramePr>
                <a:graphicFrameLocks noChangeAspect="1"/>
              </p:cNvGraphicFramePr>
              <p:nvPr/>
            </p:nvGraphicFramePr>
            <p:xfrm>
              <a:off x="3264" y="1797"/>
              <a:ext cx="121" cy="235"/>
            </p:xfrm>
            <a:graphic>
              <a:graphicData uri="http://schemas.openxmlformats.org/presentationml/2006/ole">
                <mc:AlternateContent xmlns:mc="http://schemas.openxmlformats.org/markup-compatibility/2006">
                  <mc:Choice xmlns:v="urn:schemas-microsoft-com:vml" Requires="v">
                    <p:oleObj spid="_x0000_s260643" name="Equation" r:id="rId21" imgW="88560" imgH="164880" progId="Equation.DSMT4">
                      <p:embed/>
                    </p:oleObj>
                  </mc:Choice>
                  <mc:Fallback>
                    <p:oleObj name="Equation" r:id="rId21" imgW="88560" imgH="164880" progId="Equation.DSMT4">
                      <p:embed/>
                      <p:pic>
                        <p:nvPicPr>
                          <p:cNvPr id="0" name="Object 47"/>
                          <p:cNvPicPr>
                            <a:picLocks noChangeAspect="1" noChangeArrowheads="1"/>
                          </p:cNvPicPr>
                          <p:nvPr/>
                        </p:nvPicPr>
                        <p:blipFill>
                          <a:blip r:embed="rId22">
                            <a:lum bright="-66000"/>
                            <a:extLst>
                              <a:ext uri="{28A0092B-C50C-407E-A947-70E740481C1C}">
                                <a14:useLocalDpi xmlns:a14="http://schemas.microsoft.com/office/drawing/2010/main" val="0"/>
                              </a:ext>
                            </a:extLst>
                          </a:blip>
                          <a:srcRect/>
                          <a:stretch>
                            <a:fillRect/>
                          </a:stretch>
                        </p:blipFill>
                        <p:spPr bwMode="auto">
                          <a:xfrm>
                            <a:off x="3264" y="1797"/>
                            <a:ext cx="121" cy="2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6848" name="Text Box 48"/>
              <p:cNvSpPr txBox="1">
                <a:spLocks noChangeArrowheads="1"/>
              </p:cNvSpPr>
              <p:nvPr/>
            </p:nvSpPr>
            <p:spPr bwMode="auto">
              <a:xfrm>
                <a:off x="3107" y="3521"/>
                <a:ext cx="2131" cy="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dirty="0"/>
                  <a:t>-2     -1  </a:t>
                </a:r>
                <a:r>
                  <a:rPr lang="en-US" altLang="zh-CN" sz="2200" dirty="0" smtClean="0"/>
                  <a:t>  </a:t>
                </a:r>
                <a:r>
                  <a:rPr lang="en-US" altLang="zh-CN" sz="2200" dirty="0"/>
                  <a:t>0  </a:t>
                </a:r>
                <a:r>
                  <a:rPr lang="en-US" altLang="zh-CN" sz="2200" dirty="0" smtClean="0"/>
                  <a:t>    </a:t>
                </a:r>
                <a:r>
                  <a:rPr lang="en-US" altLang="zh-CN" sz="2200" dirty="0"/>
                  <a:t>1      </a:t>
                </a:r>
                <a:r>
                  <a:rPr lang="en-US" altLang="zh-CN" sz="2200" dirty="0" smtClean="0"/>
                  <a:t>    </a:t>
                </a:r>
                <a:endParaRPr lang="en-US" altLang="zh-CN" sz="2200" dirty="0"/>
              </a:p>
            </p:txBody>
          </p:sp>
          <p:graphicFrame>
            <p:nvGraphicFramePr>
              <p:cNvPr id="76849" name="Object 49"/>
              <p:cNvGraphicFramePr>
                <a:graphicFrameLocks noChangeAspect="1"/>
              </p:cNvGraphicFramePr>
              <p:nvPr/>
            </p:nvGraphicFramePr>
            <p:xfrm>
              <a:off x="4150" y="2568"/>
              <a:ext cx="207" cy="560"/>
            </p:xfrm>
            <a:graphic>
              <a:graphicData uri="http://schemas.openxmlformats.org/presentationml/2006/ole">
                <mc:AlternateContent xmlns:mc="http://schemas.openxmlformats.org/markup-compatibility/2006">
                  <mc:Choice xmlns:v="urn:schemas-microsoft-com:vml" Requires="v">
                    <p:oleObj spid="_x0000_s260644" name="Equation" r:id="rId23" imgW="152280" imgH="393480" progId="Equation.DSMT4">
                      <p:embed/>
                    </p:oleObj>
                  </mc:Choice>
                  <mc:Fallback>
                    <p:oleObj name="Equation" r:id="rId23" imgW="152280" imgH="393480" progId="Equation.DSMT4">
                      <p:embed/>
                      <p:pic>
                        <p:nvPicPr>
                          <p:cNvPr id="0" name="Object 49"/>
                          <p:cNvPicPr>
                            <a:picLocks noChangeAspect="1" noChangeArrowheads="1"/>
                          </p:cNvPicPr>
                          <p:nvPr/>
                        </p:nvPicPr>
                        <p:blipFill>
                          <a:blip r:embed="rId12">
                            <a:lum bright="-66000"/>
                            <a:extLst>
                              <a:ext uri="{28A0092B-C50C-407E-A947-70E740481C1C}">
                                <a14:useLocalDpi xmlns:a14="http://schemas.microsoft.com/office/drawing/2010/main" val="0"/>
                              </a:ext>
                            </a:extLst>
                          </a:blip>
                          <a:srcRect/>
                          <a:stretch>
                            <a:fillRect/>
                          </a:stretch>
                        </p:blipFill>
                        <p:spPr bwMode="auto">
                          <a:xfrm>
                            <a:off x="4150" y="2568"/>
                            <a:ext cx="207" cy="5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6850" name="Line 50"/>
              <p:cNvSpPr>
                <a:spLocks noChangeShapeType="1"/>
              </p:cNvSpPr>
              <p:nvPr/>
            </p:nvSpPr>
            <p:spPr bwMode="auto">
              <a:xfrm flipH="1" flipV="1">
                <a:off x="4534" y="3306"/>
                <a:ext cx="6" cy="1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76851" name="Object 51"/>
              <p:cNvGraphicFramePr>
                <a:graphicFrameLocks noChangeAspect="1"/>
              </p:cNvGraphicFramePr>
              <p:nvPr/>
            </p:nvGraphicFramePr>
            <p:xfrm>
              <a:off x="4452" y="2704"/>
              <a:ext cx="189" cy="560"/>
            </p:xfrm>
            <a:graphic>
              <a:graphicData uri="http://schemas.openxmlformats.org/presentationml/2006/ole">
                <mc:AlternateContent xmlns:mc="http://schemas.openxmlformats.org/markup-compatibility/2006">
                  <mc:Choice xmlns:v="urn:schemas-microsoft-com:vml" Requires="v">
                    <p:oleObj spid="_x0000_s260645" name="Equation" r:id="rId24" imgW="139680" imgH="393480" progId="Equation.DSMT4">
                      <p:embed/>
                    </p:oleObj>
                  </mc:Choice>
                  <mc:Fallback>
                    <p:oleObj name="Equation" r:id="rId24" imgW="139680" imgH="393480" progId="Equation.DSMT4">
                      <p:embed/>
                      <p:pic>
                        <p:nvPicPr>
                          <p:cNvPr id="0" name="Object 51"/>
                          <p:cNvPicPr>
                            <a:picLocks noChangeAspect="1" noChangeArrowheads="1"/>
                          </p:cNvPicPr>
                          <p:nvPr/>
                        </p:nvPicPr>
                        <p:blipFill>
                          <a:blip r:embed="rId14">
                            <a:lum bright="-66000"/>
                            <a:extLst>
                              <a:ext uri="{28A0092B-C50C-407E-A947-70E740481C1C}">
                                <a14:useLocalDpi xmlns:a14="http://schemas.microsoft.com/office/drawing/2010/main" val="0"/>
                              </a:ext>
                            </a:extLst>
                          </a:blip>
                          <a:srcRect/>
                          <a:stretch>
                            <a:fillRect/>
                          </a:stretch>
                        </p:blipFill>
                        <p:spPr bwMode="auto">
                          <a:xfrm>
                            <a:off x="4452" y="2704"/>
                            <a:ext cx="189" cy="5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6852" name="Oval 52"/>
              <p:cNvSpPr>
                <a:spLocks noChangeArrowheads="1"/>
              </p:cNvSpPr>
              <p:nvPr/>
            </p:nvSpPr>
            <p:spPr bwMode="auto">
              <a:xfrm>
                <a:off x="2814" y="3454"/>
                <a:ext cx="49" cy="51"/>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76853" name="Object 53"/>
              <p:cNvGraphicFramePr>
                <a:graphicFrameLocks noChangeAspect="1"/>
              </p:cNvGraphicFramePr>
              <p:nvPr>
                <p:extLst>
                  <p:ext uri="{D42A27DB-BD31-4B8C-83A1-F6EECF244321}">
                    <p14:modId xmlns:p14="http://schemas.microsoft.com/office/powerpoint/2010/main" val="1169828448"/>
                  </p:ext>
                </p:extLst>
              </p:nvPr>
            </p:nvGraphicFramePr>
            <p:xfrm>
              <a:off x="4715" y="3203"/>
              <a:ext cx="433" cy="260"/>
            </p:xfrm>
            <a:graphic>
              <a:graphicData uri="http://schemas.openxmlformats.org/presentationml/2006/ole">
                <mc:AlternateContent xmlns:mc="http://schemas.openxmlformats.org/markup-compatibility/2006">
                  <mc:Choice xmlns:v="urn:schemas-microsoft-com:vml" Requires="v">
                    <p:oleObj spid="_x0000_s260646" name="Equation" r:id="rId25" imgW="177480" imgH="101520" progId="Equation.DSMT4">
                      <p:embed/>
                    </p:oleObj>
                  </mc:Choice>
                  <mc:Fallback>
                    <p:oleObj name="Equation" r:id="rId25" imgW="177480" imgH="101520" progId="Equation.DSMT4">
                      <p:embed/>
                      <p:pic>
                        <p:nvPicPr>
                          <p:cNvPr id="0" name="Object 53"/>
                          <p:cNvPicPr>
                            <a:picLocks noChangeAspect="1" noChangeArrowheads="1"/>
                          </p:cNvPicPr>
                          <p:nvPr/>
                        </p:nvPicPr>
                        <p:blipFill>
                          <a:blip r:embed="rId26">
                            <a:lum bright="-66000"/>
                          </a:blip>
                          <a:srcRect/>
                          <a:stretch>
                            <a:fillRect/>
                          </a:stretch>
                        </p:blipFill>
                        <p:spPr bwMode="auto">
                          <a:xfrm>
                            <a:off x="4715" y="3203"/>
                            <a:ext cx="433" cy="2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6854" name="Line 54"/>
              <p:cNvSpPr>
                <a:spLocks noChangeShapeType="1"/>
              </p:cNvSpPr>
              <p:nvPr/>
            </p:nvSpPr>
            <p:spPr bwMode="auto">
              <a:xfrm>
                <a:off x="3661" y="2760"/>
                <a:ext cx="0" cy="7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76857" name="Text Box 57"/>
            <p:cNvSpPr txBox="1">
              <a:spLocks noChangeArrowheads="1"/>
            </p:cNvSpPr>
            <p:nvPr/>
          </p:nvSpPr>
          <p:spPr bwMode="auto">
            <a:xfrm>
              <a:off x="3424" y="3430"/>
              <a:ext cx="16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dirty="0"/>
                <a:t>超前序列</a:t>
              </a:r>
              <a:r>
                <a:rPr lang="en-US" altLang="zh-CN" sz="2800" b="1" dirty="0"/>
                <a:t>x(n+1)</a:t>
              </a:r>
            </a:p>
          </p:txBody>
        </p:sp>
        <p:sp>
          <p:nvSpPr>
            <p:cNvPr id="76858" name="Text Box 58"/>
            <p:cNvSpPr txBox="1">
              <a:spLocks noChangeArrowheads="1"/>
            </p:cNvSpPr>
            <p:nvPr/>
          </p:nvSpPr>
          <p:spPr bwMode="auto">
            <a:xfrm>
              <a:off x="3379" y="3067"/>
              <a:ext cx="91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dirty="0"/>
                <a:t>左移</a:t>
              </a:r>
              <a:r>
                <a:rPr lang="en-US" altLang="zh-CN" sz="2800" b="1" dirty="0"/>
                <a:t>1</a:t>
              </a:r>
              <a:r>
                <a:rPr lang="zh-CN" altLang="en-US" sz="2800" b="1" dirty="0"/>
                <a:t>位</a:t>
              </a:r>
            </a:p>
          </p:txBody>
        </p:sp>
      </p:grpSp>
      <p:sp>
        <p:nvSpPr>
          <p:cNvPr id="2" name="动作按钮: 后退或前一项 1">
            <a:hlinkClick r:id="" action="ppaction://hlinkshowjump?jump=previousslide" highlightClick="1"/>
          </p:cNvPr>
          <p:cNvSpPr/>
          <p:nvPr/>
        </p:nvSpPr>
        <p:spPr>
          <a:xfrm>
            <a:off x="971600" y="6165304"/>
            <a:ext cx="432048" cy="36004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动作按钮: 后退或前一项 47">
            <a:hlinkClick r:id="rId27" action="ppaction://hlinksldjump" highlightClick="1"/>
          </p:cNvPr>
          <p:cNvSpPr/>
          <p:nvPr/>
        </p:nvSpPr>
        <p:spPr>
          <a:xfrm>
            <a:off x="8052689" y="1532114"/>
            <a:ext cx="720080" cy="36004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3347864" y="225365"/>
            <a:ext cx="5544616" cy="550912"/>
            <a:chOff x="3347864" y="225365"/>
            <a:chExt cx="5544616" cy="550912"/>
          </a:xfrm>
        </p:grpSpPr>
        <p:sp>
          <p:nvSpPr>
            <p:cNvPr id="49" name="Text Box 34"/>
            <p:cNvSpPr txBox="1">
              <a:spLocks noChangeArrowheads="1"/>
            </p:cNvSpPr>
            <p:nvPr/>
          </p:nvSpPr>
          <p:spPr bwMode="auto">
            <a:xfrm>
              <a:off x="3347864" y="225365"/>
              <a:ext cx="5544616" cy="52322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gn="just"/>
              <a:r>
                <a:rPr kumimoji="1" lang="zh-CN" altLang="en-US" sz="2800" b="1" dirty="0" smtClean="0">
                  <a:latin typeface="Times New Roman" pitchFamily="18" charset="0"/>
                </a:rPr>
                <a:t>此处              与</a:t>
              </a:r>
              <a:r>
                <a:rPr kumimoji="1" lang="en-US" altLang="zh-CN" sz="2800" b="1" dirty="0" smtClean="0">
                  <a:latin typeface="Times New Roman" pitchFamily="18" charset="0"/>
                </a:rPr>
                <a:t>P7</a:t>
              </a:r>
              <a:r>
                <a:rPr kumimoji="1" lang="zh-CN" altLang="en-US" sz="2800" b="1" dirty="0" smtClean="0">
                  <a:latin typeface="Times New Roman" pitchFamily="18" charset="0"/>
                </a:rPr>
                <a:t>中的             区别              </a:t>
              </a:r>
              <a:endParaRPr kumimoji="1" lang="zh-CN" altLang="en-US" sz="2800" b="1" dirty="0">
                <a:latin typeface="Times New Roman" pitchFamily="18" charset="0"/>
              </a:endParaRPr>
            </a:p>
          </p:txBody>
        </p:sp>
        <p:graphicFrame>
          <p:nvGraphicFramePr>
            <p:cNvPr id="50" name="Object 44"/>
            <p:cNvGraphicFramePr>
              <a:graphicFrameLocks noChangeAspect="1"/>
            </p:cNvGraphicFramePr>
            <p:nvPr>
              <p:extLst>
                <p:ext uri="{D42A27DB-BD31-4B8C-83A1-F6EECF244321}">
                  <p14:modId xmlns:p14="http://schemas.microsoft.com/office/powerpoint/2010/main" val="560785645"/>
                </p:ext>
              </p:extLst>
            </p:nvPr>
          </p:nvGraphicFramePr>
          <p:xfrm>
            <a:off x="4194397" y="256529"/>
            <a:ext cx="1181564" cy="519748"/>
          </p:xfrm>
          <a:graphic>
            <a:graphicData uri="http://schemas.openxmlformats.org/presentationml/2006/ole">
              <mc:AlternateContent xmlns:mc="http://schemas.openxmlformats.org/markup-compatibility/2006">
                <mc:Choice xmlns:v="urn:schemas-microsoft-com:vml" Requires="v">
                  <p:oleObj spid="_x0000_s260647" name="Equation" r:id="rId17" imgW="495000" imgH="203040" progId="Equation.DSMT4">
                    <p:embed/>
                  </p:oleObj>
                </mc:Choice>
                <mc:Fallback>
                  <p:oleObj name="Equation" r:id="rId17" imgW="495000" imgH="203040" progId="Equation.DSMT4">
                    <p:embed/>
                    <p:pic>
                      <p:nvPicPr>
                        <p:cNvPr id="76844" name="Object 44"/>
                        <p:cNvPicPr>
                          <a:picLocks noChangeAspect="1" noChangeArrowheads="1"/>
                        </p:cNvPicPr>
                        <p:nvPr/>
                      </p:nvPicPr>
                      <p:blipFill>
                        <a:blip r:embed="rId18">
                          <a:lum bright="-66000"/>
                          <a:extLst>
                            <a:ext uri="{28A0092B-C50C-407E-A947-70E740481C1C}">
                              <a14:useLocalDpi xmlns:a14="http://schemas.microsoft.com/office/drawing/2010/main" val="0"/>
                            </a:ext>
                          </a:extLst>
                        </a:blip>
                        <a:srcRect/>
                        <a:stretch>
                          <a:fillRect/>
                        </a:stretch>
                      </p:blipFill>
                      <p:spPr bwMode="auto">
                        <a:xfrm>
                          <a:off x="4194397" y="256529"/>
                          <a:ext cx="1181564" cy="5197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 name="Object 44"/>
            <p:cNvGraphicFramePr>
              <a:graphicFrameLocks noChangeAspect="1"/>
            </p:cNvGraphicFramePr>
            <p:nvPr>
              <p:extLst>
                <p:ext uri="{D42A27DB-BD31-4B8C-83A1-F6EECF244321}">
                  <p14:modId xmlns:p14="http://schemas.microsoft.com/office/powerpoint/2010/main" val="2930476226"/>
                </p:ext>
              </p:extLst>
            </p:nvPr>
          </p:nvGraphicFramePr>
          <p:xfrm>
            <a:off x="6842067" y="240908"/>
            <a:ext cx="1181564" cy="519748"/>
          </p:xfrm>
          <a:graphic>
            <a:graphicData uri="http://schemas.openxmlformats.org/presentationml/2006/ole">
              <mc:AlternateContent xmlns:mc="http://schemas.openxmlformats.org/markup-compatibility/2006">
                <mc:Choice xmlns:v="urn:schemas-microsoft-com:vml" Requires="v">
                  <p:oleObj spid="_x0000_s260648" name="Equation" r:id="rId17" imgW="495000" imgH="203040" progId="Equation.DSMT4">
                    <p:embed/>
                  </p:oleObj>
                </mc:Choice>
                <mc:Fallback>
                  <p:oleObj name="Equation" r:id="rId17" imgW="495000" imgH="203040" progId="Equation.DSMT4">
                    <p:embed/>
                    <p:pic>
                      <p:nvPicPr>
                        <p:cNvPr id="50" name="Object 44"/>
                        <p:cNvPicPr>
                          <a:picLocks noChangeAspect="1" noChangeArrowheads="1"/>
                        </p:cNvPicPr>
                        <p:nvPr/>
                      </p:nvPicPr>
                      <p:blipFill>
                        <a:blip r:embed="rId18">
                          <a:lum bright="-66000"/>
                          <a:extLst>
                            <a:ext uri="{28A0092B-C50C-407E-A947-70E740481C1C}">
                              <a14:useLocalDpi xmlns:a14="http://schemas.microsoft.com/office/drawing/2010/main" val="0"/>
                            </a:ext>
                          </a:extLst>
                        </a:blip>
                        <a:srcRect/>
                        <a:stretch>
                          <a:fillRect/>
                        </a:stretch>
                      </p:blipFill>
                      <p:spPr bwMode="auto">
                        <a:xfrm>
                          <a:off x="6842067" y="240908"/>
                          <a:ext cx="1181564" cy="5197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6859"/>
                                        </p:tgtEl>
                                        <p:attrNameLst>
                                          <p:attrName>style.visibility</p:attrName>
                                        </p:attrNameLst>
                                      </p:cBhvr>
                                      <p:to>
                                        <p:strVal val="visible"/>
                                      </p:to>
                                    </p:set>
                                    <p:anim calcmode="lin" valueType="num">
                                      <p:cBhvr additive="base">
                                        <p:cTn id="7" dur="500" fill="hold"/>
                                        <p:tgtEl>
                                          <p:spTgt spid="76859"/>
                                        </p:tgtEl>
                                        <p:attrNameLst>
                                          <p:attrName>ppt_x</p:attrName>
                                        </p:attrNameLst>
                                      </p:cBhvr>
                                      <p:tavLst>
                                        <p:tav tm="0">
                                          <p:val>
                                            <p:strVal val="#ppt_x"/>
                                          </p:val>
                                        </p:tav>
                                        <p:tav tm="100000">
                                          <p:val>
                                            <p:strVal val="#ppt_x"/>
                                          </p:val>
                                        </p:tav>
                                      </p:tavLst>
                                    </p:anim>
                                    <p:anim calcmode="lin" valueType="num">
                                      <p:cBhvr additive="base">
                                        <p:cTn id="8" dur="500" fill="hold"/>
                                        <p:tgtEl>
                                          <p:spTgt spid="7685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76860"/>
                                        </p:tgtEl>
                                        <p:attrNameLst>
                                          <p:attrName>style.visibility</p:attrName>
                                        </p:attrNameLst>
                                      </p:cBhvr>
                                      <p:to>
                                        <p:strVal val="visible"/>
                                      </p:to>
                                    </p:set>
                                    <p:anim calcmode="lin" valueType="num">
                                      <p:cBhvr additive="base">
                                        <p:cTn id="13" dur="500" fill="hold"/>
                                        <p:tgtEl>
                                          <p:spTgt spid="76860"/>
                                        </p:tgtEl>
                                        <p:attrNameLst>
                                          <p:attrName>ppt_x</p:attrName>
                                        </p:attrNameLst>
                                      </p:cBhvr>
                                      <p:tavLst>
                                        <p:tav tm="0">
                                          <p:val>
                                            <p:strVal val="#ppt_x"/>
                                          </p:val>
                                        </p:tav>
                                        <p:tav tm="100000">
                                          <p:val>
                                            <p:strVal val="#ppt_x"/>
                                          </p:val>
                                        </p:tav>
                                      </p:tavLst>
                                    </p:anim>
                                    <p:anim calcmode="lin" valueType="num">
                                      <p:cBhvr additive="base">
                                        <p:cTn id="14" dur="500" fill="hold"/>
                                        <p:tgtEl>
                                          <p:spTgt spid="7686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3"/>
          <p:cNvSpPr>
            <a:spLocks noGrp="1"/>
          </p:cNvSpPr>
          <p:nvPr>
            <p:ph type="sldNum" sz="quarter" idx="12"/>
          </p:nvPr>
        </p:nvSpPr>
        <p:spPr/>
        <p:txBody>
          <a:bodyPr/>
          <a:lstStyle/>
          <a:p>
            <a:fld id="{198BF4E4-C822-4B73-85AB-F5D0611C6B48}" type="slidenum">
              <a:rPr lang="en-US" altLang="zh-CN"/>
              <a:pPr/>
              <a:t>14</a:t>
            </a:fld>
            <a:endParaRPr lang="en-US" altLang="zh-CN"/>
          </a:p>
        </p:txBody>
      </p:sp>
      <p:sp>
        <p:nvSpPr>
          <p:cNvPr id="10242" name="Text Box 2"/>
          <p:cNvSpPr txBox="1">
            <a:spLocks noChangeArrowheads="1"/>
          </p:cNvSpPr>
          <p:nvPr/>
        </p:nvSpPr>
        <p:spPr bwMode="auto">
          <a:xfrm>
            <a:off x="539750" y="609600"/>
            <a:ext cx="3887788"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en-US" altLang="zh-CN" sz="3600" b="1">
                <a:latin typeface="Times New Roman" pitchFamily="18" charset="0"/>
              </a:rPr>
              <a:t>2.  </a:t>
            </a:r>
            <a:r>
              <a:rPr kumimoji="1" lang="zh-CN" altLang="en-US" sz="3600" b="1">
                <a:latin typeface="Times New Roman" pitchFamily="18" charset="0"/>
              </a:rPr>
              <a:t>翻褶（转）：</a:t>
            </a:r>
            <a:endParaRPr kumimoji="1" lang="zh-CN" altLang="en-US" sz="3600">
              <a:latin typeface="Times New Roman" pitchFamily="18" charset="0"/>
            </a:endParaRPr>
          </a:p>
        </p:txBody>
      </p:sp>
      <p:graphicFrame>
        <p:nvGraphicFramePr>
          <p:cNvPr id="10247" name="Object 7"/>
          <p:cNvGraphicFramePr>
            <a:graphicFrameLocks noChangeAspect="1"/>
          </p:cNvGraphicFramePr>
          <p:nvPr/>
        </p:nvGraphicFramePr>
        <p:xfrm>
          <a:off x="2268538" y="3068638"/>
          <a:ext cx="4035425" cy="1743075"/>
        </p:xfrm>
        <a:graphic>
          <a:graphicData uri="http://schemas.openxmlformats.org/presentationml/2006/ole">
            <mc:AlternateContent xmlns:mc="http://schemas.openxmlformats.org/markup-compatibility/2006">
              <mc:Choice xmlns:v="urn:schemas-microsoft-com:vml" Requires="v">
                <p:oleObj spid="_x0000_s10683" name="Equation" r:id="rId3" imgW="1752480" imgH="711000" progId="Equation.DSMT4">
                  <p:embed/>
                </p:oleObj>
              </mc:Choice>
              <mc:Fallback>
                <p:oleObj name="Equation" r:id="rId3" imgW="1752480" imgH="711000" progId="Equation.DSMT4">
                  <p:embed/>
                  <p:pic>
                    <p:nvPicPr>
                      <p:cNvPr id="0" name="Object 7"/>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2268538" y="3068638"/>
                        <a:ext cx="4035425" cy="1743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50" name="Text Box 10"/>
          <p:cNvSpPr txBox="1">
            <a:spLocks noChangeArrowheads="1"/>
          </p:cNvSpPr>
          <p:nvPr/>
        </p:nvSpPr>
        <p:spPr bwMode="auto">
          <a:xfrm>
            <a:off x="1095375" y="1597025"/>
            <a:ext cx="74342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t>翻转是指原序列以 </a:t>
            </a:r>
            <a:r>
              <a:rPr lang="en-US" altLang="zh-CN" sz="2800" b="1"/>
              <a:t>n=0 </a:t>
            </a:r>
            <a:r>
              <a:rPr lang="zh-CN" altLang="en-US" sz="2800" b="1"/>
              <a:t>为对称轴所得到的序列</a:t>
            </a:r>
          </a:p>
        </p:txBody>
      </p:sp>
      <p:grpSp>
        <p:nvGrpSpPr>
          <p:cNvPr id="10260" name="Group 20"/>
          <p:cNvGrpSpPr>
            <a:grpSpLocks/>
          </p:cNvGrpSpPr>
          <p:nvPr/>
        </p:nvGrpSpPr>
        <p:grpSpPr bwMode="auto">
          <a:xfrm>
            <a:off x="1116013" y="2400300"/>
            <a:ext cx="2387600" cy="519113"/>
            <a:chOff x="703" y="1512"/>
            <a:chExt cx="1504" cy="327"/>
          </a:xfrm>
        </p:grpSpPr>
        <p:sp>
          <p:nvSpPr>
            <p:cNvPr id="10251" name="Text Box 11"/>
            <p:cNvSpPr txBox="1">
              <a:spLocks noChangeArrowheads="1"/>
            </p:cNvSpPr>
            <p:nvPr/>
          </p:nvSpPr>
          <p:spPr bwMode="auto">
            <a:xfrm>
              <a:off x="703" y="1512"/>
              <a:ext cx="10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t>原序列是</a:t>
              </a:r>
            </a:p>
          </p:txBody>
        </p:sp>
        <p:graphicFrame>
          <p:nvGraphicFramePr>
            <p:cNvPr id="10253" name="Object 13"/>
            <p:cNvGraphicFramePr>
              <a:graphicFrameLocks noChangeAspect="1"/>
            </p:cNvGraphicFramePr>
            <p:nvPr/>
          </p:nvGraphicFramePr>
          <p:xfrm>
            <a:off x="1746" y="1525"/>
            <a:ext cx="461" cy="314"/>
          </p:xfrm>
          <a:graphic>
            <a:graphicData uri="http://schemas.openxmlformats.org/presentationml/2006/ole">
              <mc:AlternateContent xmlns:mc="http://schemas.openxmlformats.org/markup-compatibility/2006">
                <mc:Choice xmlns:v="urn:schemas-microsoft-com:vml" Requires="v">
                  <p:oleObj spid="_x0000_s10684" name="Equation" r:id="rId5" imgW="317160" imgH="203040" progId="Equation.DSMT4">
                    <p:embed/>
                  </p:oleObj>
                </mc:Choice>
                <mc:Fallback>
                  <p:oleObj name="Equation" r:id="rId5" imgW="317160" imgH="203040" progId="Equation.DSMT4">
                    <p:embed/>
                    <p:pic>
                      <p:nvPicPr>
                        <p:cNvPr id="0" name="Object 13"/>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1746" y="1525"/>
                          <a:ext cx="461" cy="3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0261" name="Group 21"/>
          <p:cNvGrpSpPr>
            <a:grpSpLocks/>
          </p:cNvGrpSpPr>
          <p:nvPr/>
        </p:nvGrpSpPr>
        <p:grpSpPr bwMode="auto">
          <a:xfrm>
            <a:off x="4140200" y="2420938"/>
            <a:ext cx="3413125" cy="519112"/>
            <a:chOff x="2517" y="1480"/>
            <a:chExt cx="2150" cy="327"/>
          </a:xfrm>
        </p:grpSpPr>
        <p:sp>
          <p:nvSpPr>
            <p:cNvPr id="10256" name="Text Box 16"/>
            <p:cNvSpPr txBox="1">
              <a:spLocks noChangeArrowheads="1"/>
            </p:cNvSpPr>
            <p:nvPr/>
          </p:nvSpPr>
          <p:spPr bwMode="auto">
            <a:xfrm>
              <a:off x="2517" y="1480"/>
              <a:ext cx="146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t>则翻转序列是</a:t>
              </a:r>
            </a:p>
          </p:txBody>
        </p:sp>
        <p:graphicFrame>
          <p:nvGraphicFramePr>
            <p:cNvPr id="10257" name="Object 17"/>
            <p:cNvGraphicFramePr>
              <a:graphicFrameLocks noChangeAspect="1"/>
            </p:cNvGraphicFramePr>
            <p:nvPr/>
          </p:nvGraphicFramePr>
          <p:xfrm>
            <a:off x="4095" y="1480"/>
            <a:ext cx="572" cy="314"/>
          </p:xfrm>
          <a:graphic>
            <a:graphicData uri="http://schemas.openxmlformats.org/presentationml/2006/ole">
              <mc:AlternateContent xmlns:mc="http://schemas.openxmlformats.org/markup-compatibility/2006">
                <mc:Choice xmlns:v="urn:schemas-microsoft-com:vml" Requires="v">
                  <p:oleObj spid="_x0000_s10685" name="Equation" r:id="rId7" imgW="393480" imgH="203040" progId="Equation.DSMT4">
                    <p:embed/>
                  </p:oleObj>
                </mc:Choice>
                <mc:Fallback>
                  <p:oleObj name="Equation" r:id="rId7" imgW="393480" imgH="203040" progId="Equation.DSMT4">
                    <p:embed/>
                    <p:pic>
                      <p:nvPicPr>
                        <p:cNvPr id="0" name="Object 17"/>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4095" y="1480"/>
                          <a:ext cx="572" cy="3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0259" name="Text Box 19"/>
          <p:cNvSpPr txBox="1">
            <a:spLocks noChangeArrowheads="1"/>
          </p:cNvSpPr>
          <p:nvPr/>
        </p:nvSpPr>
        <p:spPr bwMode="auto">
          <a:xfrm>
            <a:off x="539750" y="3357563"/>
            <a:ext cx="143986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b="1"/>
              <a:t>例</a:t>
            </a:r>
            <a:r>
              <a:rPr lang="en-US" altLang="zh-CN" sz="2800" b="1"/>
              <a:t>1- 2</a:t>
            </a:r>
          </a:p>
        </p:txBody>
      </p:sp>
      <p:graphicFrame>
        <p:nvGraphicFramePr>
          <p:cNvPr id="10262" name="Object 22"/>
          <p:cNvGraphicFramePr>
            <a:graphicFrameLocks noChangeAspect="1"/>
          </p:cNvGraphicFramePr>
          <p:nvPr/>
        </p:nvGraphicFramePr>
        <p:xfrm>
          <a:off x="2241550" y="4941888"/>
          <a:ext cx="4151313" cy="1743075"/>
        </p:xfrm>
        <a:graphic>
          <a:graphicData uri="http://schemas.openxmlformats.org/presentationml/2006/ole">
            <mc:AlternateContent xmlns:mc="http://schemas.openxmlformats.org/markup-compatibility/2006">
              <mc:Choice xmlns:v="urn:schemas-microsoft-com:vml" Requires="v">
                <p:oleObj spid="_x0000_s10686" name="Equation" r:id="rId9" imgW="1803240" imgH="711000" progId="Equation.DSMT4">
                  <p:embed/>
                </p:oleObj>
              </mc:Choice>
              <mc:Fallback>
                <p:oleObj name="Equation" r:id="rId9" imgW="1803240" imgH="711000" progId="Equation.DSMT4">
                  <p:embed/>
                  <p:pic>
                    <p:nvPicPr>
                      <p:cNvPr id="0" name="Object 22"/>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2241550" y="4941888"/>
                        <a:ext cx="4151313" cy="1743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前进或下一项 1">
            <a:hlinkClick r:id="" action="ppaction://hlinkshowjump?jump=nextslide" highlightClick="1"/>
          </p:cNvPr>
          <p:cNvSpPr/>
          <p:nvPr/>
        </p:nvSpPr>
        <p:spPr>
          <a:xfrm>
            <a:off x="8172400" y="4797152"/>
            <a:ext cx="432048"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250">
                                            <p:txEl>
                                              <p:pRg st="0" end="0"/>
                                            </p:txEl>
                                          </p:spTgt>
                                        </p:tgtEl>
                                        <p:attrNameLst>
                                          <p:attrName>style.visibility</p:attrName>
                                        </p:attrNameLst>
                                      </p:cBhvr>
                                      <p:to>
                                        <p:strVal val="visible"/>
                                      </p:to>
                                    </p:set>
                                    <p:anim calcmode="lin" valueType="num">
                                      <p:cBhvr additive="base">
                                        <p:cTn id="7" dur="500" fill="hold"/>
                                        <p:tgtEl>
                                          <p:spTgt spid="1025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5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0260"/>
                                        </p:tgtEl>
                                        <p:attrNameLst>
                                          <p:attrName>style.visibility</p:attrName>
                                        </p:attrNameLst>
                                      </p:cBhvr>
                                      <p:to>
                                        <p:strVal val="visible"/>
                                      </p:to>
                                    </p:set>
                                    <p:anim calcmode="lin" valueType="num">
                                      <p:cBhvr additive="base">
                                        <p:cTn id="13" dur="500" fill="hold"/>
                                        <p:tgtEl>
                                          <p:spTgt spid="10260"/>
                                        </p:tgtEl>
                                        <p:attrNameLst>
                                          <p:attrName>ppt_x</p:attrName>
                                        </p:attrNameLst>
                                      </p:cBhvr>
                                      <p:tavLst>
                                        <p:tav tm="0">
                                          <p:val>
                                            <p:strVal val="#ppt_x"/>
                                          </p:val>
                                        </p:tav>
                                        <p:tav tm="100000">
                                          <p:val>
                                            <p:strVal val="#ppt_x"/>
                                          </p:val>
                                        </p:tav>
                                      </p:tavLst>
                                    </p:anim>
                                    <p:anim calcmode="lin" valueType="num">
                                      <p:cBhvr additive="base">
                                        <p:cTn id="14" dur="500" fill="hold"/>
                                        <p:tgtEl>
                                          <p:spTgt spid="1026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0261"/>
                                        </p:tgtEl>
                                        <p:attrNameLst>
                                          <p:attrName>style.visibility</p:attrName>
                                        </p:attrNameLst>
                                      </p:cBhvr>
                                      <p:to>
                                        <p:strVal val="visible"/>
                                      </p:to>
                                    </p:set>
                                    <p:anim calcmode="lin" valueType="num">
                                      <p:cBhvr additive="base">
                                        <p:cTn id="19" dur="500" fill="hold"/>
                                        <p:tgtEl>
                                          <p:spTgt spid="10261"/>
                                        </p:tgtEl>
                                        <p:attrNameLst>
                                          <p:attrName>ppt_x</p:attrName>
                                        </p:attrNameLst>
                                      </p:cBhvr>
                                      <p:tavLst>
                                        <p:tav tm="0">
                                          <p:val>
                                            <p:strVal val="#ppt_x"/>
                                          </p:val>
                                        </p:tav>
                                        <p:tav tm="100000">
                                          <p:val>
                                            <p:strVal val="#ppt_x"/>
                                          </p:val>
                                        </p:tav>
                                      </p:tavLst>
                                    </p:anim>
                                    <p:anim calcmode="lin" valueType="num">
                                      <p:cBhvr additive="base">
                                        <p:cTn id="20" dur="500" fill="hold"/>
                                        <p:tgtEl>
                                          <p:spTgt spid="10261"/>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259"/>
                                        </p:tgtEl>
                                        <p:attrNameLst>
                                          <p:attrName>style.visibility</p:attrName>
                                        </p:attrNameLst>
                                      </p:cBhvr>
                                      <p:to>
                                        <p:strVal val="visible"/>
                                      </p:to>
                                    </p:set>
                                    <p:anim calcmode="lin" valueType="num">
                                      <p:cBhvr additive="base">
                                        <p:cTn id="25" dur="500" fill="hold"/>
                                        <p:tgtEl>
                                          <p:spTgt spid="10259"/>
                                        </p:tgtEl>
                                        <p:attrNameLst>
                                          <p:attrName>ppt_x</p:attrName>
                                        </p:attrNameLst>
                                      </p:cBhvr>
                                      <p:tavLst>
                                        <p:tav tm="0">
                                          <p:val>
                                            <p:strVal val="#ppt_x"/>
                                          </p:val>
                                        </p:tav>
                                        <p:tav tm="100000">
                                          <p:val>
                                            <p:strVal val="#ppt_x"/>
                                          </p:val>
                                        </p:tav>
                                      </p:tavLst>
                                    </p:anim>
                                    <p:anim calcmode="lin" valueType="num">
                                      <p:cBhvr additive="base">
                                        <p:cTn id="26" dur="500" fill="hold"/>
                                        <p:tgtEl>
                                          <p:spTgt spid="10259"/>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0247"/>
                                        </p:tgtEl>
                                        <p:attrNameLst>
                                          <p:attrName>style.visibility</p:attrName>
                                        </p:attrNameLst>
                                      </p:cBhvr>
                                      <p:to>
                                        <p:strVal val="visible"/>
                                      </p:to>
                                    </p:set>
                                    <p:anim calcmode="lin" valueType="num">
                                      <p:cBhvr additive="base">
                                        <p:cTn id="31" dur="500" fill="hold"/>
                                        <p:tgtEl>
                                          <p:spTgt spid="10247"/>
                                        </p:tgtEl>
                                        <p:attrNameLst>
                                          <p:attrName>ppt_x</p:attrName>
                                        </p:attrNameLst>
                                      </p:cBhvr>
                                      <p:tavLst>
                                        <p:tav tm="0">
                                          <p:val>
                                            <p:strVal val="#ppt_x"/>
                                          </p:val>
                                        </p:tav>
                                        <p:tav tm="100000">
                                          <p:val>
                                            <p:strVal val="#ppt_x"/>
                                          </p:val>
                                        </p:tav>
                                      </p:tavLst>
                                    </p:anim>
                                    <p:anim calcmode="lin" valueType="num">
                                      <p:cBhvr additive="base">
                                        <p:cTn id="32" dur="500" fill="hold"/>
                                        <p:tgtEl>
                                          <p:spTgt spid="10247"/>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0262"/>
                                        </p:tgtEl>
                                        <p:attrNameLst>
                                          <p:attrName>style.visibility</p:attrName>
                                        </p:attrNameLst>
                                      </p:cBhvr>
                                      <p:to>
                                        <p:strVal val="visible"/>
                                      </p:to>
                                    </p:set>
                                    <p:anim calcmode="lin" valueType="num">
                                      <p:cBhvr additive="base">
                                        <p:cTn id="37" dur="500" fill="hold"/>
                                        <p:tgtEl>
                                          <p:spTgt spid="10262"/>
                                        </p:tgtEl>
                                        <p:attrNameLst>
                                          <p:attrName>ppt_x</p:attrName>
                                        </p:attrNameLst>
                                      </p:cBhvr>
                                      <p:tavLst>
                                        <p:tav tm="0">
                                          <p:val>
                                            <p:strVal val="#ppt_x"/>
                                          </p:val>
                                        </p:tav>
                                        <p:tav tm="100000">
                                          <p:val>
                                            <p:strVal val="#ppt_x"/>
                                          </p:val>
                                        </p:tav>
                                      </p:tavLst>
                                    </p:anim>
                                    <p:anim calcmode="lin" valueType="num">
                                      <p:cBhvr additive="base">
                                        <p:cTn id="38" dur="500" fill="hold"/>
                                        <p:tgtEl>
                                          <p:spTgt spid="102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3"/>
          <p:cNvSpPr>
            <a:spLocks noGrp="1"/>
          </p:cNvSpPr>
          <p:nvPr>
            <p:ph type="sldNum" sz="quarter" idx="12"/>
          </p:nvPr>
        </p:nvSpPr>
        <p:spPr/>
        <p:txBody>
          <a:bodyPr/>
          <a:lstStyle/>
          <a:p>
            <a:fld id="{6BD986B9-4C63-4D90-A772-A8362A667031}" type="slidenum">
              <a:rPr lang="en-US" altLang="zh-CN"/>
              <a:pPr/>
              <a:t>15</a:t>
            </a:fld>
            <a:endParaRPr lang="en-US" altLang="zh-CN"/>
          </a:p>
        </p:txBody>
      </p:sp>
      <p:pic>
        <p:nvPicPr>
          <p:cNvPr id="778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8459788" cy="53609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graphicFrame>
        <p:nvGraphicFramePr>
          <p:cNvPr id="77828" name="Object 4"/>
          <p:cNvGraphicFramePr>
            <a:graphicFrameLocks noChangeAspect="1"/>
          </p:cNvGraphicFramePr>
          <p:nvPr/>
        </p:nvGraphicFramePr>
        <p:xfrm>
          <a:off x="7885113" y="1700213"/>
          <a:ext cx="985837" cy="630237"/>
        </p:xfrm>
        <a:graphic>
          <a:graphicData uri="http://schemas.openxmlformats.org/presentationml/2006/ole">
            <mc:AlternateContent xmlns:mc="http://schemas.openxmlformats.org/markup-compatibility/2006">
              <mc:Choice xmlns:v="urn:schemas-microsoft-com:vml" Requires="v">
                <p:oleObj spid="_x0000_s78044" name="公式" r:id="rId4" imgW="317160" imgH="203040" progId="Equation.3">
                  <p:embed/>
                </p:oleObj>
              </mc:Choice>
              <mc:Fallback>
                <p:oleObj name="公式" r:id="rId4" imgW="317160" imgH="203040" progId="Equation.3">
                  <p:embed/>
                  <p:pic>
                    <p:nvPicPr>
                      <p:cNvPr id="0" name="Object 4"/>
                      <p:cNvPicPr>
                        <a:picLocks noChangeAspect="1" noChangeArrowheads="1"/>
                      </p:cNvPicPr>
                      <p:nvPr/>
                    </p:nvPicPr>
                    <p:blipFill>
                      <a:blip r:embed="rId5">
                        <a:lum bright="-56000"/>
                        <a:extLst>
                          <a:ext uri="{28A0092B-C50C-407E-A947-70E740481C1C}">
                            <a14:useLocalDpi xmlns:a14="http://schemas.microsoft.com/office/drawing/2010/main" val="0"/>
                          </a:ext>
                        </a:extLst>
                      </a:blip>
                      <a:srcRect/>
                      <a:stretch>
                        <a:fillRect/>
                      </a:stretch>
                    </p:blipFill>
                    <p:spPr bwMode="auto">
                      <a:xfrm>
                        <a:off x="7885113" y="1700213"/>
                        <a:ext cx="985837" cy="630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7829" name="Object 5"/>
          <p:cNvGraphicFramePr>
            <a:graphicFrameLocks noChangeAspect="1"/>
          </p:cNvGraphicFramePr>
          <p:nvPr/>
        </p:nvGraphicFramePr>
        <p:xfrm>
          <a:off x="7740650" y="4365625"/>
          <a:ext cx="1222375" cy="630238"/>
        </p:xfrm>
        <a:graphic>
          <a:graphicData uri="http://schemas.openxmlformats.org/presentationml/2006/ole">
            <mc:AlternateContent xmlns:mc="http://schemas.openxmlformats.org/markup-compatibility/2006">
              <mc:Choice xmlns:v="urn:schemas-microsoft-com:vml" Requires="v">
                <p:oleObj spid="_x0000_s78045" name="公式" r:id="rId6" imgW="393480" imgH="203040" progId="Equation.3">
                  <p:embed/>
                </p:oleObj>
              </mc:Choice>
              <mc:Fallback>
                <p:oleObj name="公式" r:id="rId6" imgW="393480" imgH="203040" progId="Equation.3">
                  <p:embed/>
                  <p:pic>
                    <p:nvPicPr>
                      <p:cNvPr id="0" name="Object 5"/>
                      <p:cNvPicPr>
                        <a:picLocks noChangeAspect="1" noChangeArrowheads="1"/>
                      </p:cNvPicPr>
                      <p:nvPr/>
                    </p:nvPicPr>
                    <p:blipFill>
                      <a:blip r:embed="rId7">
                        <a:lum bright="-56000"/>
                        <a:extLst>
                          <a:ext uri="{28A0092B-C50C-407E-A947-70E740481C1C}">
                            <a14:useLocalDpi xmlns:a14="http://schemas.microsoft.com/office/drawing/2010/main" val="0"/>
                          </a:ext>
                        </a:extLst>
                      </a:blip>
                      <a:srcRect/>
                      <a:stretch>
                        <a:fillRect/>
                      </a:stretch>
                    </p:blipFill>
                    <p:spPr bwMode="auto">
                      <a:xfrm>
                        <a:off x="7740650" y="4365625"/>
                        <a:ext cx="1222375" cy="630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后退或前一项 1">
            <a:hlinkClick r:id="" action="ppaction://hlinkshowjump?jump=previousslide" highlightClick="1"/>
          </p:cNvPr>
          <p:cNvSpPr/>
          <p:nvPr/>
        </p:nvSpPr>
        <p:spPr>
          <a:xfrm>
            <a:off x="8459788" y="3284984"/>
            <a:ext cx="432692"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3"/>
          <p:cNvSpPr>
            <a:spLocks noGrp="1"/>
          </p:cNvSpPr>
          <p:nvPr>
            <p:ph type="sldNum" sz="quarter" idx="12"/>
          </p:nvPr>
        </p:nvSpPr>
        <p:spPr/>
        <p:txBody>
          <a:bodyPr/>
          <a:lstStyle/>
          <a:p>
            <a:fld id="{2B72E49A-BCEC-4557-8A67-AA4B3A2F5342}" type="slidenum">
              <a:rPr lang="en-US" altLang="zh-CN"/>
              <a:pPr/>
              <a:t>16</a:t>
            </a:fld>
            <a:endParaRPr lang="en-US" altLang="zh-CN"/>
          </a:p>
        </p:txBody>
      </p:sp>
      <p:sp>
        <p:nvSpPr>
          <p:cNvPr id="11266" name="Text Box 2"/>
          <p:cNvSpPr txBox="1">
            <a:spLocks noChangeArrowheads="1"/>
          </p:cNvSpPr>
          <p:nvPr/>
        </p:nvSpPr>
        <p:spPr bwMode="auto">
          <a:xfrm>
            <a:off x="827088" y="404813"/>
            <a:ext cx="3581400"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en-US" altLang="zh-CN" sz="3600" b="1" dirty="0">
                <a:latin typeface="Times New Roman" pitchFamily="18" charset="0"/>
              </a:rPr>
              <a:t>3.  </a:t>
            </a:r>
            <a:r>
              <a:rPr kumimoji="1" lang="zh-CN" altLang="en-US" sz="3600" b="1" dirty="0" smtClean="0">
                <a:latin typeface="Times New Roman" pitchFamily="18" charset="0"/>
              </a:rPr>
              <a:t>加法（和</a:t>
            </a:r>
            <a:r>
              <a:rPr kumimoji="1" lang="en-US" altLang="zh-CN" sz="3600" b="1" dirty="0" smtClean="0">
                <a:latin typeface="Times New Roman" pitchFamily="18" charset="0"/>
              </a:rPr>
              <a:t>/</a:t>
            </a:r>
            <a:r>
              <a:rPr kumimoji="1" lang="zh-CN" altLang="en-US" sz="3600" b="1" dirty="0" smtClean="0">
                <a:latin typeface="Times New Roman" pitchFamily="18" charset="0"/>
              </a:rPr>
              <a:t>差</a:t>
            </a:r>
            <a:r>
              <a:rPr kumimoji="1" lang="zh-CN" altLang="en-US" sz="3600" b="1" dirty="0">
                <a:latin typeface="Times New Roman" pitchFamily="18" charset="0"/>
              </a:rPr>
              <a:t>）</a:t>
            </a:r>
            <a:endParaRPr kumimoji="1" lang="zh-CN" altLang="en-US" sz="3600" dirty="0">
              <a:latin typeface="Times New Roman" pitchFamily="18" charset="0"/>
            </a:endParaRPr>
          </a:p>
        </p:txBody>
      </p:sp>
      <p:graphicFrame>
        <p:nvGraphicFramePr>
          <p:cNvPr id="11269" name="Object 5"/>
          <p:cNvGraphicFramePr>
            <a:graphicFrameLocks noChangeAspect="1"/>
          </p:cNvGraphicFramePr>
          <p:nvPr/>
        </p:nvGraphicFramePr>
        <p:xfrm>
          <a:off x="1697038" y="2514600"/>
          <a:ext cx="3921125" cy="698500"/>
        </p:xfrm>
        <a:graphic>
          <a:graphicData uri="http://schemas.openxmlformats.org/presentationml/2006/ole">
            <mc:AlternateContent xmlns:mc="http://schemas.openxmlformats.org/markup-compatibility/2006">
              <mc:Choice xmlns:v="urn:schemas-microsoft-com:vml" Requires="v">
                <p:oleObj spid="_x0000_s11599" name="Equation" r:id="rId3" imgW="1130040" imgH="203040" progId="Equation.DSMT4">
                  <p:embed/>
                </p:oleObj>
              </mc:Choice>
              <mc:Fallback>
                <p:oleObj name="Equation" r:id="rId3" imgW="1130040" imgH="203040" progId="Equation.DSMT4">
                  <p:embed/>
                  <p:pic>
                    <p:nvPicPr>
                      <p:cNvPr id="0" name="Object 5"/>
                      <p:cNvPicPr>
                        <a:picLocks noChangeAspect="1" noChangeArrowheads="1"/>
                      </p:cNvPicPr>
                      <p:nvPr/>
                    </p:nvPicPr>
                    <p:blipFill>
                      <a:blip r:embed="rId4">
                        <a:lum bright="-92000"/>
                        <a:extLst>
                          <a:ext uri="{28A0092B-C50C-407E-A947-70E740481C1C}">
                            <a14:useLocalDpi xmlns:a14="http://schemas.microsoft.com/office/drawing/2010/main" val="0"/>
                          </a:ext>
                        </a:extLst>
                      </a:blip>
                      <a:srcRect/>
                      <a:stretch>
                        <a:fillRect/>
                      </a:stretch>
                    </p:blipFill>
                    <p:spPr bwMode="auto">
                      <a:xfrm>
                        <a:off x="1697038" y="2514600"/>
                        <a:ext cx="3921125" cy="698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76" name="Text Box 12"/>
          <p:cNvSpPr txBox="1">
            <a:spLocks noChangeArrowheads="1"/>
          </p:cNvSpPr>
          <p:nvPr/>
        </p:nvSpPr>
        <p:spPr bwMode="auto">
          <a:xfrm>
            <a:off x="971550" y="1196975"/>
            <a:ext cx="7704138" cy="1190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600" b="1" dirty="0">
                <a:latin typeface="Times New Roman" pitchFamily="18" charset="0"/>
              </a:rPr>
              <a:t>序列</a:t>
            </a:r>
            <a:r>
              <a:rPr kumimoji="1" lang="zh-CN" altLang="en-US" sz="3600" b="1" dirty="0" smtClean="0">
                <a:latin typeface="Times New Roman" pitchFamily="18" charset="0"/>
              </a:rPr>
              <a:t>的加法</a:t>
            </a:r>
            <a:r>
              <a:rPr kumimoji="1" lang="zh-CN" altLang="en-US" sz="3600" b="1" dirty="0">
                <a:latin typeface="Times New Roman" pitchFamily="18" charset="0"/>
              </a:rPr>
              <a:t>（</a:t>
            </a:r>
            <a:r>
              <a:rPr kumimoji="1" lang="zh-CN" altLang="en-US" sz="3600" b="1" dirty="0" smtClean="0">
                <a:latin typeface="Times New Roman" pitchFamily="18" charset="0"/>
              </a:rPr>
              <a:t>和</a:t>
            </a:r>
            <a:r>
              <a:rPr kumimoji="1" lang="en-US" altLang="zh-CN" sz="3600" b="1" dirty="0" smtClean="0">
                <a:latin typeface="Times New Roman" pitchFamily="18" charset="0"/>
              </a:rPr>
              <a:t>/</a:t>
            </a:r>
            <a:r>
              <a:rPr kumimoji="1" lang="zh-CN" altLang="en-US" sz="3600" b="1" dirty="0" smtClean="0">
                <a:latin typeface="Times New Roman" pitchFamily="18" charset="0"/>
              </a:rPr>
              <a:t>差</a:t>
            </a:r>
            <a:r>
              <a:rPr kumimoji="1" lang="zh-CN" altLang="en-US" sz="3600" b="1" dirty="0">
                <a:latin typeface="Times New Roman" pitchFamily="18" charset="0"/>
              </a:rPr>
              <a:t>）指两个序列同序号 </a:t>
            </a:r>
            <a:r>
              <a:rPr kumimoji="1" lang="en-US" altLang="zh-CN" sz="3600" b="1" dirty="0">
                <a:latin typeface="Times New Roman" pitchFamily="18" charset="0"/>
              </a:rPr>
              <a:t>n </a:t>
            </a:r>
            <a:r>
              <a:rPr kumimoji="1" lang="zh-CN" altLang="en-US" sz="3600" b="1" dirty="0">
                <a:latin typeface="Times New Roman" pitchFamily="18" charset="0"/>
              </a:rPr>
              <a:t>的值逐项对应相加（减）</a:t>
            </a:r>
            <a:endParaRPr kumimoji="1" lang="zh-CN" altLang="en-US" sz="3600" dirty="0">
              <a:latin typeface="Times New Roman" pitchFamily="18" charset="0"/>
            </a:endParaRPr>
          </a:p>
        </p:txBody>
      </p:sp>
      <p:sp>
        <p:nvSpPr>
          <p:cNvPr id="11278" name="Text Box 14"/>
          <p:cNvSpPr txBox="1">
            <a:spLocks noChangeArrowheads="1"/>
          </p:cNvSpPr>
          <p:nvPr/>
        </p:nvSpPr>
        <p:spPr bwMode="auto">
          <a:xfrm>
            <a:off x="539750" y="3860800"/>
            <a:ext cx="15113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b="1"/>
              <a:t>例</a:t>
            </a:r>
            <a:r>
              <a:rPr lang="en-US" altLang="zh-CN" sz="2800" b="1"/>
              <a:t>1- 3</a:t>
            </a:r>
          </a:p>
        </p:txBody>
      </p:sp>
      <p:graphicFrame>
        <p:nvGraphicFramePr>
          <p:cNvPr id="11279" name="Object 15"/>
          <p:cNvGraphicFramePr>
            <a:graphicFrameLocks noChangeAspect="1"/>
          </p:cNvGraphicFramePr>
          <p:nvPr/>
        </p:nvGraphicFramePr>
        <p:xfrm>
          <a:off x="2051050" y="3429000"/>
          <a:ext cx="3744913" cy="1792288"/>
        </p:xfrm>
        <a:graphic>
          <a:graphicData uri="http://schemas.openxmlformats.org/presentationml/2006/ole">
            <mc:AlternateContent xmlns:mc="http://schemas.openxmlformats.org/markup-compatibility/2006">
              <mc:Choice xmlns:v="urn:schemas-microsoft-com:vml" Requires="v">
                <p:oleObj spid="_x0000_s11600" name="Equation" r:id="rId5" imgW="1562040" imgH="711000" progId="Equation.DSMT4">
                  <p:embed/>
                </p:oleObj>
              </mc:Choice>
              <mc:Fallback>
                <p:oleObj name="Equation" r:id="rId5" imgW="1562040" imgH="711000" progId="Equation.DSMT4">
                  <p:embed/>
                  <p:pic>
                    <p:nvPicPr>
                      <p:cNvPr id="0" name="Object 15"/>
                      <p:cNvPicPr>
                        <a:picLocks noChangeAspect="1" noChangeArrowheads="1"/>
                      </p:cNvPicPr>
                      <p:nvPr/>
                    </p:nvPicPr>
                    <p:blipFill>
                      <a:blip r:embed="rId6">
                        <a:lum bright="-72000"/>
                        <a:extLst>
                          <a:ext uri="{28A0092B-C50C-407E-A947-70E740481C1C}">
                            <a14:useLocalDpi xmlns:a14="http://schemas.microsoft.com/office/drawing/2010/main" val="0"/>
                          </a:ext>
                        </a:extLst>
                      </a:blip>
                      <a:srcRect/>
                      <a:stretch>
                        <a:fillRect/>
                      </a:stretch>
                    </p:blipFill>
                    <p:spPr bwMode="auto">
                      <a:xfrm>
                        <a:off x="2051050" y="3429000"/>
                        <a:ext cx="3744913" cy="1792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80" name="Object 16"/>
          <p:cNvGraphicFramePr>
            <a:graphicFrameLocks noChangeAspect="1"/>
          </p:cNvGraphicFramePr>
          <p:nvPr/>
        </p:nvGraphicFramePr>
        <p:xfrm>
          <a:off x="2030413" y="5353050"/>
          <a:ext cx="3500437" cy="1216025"/>
        </p:xfrm>
        <a:graphic>
          <a:graphicData uri="http://schemas.openxmlformats.org/presentationml/2006/ole">
            <mc:AlternateContent xmlns:mc="http://schemas.openxmlformats.org/markup-compatibility/2006">
              <mc:Choice xmlns:v="urn:schemas-microsoft-com:vml" Requires="v">
                <p:oleObj spid="_x0000_s11601" name="Equation" r:id="rId7" imgW="1460160" imgH="482400" progId="Equation.DSMT4">
                  <p:embed/>
                </p:oleObj>
              </mc:Choice>
              <mc:Fallback>
                <p:oleObj name="Equation" r:id="rId7" imgW="1460160" imgH="482400" progId="Equation.DSMT4">
                  <p:embed/>
                  <p:pic>
                    <p:nvPicPr>
                      <p:cNvPr id="0" name="Object 16"/>
                      <p:cNvPicPr>
                        <a:picLocks noChangeAspect="1" noChangeArrowheads="1"/>
                      </p:cNvPicPr>
                      <p:nvPr/>
                    </p:nvPicPr>
                    <p:blipFill>
                      <a:blip r:embed="rId8">
                        <a:lum bright="-72000"/>
                        <a:extLst>
                          <a:ext uri="{28A0092B-C50C-407E-A947-70E740481C1C}">
                            <a14:useLocalDpi xmlns:a14="http://schemas.microsoft.com/office/drawing/2010/main" val="0"/>
                          </a:ext>
                        </a:extLst>
                      </a:blip>
                      <a:srcRect/>
                      <a:stretch>
                        <a:fillRect/>
                      </a:stretch>
                    </p:blipFill>
                    <p:spPr bwMode="auto">
                      <a:xfrm>
                        <a:off x="2030413" y="5353050"/>
                        <a:ext cx="3500437" cy="1216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前进或下一项 1">
            <a:hlinkClick r:id="" action="ppaction://hlinkshowjump?jump=nextslide" highlightClick="1"/>
          </p:cNvPr>
          <p:cNvSpPr/>
          <p:nvPr/>
        </p:nvSpPr>
        <p:spPr>
          <a:xfrm>
            <a:off x="7452320" y="5013176"/>
            <a:ext cx="432048"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1276"/>
                                        </p:tgtEl>
                                        <p:attrNameLst>
                                          <p:attrName>style.visibility</p:attrName>
                                        </p:attrNameLst>
                                      </p:cBhvr>
                                      <p:to>
                                        <p:strVal val="visible"/>
                                      </p:to>
                                    </p:set>
                                    <p:animEffect transition="in" filter="checkerboard(across)">
                                      <p:cBhvr>
                                        <p:cTn id="7" dur="500"/>
                                        <p:tgtEl>
                                          <p:spTgt spid="112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1269"/>
                                        </p:tgtEl>
                                        <p:attrNameLst>
                                          <p:attrName>style.visibility</p:attrName>
                                        </p:attrNameLst>
                                      </p:cBhvr>
                                      <p:to>
                                        <p:strVal val="visible"/>
                                      </p:to>
                                    </p:set>
                                    <p:animEffect transition="in" filter="checkerboard(across)">
                                      <p:cBhvr>
                                        <p:cTn id="12" dur="500"/>
                                        <p:tgtEl>
                                          <p:spTgt spid="1126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278"/>
                                        </p:tgtEl>
                                        <p:attrNameLst>
                                          <p:attrName>style.visibility</p:attrName>
                                        </p:attrNameLst>
                                      </p:cBhvr>
                                      <p:to>
                                        <p:strVal val="visible"/>
                                      </p:to>
                                    </p:set>
                                    <p:anim calcmode="lin" valueType="num">
                                      <p:cBhvr additive="base">
                                        <p:cTn id="17" dur="500" fill="hold"/>
                                        <p:tgtEl>
                                          <p:spTgt spid="11278"/>
                                        </p:tgtEl>
                                        <p:attrNameLst>
                                          <p:attrName>ppt_x</p:attrName>
                                        </p:attrNameLst>
                                      </p:cBhvr>
                                      <p:tavLst>
                                        <p:tav tm="0">
                                          <p:val>
                                            <p:strVal val="#ppt_x"/>
                                          </p:val>
                                        </p:tav>
                                        <p:tav tm="100000">
                                          <p:val>
                                            <p:strVal val="#ppt_x"/>
                                          </p:val>
                                        </p:tav>
                                      </p:tavLst>
                                    </p:anim>
                                    <p:anim calcmode="lin" valueType="num">
                                      <p:cBhvr additive="base">
                                        <p:cTn id="18" dur="500" fill="hold"/>
                                        <p:tgtEl>
                                          <p:spTgt spid="11278"/>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11279"/>
                                        </p:tgtEl>
                                        <p:attrNameLst>
                                          <p:attrName>style.visibility</p:attrName>
                                        </p:attrNameLst>
                                      </p:cBhvr>
                                      <p:to>
                                        <p:strVal val="visible"/>
                                      </p:to>
                                    </p:set>
                                    <p:anim calcmode="lin" valueType="num">
                                      <p:cBhvr additive="base">
                                        <p:cTn id="23" dur="500" fill="hold"/>
                                        <p:tgtEl>
                                          <p:spTgt spid="11279"/>
                                        </p:tgtEl>
                                        <p:attrNameLst>
                                          <p:attrName>ppt_x</p:attrName>
                                        </p:attrNameLst>
                                      </p:cBhvr>
                                      <p:tavLst>
                                        <p:tav tm="0">
                                          <p:val>
                                            <p:strVal val="#ppt_x"/>
                                          </p:val>
                                        </p:tav>
                                        <p:tav tm="100000">
                                          <p:val>
                                            <p:strVal val="#ppt_x"/>
                                          </p:val>
                                        </p:tav>
                                      </p:tavLst>
                                    </p:anim>
                                    <p:anim calcmode="lin" valueType="num">
                                      <p:cBhvr additive="base">
                                        <p:cTn id="24" dur="500" fill="hold"/>
                                        <p:tgtEl>
                                          <p:spTgt spid="11279"/>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11280"/>
                                        </p:tgtEl>
                                        <p:attrNameLst>
                                          <p:attrName>style.visibility</p:attrName>
                                        </p:attrNameLst>
                                      </p:cBhvr>
                                      <p:to>
                                        <p:strVal val="visible"/>
                                      </p:to>
                                    </p:set>
                                    <p:anim calcmode="lin" valueType="num">
                                      <p:cBhvr additive="base">
                                        <p:cTn id="29" dur="500" fill="hold"/>
                                        <p:tgtEl>
                                          <p:spTgt spid="11280"/>
                                        </p:tgtEl>
                                        <p:attrNameLst>
                                          <p:attrName>ppt_x</p:attrName>
                                        </p:attrNameLst>
                                      </p:cBhvr>
                                      <p:tavLst>
                                        <p:tav tm="0">
                                          <p:val>
                                            <p:strVal val="#ppt_x"/>
                                          </p:val>
                                        </p:tav>
                                        <p:tav tm="100000">
                                          <p:val>
                                            <p:strVal val="#ppt_x"/>
                                          </p:val>
                                        </p:tav>
                                      </p:tavLst>
                                    </p:anim>
                                    <p:anim calcmode="lin" valueType="num">
                                      <p:cBhvr additive="base">
                                        <p:cTn id="30" dur="500" fill="hold"/>
                                        <p:tgtEl>
                                          <p:spTgt spid="112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6" grpId="0"/>
      <p:bldP spid="1127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DA9B2EA5-51BC-46DC-A755-584A9BB31C8B}" type="slidenum">
              <a:rPr lang="en-US" altLang="zh-CN"/>
              <a:pPr/>
              <a:t>17</a:t>
            </a:fld>
            <a:endParaRPr lang="en-US" altLang="zh-CN"/>
          </a:p>
        </p:txBody>
      </p:sp>
      <p:graphicFrame>
        <p:nvGraphicFramePr>
          <p:cNvPr id="80904" name="Object 8"/>
          <p:cNvGraphicFramePr>
            <a:graphicFrameLocks noChangeAspect="1"/>
          </p:cNvGraphicFramePr>
          <p:nvPr/>
        </p:nvGraphicFramePr>
        <p:xfrm>
          <a:off x="1692275" y="333375"/>
          <a:ext cx="5662613" cy="3455988"/>
        </p:xfrm>
        <a:graphic>
          <a:graphicData uri="http://schemas.openxmlformats.org/presentationml/2006/ole">
            <mc:AlternateContent xmlns:mc="http://schemas.openxmlformats.org/markup-compatibility/2006">
              <mc:Choice xmlns:v="urn:schemas-microsoft-com:vml" Requires="v">
                <p:oleObj spid="_x0000_s81012" name="Equation" r:id="rId3" imgW="2361960" imgH="1371600" progId="Equation.DSMT4">
                  <p:embed/>
                </p:oleObj>
              </mc:Choice>
              <mc:Fallback>
                <p:oleObj name="Equation" r:id="rId3" imgW="2361960" imgH="1371600" progId="Equation.DSMT4">
                  <p:embed/>
                  <p:pic>
                    <p:nvPicPr>
                      <p:cNvPr id="0" name="Object 8"/>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692275" y="333375"/>
                        <a:ext cx="5662613" cy="3455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后退或前一项 1">
            <a:hlinkClick r:id="" action="ppaction://hlinkshowjump?jump=previousslide" highlightClick="1"/>
          </p:cNvPr>
          <p:cNvSpPr/>
          <p:nvPr/>
        </p:nvSpPr>
        <p:spPr>
          <a:xfrm>
            <a:off x="323528" y="1988840"/>
            <a:ext cx="504056"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0904"/>
                                        </p:tgtEl>
                                        <p:attrNameLst>
                                          <p:attrName>style.visibility</p:attrName>
                                        </p:attrNameLst>
                                      </p:cBhvr>
                                      <p:to>
                                        <p:strVal val="visible"/>
                                      </p:to>
                                    </p:set>
                                    <p:anim calcmode="lin" valueType="num">
                                      <p:cBhvr additive="base">
                                        <p:cTn id="7" dur="500" fill="hold"/>
                                        <p:tgtEl>
                                          <p:spTgt spid="80904"/>
                                        </p:tgtEl>
                                        <p:attrNameLst>
                                          <p:attrName>ppt_x</p:attrName>
                                        </p:attrNameLst>
                                      </p:cBhvr>
                                      <p:tavLst>
                                        <p:tav tm="0">
                                          <p:val>
                                            <p:strVal val="#ppt_x"/>
                                          </p:val>
                                        </p:tav>
                                        <p:tav tm="100000">
                                          <p:val>
                                            <p:strVal val="#ppt_x"/>
                                          </p:val>
                                        </p:tav>
                                      </p:tavLst>
                                    </p:anim>
                                    <p:anim calcmode="lin" valueType="num">
                                      <p:cBhvr additive="base">
                                        <p:cTn id="8" dur="500" fill="hold"/>
                                        <p:tgtEl>
                                          <p:spTgt spid="809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3"/>
          <p:cNvSpPr>
            <a:spLocks noGrp="1"/>
          </p:cNvSpPr>
          <p:nvPr>
            <p:ph type="sldNum" sz="quarter" idx="12"/>
          </p:nvPr>
        </p:nvSpPr>
        <p:spPr/>
        <p:txBody>
          <a:bodyPr/>
          <a:lstStyle/>
          <a:p>
            <a:fld id="{2A0A6D56-4761-4FA5-B851-A4B73E612473}" type="slidenum">
              <a:rPr lang="en-US" altLang="zh-CN"/>
              <a:pPr/>
              <a:t>18</a:t>
            </a:fld>
            <a:endParaRPr lang="en-US" altLang="zh-CN"/>
          </a:p>
        </p:txBody>
      </p:sp>
      <p:graphicFrame>
        <p:nvGraphicFramePr>
          <p:cNvPr id="78854" name="Object 6"/>
          <p:cNvGraphicFramePr>
            <a:graphicFrameLocks noChangeAspect="1"/>
          </p:cNvGraphicFramePr>
          <p:nvPr/>
        </p:nvGraphicFramePr>
        <p:xfrm>
          <a:off x="2268538" y="2420938"/>
          <a:ext cx="3810000" cy="696912"/>
        </p:xfrm>
        <a:graphic>
          <a:graphicData uri="http://schemas.openxmlformats.org/presentationml/2006/ole">
            <mc:AlternateContent xmlns:mc="http://schemas.openxmlformats.org/markup-compatibility/2006">
              <mc:Choice xmlns:v="urn:schemas-microsoft-com:vml" Requires="v">
                <p:oleObj spid="_x0000_s79182" name="Equation" r:id="rId3" imgW="1104840" imgH="203040" progId="Equation.DSMT4">
                  <p:embed/>
                </p:oleObj>
              </mc:Choice>
              <mc:Fallback>
                <p:oleObj name="Equation" r:id="rId3" imgW="1104840" imgH="203040" progId="Equation.DSMT4">
                  <p:embed/>
                  <p:pic>
                    <p:nvPicPr>
                      <p:cNvPr id="0" name="Object 6"/>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2268538" y="2420938"/>
                        <a:ext cx="3810000" cy="696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8857" name="Text Box 9"/>
          <p:cNvSpPr txBox="1">
            <a:spLocks noChangeArrowheads="1"/>
          </p:cNvSpPr>
          <p:nvPr/>
        </p:nvSpPr>
        <p:spPr bwMode="auto">
          <a:xfrm>
            <a:off x="611188" y="476250"/>
            <a:ext cx="3581400"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en-US" altLang="zh-CN" sz="3600" b="1">
                <a:latin typeface="Times New Roman" pitchFamily="18" charset="0"/>
              </a:rPr>
              <a:t>4. </a:t>
            </a:r>
            <a:r>
              <a:rPr kumimoji="1" lang="zh-CN" altLang="en-US" sz="3600" b="1">
                <a:latin typeface="Times New Roman" pitchFamily="18" charset="0"/>
              </a:rPr>
              <a:t>乘（积）</a:t>
            </a:r>
            <a:endParaRPr kumimoji="1" lang="zh-CN" altLang="en-US" sz="3600">
              <a:latin typeface="Times New Roman" pitchFamily="18" charset="0"/>
            </a:endParaRPr>
          </a:p>
        </p:txBody>
      </p:sp>
      <p:sp>
        <p:nvSpPr>
          <p:cNvPr id="78860" name="Text Box 12"/>
          <p:cNvSpPr txBox="1">
            <a:spLocks noChangeArrowheads="1"/>
          </p:cNvSpPr>
          <p:nvPr/>
        </p:nvSpPr>
        <p:spPr bwMode="auto">
          <a:xfrm>
            <a:off x="971550" y="1196975"/>
            <a:ext cx="7704138" cy="1190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600" b="1">
                <a:latin typeface="Times New Roman" pitchFamily="18" charset="0"/>
              </a:rPr>
              <a:t>两序列相乘指同序号 </a:t>
            </a:r>
            <a:r>
              <a:rPr kumimoji="1" lang="en-US" altLang="zh-CN" sz="3600" b="1">
                <a:latin typeface="Times New Roman" pitchFamily="18" charset="0"/>
              </a:rPr>
              <a:t>n </a:t>
            </a:r>
            <a:r>
              <a:rPr kumimoji="1" lang="zh-CN" altLang="en-US" sz="3600" b="1">
                <a:latin typeface="Times New Roman" pitchFamily="18" charset="0"/>
              </a:rPr>
              <a:t>的值逐项对应相乘。</a:t>
            </a:r>
            <a:endParaRPr kumimoji="1" lang="zh-CN" altLang="en-US" sz="3600">
              <a:latin typeface="Times New Roman" pitchFamily="18" charset="0"/>
            </a:endParaRPr>
          </a:p>
        </p:txBody>
      </p:sp>
      <p:sp>
        <p:nvSpPr>
          <p:cNvPr id="78861" name="Text Box 13"/>
          <p:cNvSpPr txBox="1">
            <a:spLocks noChangeArrowheads="1"/>
          </p:cNvSpPr>
          <p:nvPr/>
        </p:nvSpPr>
        <p:spPr bwMode="auto">
          <a:xfrm>
            <a:off x="539750" y="3860800"/>
            <a:ext cx="14398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b="1"/>
              <a:t>例</a:t>
            </a:r>
            <a:r>
              <a:rPr lang="en-US" altLang="zh-CN" sz="2800" b="1"/>
              <a:t>1- 4</a:t>
            </a:r>
          </a:p>
        </p:txBody>
      </p:sp>
      <p:graphicFrame>
        <p:nvGraphicFramePr>
          <p:cNvPr id="78862" name="Object 14"/>
          <p:cNvGraphicFramePr>
            <a:graphicFrameLocks noChangeAspect="1"/>
          </p:cNvGraphicFramePr>
          <p:nvPr/>
        </p:nvGraphicFramePr>
        <p:xfrm>
          <a:off x="2051050" y="3429000"/>
          <a:ext cx="3744913" cy="1792288"/>
        </p:xfrm>
        <a:graphic>
          <a:graphicData uri="http://schemas.openxmlformats.org/presentationml/2006/ole">
            <mc:AlternateContent xmlns:mc="http://schemas.openxmlformats.org/markup-compatibility/2006">
              <mc:Choice xmlns:v="urn:schemas-microsoft-com:vml" Requires="v">
                <p:oleObj spid="_x0000_s79183" name="Equation" r:id="rId5" imgW="1562040" imgH="711000" progId="Equation.DSMT4">
                  <p:embed/>
                </p:oleObj>
              </mc:Choice>
              <mc:Fallback>
                <p:oleObj name="Equation" r:id="rId5" imgW="1562040" imgH="711000" progId="Equation.DSMT4">
                  <p:embed/>
                  <p:pic>
                    <p:nvPicPr>
                      <p:cNvPr id="0" name="Object 14"/>
                      <p:cNvPicPr>
                        <a:picLocks noChangeAspect="1" noChangeArrowheads="1"/>
                      </p:cNvPicPr>
                      <p:nvPr/>
                    </p:nvPicPr>
                    <p:blipFill>
                      <a:blip r:embed="rId6">
                        <a:lum bright="-84000"/>
                        <a:extLst>
                          <a:ext uri="{28A0092B-C50C-407E-A947-70E740481C1C}">
                            <a14:useLocalDpi xmlns:a14="http://schemas.microsoft.com/office/drawing/2010/main" val="0"/>
                          </a:ext>
                        </a:extLst>
                      </a:blip>
                      <a:srcRect/>
                      <a:stretch>
                        <a:fillRect/>
                      </a:stretch>
                    </p:blipFill>
                    <p:spPr bwMode="auto">
                      <a:xfrm>
                        <a:off x="2051050" y="3429000"/>
                        <a:ext cx="3744913" cy="1792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8863" name="Object 15"/>
          <p:cNvGraphicFramePr>
            <a:graphicFrameLocks noChangeAspect="1"/>
          </p:cNvGraphicFramePr>
          <p:nvPr/>
        </p:nvGraphicFramePr>
        <p:xfrm>
          <a:off x="2030413" y="5353050"/>
          <a:ext cx="3500437" cy="1216025"/>
        </p:xfrm>
        <a:graphic>
          <a:graphicData uri="http://schemas.openxmlformats.org/presentationml/2006/ole">
            <mc:AlternateContent xmlns:mc="http://schemas.openxmlformats.org/markup-compatibility/2006">
              <mc:Choice xmlns:v="urn:schemas-microsoft-com:vml" Requires="v">
                <p:oleObj spid="_x0000_s79184" name="Equation" r:id="rId7" imgW="1460160" imgH="482400" progId="Equation.DSMT4">
                  <p:embed/>
                </p:oleObj>
              </mc:Choice>
              <mc:Fallback>
                <p:oleObj name="Equation" r:id="rId7" imgW="1460160" imgH="482400" progId="Equation.DSMT4">
                  <p:embed/>
                  <p:pic>
                    <p:nvPicPr>
                      <p:cNvPr id="0" name="Object 15"/>
                      <p:cNvPicPr>
                        <a:picLocks noChangeAspect="1" noChangeArrowheads="1"/>
                      </p:cNvPicPr>
                      <p:nvPr/>
                    </p:nvPicPr>
                    <p:blipFill>
                      <a:blip r:embed="rId8">
                        <a:lum bright="-84000"/>
                        <a:extLst>
                          <a:ext uri="{28A0092B-C50C-407E-A947-70E740481C1C}">
                            <a14:useLocalDpi xmlns:a14="http://schemas.microsoft.com/office/drawing/2010/main" val="0"/>
                          </a:ext>
                        </a:extLst>
                      </a:blip>
                      <a:srcRect/>
                      <a:stretch>
                        <a:fillRect/>
                      </a:stretch>
                    </p:blipFill>
                    <p:spPr bwMode="auto">
                      <a:xfrm>
                        <a:off x="2030413" y="5353050"/>
                        <a:ext cx="3500437" cy="1216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前进或下一项 1">
            <a:hlinkClick r:id="" action="ppaction://hlinkshowjump?jump=nextslide" highlightClick="1"/>
          </p:cNvPr>
          <p:cNvSpPr/>
          <p:nvPr/>
        </p:nvSpPr>
        <p:spPr>
          <a:xfrm>
            <a:off x="6444208" y="6237312"/>
            <a:ext cx="576064" cy="43204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8860"/>
                                        </p:tgtEl>
                                        <p:attrNameLst>
                                          <p:attrName>style.visibility</p:attrName>
                                        </p:attrNameLst>
                                      </p:cBhvr>
                                      <p:to>
                                        <p:strVal val="visible"/>
                                      </p:to>
                                    </p:set>
                                    <p:animEffect transition="in" filter="checkerboard(across)">
                                      <p:cBhvr>
                                        <p:cTn id="7" dur="500"/>
                                        <p:tgtEl>
                                          <p:spTgt spid="7886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78854"/>
                                        </p:tgtEl>
                                        <p:attrNameLst>
                                          <p:attrName>style.visibility</p:attrName>
                                        </p:attrNameLst>
                                      </p:cBhvr>
                                      <p:to>
                                        <p:strVal val="visible"/>
                                      </p:to>
                                    </p:set>
                                    <p:anim calcmode="lin" valueType="num">
                                      <p:cBhvr additive="base">
                                        <p:cTn id="12" dur="500" fill="hold"/>
                                        <p:tgtEl>
                                          <p:spTgt spid="78854"/>
                                        </p:tgtEl>
                                        <p:attrNameLst>
                                          <p:attrName>ppt_x</p:attrName>
                                        </p:attrNameLst>
                                      </p:cBhvr>
                                      <p:tavLst>
                                        <p:tav tm="0">
                                          <p:val>
                                            <p:strVal val="#ppt_x"/>
                                          </p:val>
                                        </p:tav>
                                        <p:tav tm="100000">
                                          <p:val>
                                            <p:strVal val="#ppt_x"/>
                                          </p:val>
                                        </p:tav>
                                      </p:tavLst>
                                    </p:anim>
                                    <p:anim calcmode="lin" valueType="num">
                                      <p:cBhvr additive="base">
                                        <p:cTn id="13" dur="500" fill="hold"/>
                                        <p:tgtEl>
                                          <p:spTgt spid="78854"/>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8861"/>
                                        </p:tgtEl>
                                        <p:attrNameLst>
                                          <p:attrName>style.visibility</p:attrName>
                                        </p:attrNameLst>
                                      </p:cBhvr>
                                      <p:to>
                                        <p:strVal val="visible"/>
                                      </p:to>
                                    </p:set>
                                    <p:anim calcmode="lin" valueType="num">
                                      <p:cBhvr additive="base">
                                        <p:cTn id="18" dur="500" fill="hold"/>
                                        <p:tgtEl>
                                          <p:spTgt spid="78861"/>
                                        </p:tgtEl>
                                        <p:attrNameLst>
                                          <p:attrName>ppt_x</p:attrName>
                                        </p:attrNameLst>
                                      </p:cBhvr>
                                      <p:tavLst>
                                        <p:tav tm="0">
                                          <p:val>
                                            <p:strVal val="#ppt_x"/>
                                          </p:val>
                                        </p:tav>
                                        <p:tav tm="100000">
                                          <p:val>
                                            <p:strVal val="#ppt_x"/>
                                          </p:val>
                                        </p:tav>
                                      </p:tavLst>
                                    </p:anim>
                                    <p:anim calcmode="lin" valueType="num">
                                      <p:cBhvr additive="base">
                                        <p:cTn id="19" dur="500" fill="hold"/>
                                        <p:tgtEl>
                                          <p:spTgt spid="78861"/>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0"/>
                                  </p:stCondLst>
                                  <p:childTnLst>
                                    <p:set>
                                      <p:cBhvr>
                                        <p:cTn id="23" dur="1" fill="hold">
                                          <p:stCondLst>
                                            <p:cond delay="0"/>
                                          </p:stCondLst>
                                        </p:cTn>
                                        <p:tgtEl>
                                          <p:spTgt spid="78862"/>
                                        </p:tgtEl>
                                        <p:attrNameLst>
                                          <p:attrName>style.visibility</p:attrName>
                                        </p:attrNameLst>
                                      </p:cBhvr>
                                      <p:to>
                                        <p:strVal val="visible"/>
                                      </p:to>
                                    </p:set>
                                    <p:anim calcmode="lin" valueType="num">
                                      <p:cBhvr additive="base">
                                        <p:cTn id="24" dur="500" fill="hold"/>
                                        <p:tgtEl>
                                          <p:spTgt spid="78862"/>
                                        </p:tgtEl>
                                        <p:attrNameLst>
                                          <p:attrName>ppt_x</p:attrName>
                                        </p:attrNameLst>
                                      </p:cBhvr>
                                      <p:tavLst>
                                        <p:tav tm="0">
                                          <p:val>
                                            <p:strVal val="#ppt_x"/>
                                          </p:val>
                                        </p:tav>
                                        <p:tav tm="100000">
                                          <p:val>
                                            <p:strVal val="#ppt_x"/>
                                          </p:val>
                                        </p:tav>
                                      </p:tavLst>
                                    </p:anim>
                                    <p:anim calcmode="lin" valueType="num">
                                      <p:cBhvr additive="base">
                                        <p:cTn id="25" dur="500" fill="hold"/>
                                        <p:tgtEl>
                                          <p:spTgt spid="78862"/>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nodeType="clickEffect">
                                  <p:stCondLst>
                                    <p:cond delay="0"/>
                                  </p:stCondLst>
                                  <p:childTnLst>
                                    <p:set>
                                      <p:cBhvr>
                                        <p:cTn id="29" dur="1" fill="hold">
                                          <p:stCondLst>
                                            <p:cond delay="0"/>
                                          </p:stCondLst>
                                        </p:cTn>
                                        <p:tgtEl>
                                          <p:spTgt spid="78863"/>
                                        </p:tgtEl>
                                        <p:attrNameLst>
                                          <p:attrName>style.visibility</p:attrName>
                                        </p:attrNameLst>
                                      </p:cBhvr>
                                      <p:to>
                                        <p:strVal val="visible"/>
                                      </p:to>
                                    </p:set>
                                    <p:anim calcmode="lin" valueType="num">
                                      <p:cBhvr additive="base">
                                        <p:cTn id="30" dur="500" fill="hold"/>
                                        <p:tgtEl>
                                          <p:spTgt spid="78863"/>
                                        </p:tgtEl>
                                        <p:attrNameLst>
                                          <p:attrName>ppt_x</p:attrName>
                                        </p:attrNameLst>
                                      </p:cBhvr>
                                      <p:tavLst>
                                        <p:tav tm="0">
                                          <p:val>
                                            <p:strVal val="#ppt_x"/>
                                          </p:val>
                                        </p:tav>
                                        <p:tav tm="100000">
                                          <p:val>
                                            <p:strVal val="#ppt_x"/>
                                          </p:val>
                                        </p:tav>
                                      </p:tavLst>
                                    </p:anim>
                                    <p:anim calcmode="lin" valueType="num">
                                      <p:cBhvr additive="base">
                                        <p:cTn id="31" dur="500" fill="hold"/>
                                        <p:tgtEl>
                                          <p:spTgt spid="788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60" grpId="0"/>
      <p:bldP spid="7886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C1FDC062-520B-449E-A40A-213346C93571}" type="slidenum">
              <a:rPr lang="en-US" altLang="zh-CN"/>
              <a:pPr/>
              <a:t>19</a:t>
            </a:fld>
            <a:endParaRPr lang="en-US" altLang="zh-CN"/>
          </a:p>
        </p:txBody>
      </p:sp>
      <p:graphicFrame>
        <p:nvGraphicFramePr>
          <p:cNvPr id="82949" name="Object 5"/>
          <p:cNvGraphicFramePr>
            <a:graphicFrameLocks noChangeAspect="1"/>
          </p:cNvGraphicFramePr>
          <p:nvPr/>
        </p:nvGraphicFramePr>
        <p:xfrm>
          <a:off x="1525588" y="2308225"/>
          <a:ext cx="5965825" cy="3392488"/>
        </p:xfrm>
        <a:graphic>
          <a:graphicData uri="http://schemas.openxmlformats.org/presentationml/2006/ole">
            <mc:AlternateContent xmlns:mc="http://schemas.openxmlformats.org/markup-compatibility/2006">
              <mc:Choice xmlns:v="urn:schemas-microsoft-com:vml" Requires="v">
                <p:oleObj spid="_x0000_s83058" name="Equation" r:id="rId3" imgW="2489040" imgH="1346040" progId="Equation.DSMT4">
                  <p:embed/>
                </p:oleObj>
              </mc:Choice>
              <mc:Fallback>
                <p:oleObj name="Equation" r:id="rId3" imgW="2489040" imgH="1346040" progId="Equation.DSMT4">
                  <p:embed/>
                  <p:pic>
                    <p:nvPicPr>
                      <p:cNvPr id="0" name="Object 5"/>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525588" y="2308225"/>
                        <a:ext cx="5965825" cy="3392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2951" name="Text Box 7"/>
          <p:cNvSpPr txBox="1">
            <a:spLocks noChangeArrowheads="1"/>
          </p:cNvSpPr>
          <p:nvPr/>
        </p:nvSpPr>
        <p:spPr bwMode="auto">
          <a:xfrm>
            <a:off x="1258888" y="1104900"/>
            <a:ext cx="12509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t>结果为</a:t>
            </a:r>
          </a:p>
        </p:txBody>
      </p:sp>
      <p:sp>
        <p:nvSpPr>
          <p:cNvPr id="2" name="动作按钮: 后退或前一项 1">
            <a:hlinkClick r:id="" action="ppaction://hlinkshowjump?jump=previousslide" highlightClick="1"/>
          </p:cNvPr>
          <p:cNvSpPr/>
          <p:nvPr/>
        </p:nvSpPr>
        <p:spPr>
          <a:xfrm>
            <a:off x="1884363" y="6093296"/>
            <a:ext cx="625475" cy="4320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2949"/>
                                        </p:tgtEl>
                                        <p:attrNameLst>
                                          <p:attrName>style.visibility</p:attrName>
                                        </p:attrNameLst>
                                      </p:cBhvr>
                                      <p:to>
                                        <p:strVal val="visible"/>
                                      </p:to>
                                    </p:set>
                                    <p:anim calcmode="lin" valueType="num">
                                      <p:cBhvr additive="base">
                                        <p:cTn id="7" dur="500" fill="hold"/>
                                        <p:tgtEl>
                                          <p:spTgt spid="82949"/>
                                        </p:tgtEl>
                                        <p:attrNameLst>
                                          <p:attrName>ppt_x</p:attrName>
                                        </p:attrNameLst>
                                      </p:cBhvr>
                                      <p:tavLst>
                                        <p:tav tm="0">
                                          <p:val>
                                            <p:strVal val="#ppt_x"/>
                                          </p:val>
                                        </p:tav>
                                        <p:tav tm="100000">
                                          <p:val>
                                            <p:strVal val="#ppt_x"/>
                                          </p:val>
                                        </p:tav>
                                      </p:tavLst>
                                    </p:anim>
                                    <p:anim calcmode="lin" valueType="num">
                                      <p:cBhvr additive="base">
                                        <p:cTn id="8" dur="500" fill="hold"/>
                                        <p:tgtEl>
                                          <p:spTgt spid="829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灯片编号占位符 3"/>
          <p:cNvSpPr>
            <a:spLocks noGrp="1"/>
          </p:cNvSpPr>
          <p:nvPr>
            <p:ph type="sldNum" sz="quarter" idx="12"/>
          </p:nvPr>
        </p:nvSpPr>
        <p:spPr/>
        <p:txBody>
          <a:bodyPr/>
          <a:lstStyle/>
          <a:p>
            <a:fld id="{D441CDC8-3CC0-4004-809D-6824C471EAB8}" type="slidenum">
              <a:rPr lang="en-US" altLang="zh-CN"/>
              <a:pPr/>
              <a:t>20</a:t>
            </a:fld>
            <a:endParaRPr lang="en-US" altLang="zh-CN"/>
          </a:p>
        </p:txBody>
      </p:sp>
      <p:graphicFrame>
        <p:nvGraphicFramePr>
          <p:cNvPr id="83971" name="Object 3"/>
          <p:cNvGraphicFramePr>
            <a:graphicFrameLocks noChangeAspect="1"/>
          </p:cNvGraphicFramePr>
          <p:nvPr/>
        </p:nvGraphicFramePr>
        <p:xfrm>
          <a:off x="4876800" y="533400"/>
          <a:ext cx="1174750" cy="684213"/>
        </p:xfrm>
        <a:graphic>
          <a:graphicData uri="http://schemas.openxmlformats.org/presentationml/2006/ole">
            <mc:AlternateContent xmlns:mc="http://schemas.openxmlformats.org/markup-compatibility/2006">
              <mc:Choice xmlns:v="urn:schemas-microsoft-com:vml" Requires="v">
                <p:oleObj spid="_x0000_s269470" name="公式" r:id="rId3" imgW="368280" imgH="215640" progId="Equation.3">
                  <p:embed/>
                </p:oleObj>
              </mc:Choice>
              <mc:Fallback>
                <p:oleObj name="公式" r:id="rId3" imgW="368280" imgH="215640" progId="Equation.3">
                  <p:embed/>
                  <p:pic>
                    <p:nvPicPr>
                      <p:cNvPr id="0" name="Object 3"/>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4876800" y="533400"/>
                        <a:ext cx="1174750" cy="684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3978" name="Text Box 10"/>
          <p:cNvSpPr txBox="1">
            <a:spLocks noChangeArrowheads="1"/>
          </p:cNvSpPr>
          <p:nvPr/>
        </p:nvSpPr>
        <p:spPr bwMode="auto">
          <a:xfrm>
            <a:off x="539750" y="260350"/>
            <a:ext cx="3581400"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en-US" altLang="zh-CN" sz="3600" b="1">
                <a:latin typeface="Times New Roman" pitchFamily="18" charset="0"/>
              </a:rPr>
              <a:t>5. </a:t>
            </a:r>
            <a:r>
              <a:rPr kumimoji="1" lang="zh-CN" altLang="en-US" sz="3600" b="1">
                <a:latin typeface="Times New Roman" pitchFamily="18" charset="0"/>
              </a:rPr>
              <a:t>累加</a:t>
            </a:r>
            <a:r>
              <a:rPr kumimoji="1" lang="en-US" altLang="zh-CN" sz="3600" b="1">
                <a:latin typeface="Times New Roman" pitchFamily="18" charset="0"/>
              </a:rPr>
              <a:t>:</a:t>
            </a:r>
            <a:endParaRPr kumimoji="1" lang="en-US" altLang="zh-CN" sz="3600">
              <a:latin typeface="Times New Roman" pitchFamily="18" charset="0"/>
            </a:endParaRPr>
          </a:p>
        </p:txBody>
      </p:sp>
      <p:graphicFrame>
        <p:nvGraphicFramePr>
          <p:cNvPr id="83979" name="Object 11"/>
          <p:cNvGraphicFramePr>
            <a:graphicFrameLocks noChangeAspect="1"/>
          </p:cNvGraphicFramePr>
          <p:nvPr/>
        </p:nvGraphicFramePr>
        <p:xfrm>
          <a:off x="2555875" y="1989138"/>
          <a:ext cx="2954338" cy="1338262"/>
        </p:xfrm>
        <a:graphic>
          <a:graphicData uri="http://schemas.openxmlformats.org/presentationml/2006/ole">
            <mc:AlternateContent xmlns:mc="http://schemas.openxmlformats.org/markup-compatibility/2006">
              <mc:Choice xmlns:v="urn:schemas-microsoft-com:vml" Requires="v">
                <p:oleObj spid="_x0000_s269471" name="公式" r:id="rId5" imgW="952200" imgH="431640" progId="Equation.3">
                  <p:embed/>
                </p:oleObj>
              </mc:Choice>
              <mc:Fallback>
                <p:oleObj name="公式" r:id="rId5" imgW="952200" imgH="431640" progId="Equation.3">
                  <p:embed/>
                  <p:pic>
                    <p:nvPicPr>
                      <p:cNvPr id="0" name="Object 11"/>
                      <p:cNvPicPr>
                        <a:picLocks noChangeAspect="1" noChangeArrowheads="1"/>
                      </p:cNvPicPr>
                      <p:nvPr/>
                    </p:nvPicPr>
                    <p:blipFill>
                      <a:blip r:embed="rId6">
                        <a:lum bright="-32000"/>
                        <a:extLst>
                          <a:ext uri="{28A0092B-C50C-407E-A947-70E740481C1C}">
                            <a14:useLocalDpi xmlns:a14="http://schemas.microsoft.com/office/drawing/2010/main" val="0"/>
                          </a:ext>
                        </a:extLst>
                      </a:blip>
                      <a:srcRect/>
                      <a:stretch>
                        <a:fillRect/>
                      </a:stretch>
                    </p:blipFill>
                    <p:spPr bwMode="auto">
                      <a:xfrm>
                        <a:off x="2555875" y="1989138"/>
                        <a:ext cx="2954338" cy="1338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83991" name="Group 23"/>
          <p:cNvGrpSpPr>
            <a:grpSpLocks/>
          </p:cNvGrpSpPr>
          <p:nvPr/>
        </p:nvGrpSpPr>
        <p:grpSpPr bwMode="auto">
          <a:xfrm>
            <a:off x="971550" y="1196975"/>
            <a:ext cx="7704138" cy="641350"/>
            <a:chOff x="612" y="754"/>
            <a:chExt cx="4853" cy="404"/>
          </a:xfrm>
        </p:grpSpPr>
        <p:sp>
          <p:nvSpPr>
            <p:cNvPr id="83974" name="Text Box 6"/>
            <p:cNvSpPr txBox="1">
              <a:spLocks noChangeArrowheads="1"/>
            </p:cNvSpPr>
            <p:nvPr/>
          </p:nvSpPr>
          <p:spPr bwMode="auto">
            <a:xfrm>
              <a:off x="612" y="754"/>
              <a:ext cx="4853" cy="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600" b="1">
                  <a:latin typeface="Times New Roman" pitchFamily="18" charset="0"/>
                </a:rPr>
                <a:t>设序列         ，则其累加序列定义为</a:t>
              </a:r>
              <a:endParaRPr kumimoji="1" lang="zh-CN" altLang="en-US" sz="3600">
                <a:latin typeface="Times New Roman" pitchFamily="18" charset="0"/>
              </a:endParaRPr>
            </a:p>
          </p:txBody>
        </p:sp>
        <p:graphicFrame>
          <p:nvGraphicFramePr>
            <p:cNvPr id="83980" name="Object 12"/>
            <p:cNvGraphicFramePr>
              <a:graphicFrameLocks noChangeAspect="1"/>
            </p:cNvGraphicFramePr>
            <p:nvPr/>
          </p:nvGraphicFramePr>
          <p:xfrm>
            <a:off x="1565" y="754"/>
            <a:ext cx="621" cy="397"/>
          </p:xfrm>
          <a:graphic>
            <a:graphicData uri="http://schemas.openxmlformats.org/presentationml/2006/ole">
              <mc:AlternateContent xmlns:mc="http://schemas.openxmlformats.org/markup-compatibility/2006">
                <mc:Choice xmlns:v="urn:schemas-microsoft-com:vml" Requires="v">
                  <p:oleObj spid="_x0000_s269472" name="Equation" r:id="rId7" imgW="317160" imgH="203040" progId="Equation.DSMT4">
                    <p:embed/>
                  </p:oleObj>
                </mc:Choice>
                <mc:Fallback>
                  <p:oleObj name="Equation" r:id="rId7" imgW="317160" imgH="203040" progId="Equation.DSMT4">
                    <p:embed/>
                    <p:pic>
                      <p:nvPicPr>
                        <p:cNvPr id="0" name="Object 12"/>
                        <p:cNvPicPr>
                          <a:picLocks noChangeAspect="1" noChangeArrowheads="1"/>
                        </p:cNvPicPr>
                        <p:nvPr/>
                      </p:nvPicPr>
                      <p:blipFill>
                        <a:blip r:embed="rId8">
                          <a:lum bright="-32000"/>
                          <a:extLst>
                            <a:ext uri="{28A0092B-C50C-407E-A947-70E740481C1C}">
                              <a14:useLocalDpi xmlns:a14="http://schemas.microsoft.com/office/drawing/2010/main" val="0"/>
                            </a:ext>
                          </a:extLst>
                        </a:blip>
                        <a:srcRect/>
                        <a:stretch>
                          <a:fillRect/>
                        </a:stretch>
                      </p:blipFill>
                      <p:spPr bwMode="auto">
                        <a:xfrm>
                          <a:off x="1565" y="754"/>
                          <a:ext cx="621"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83994" name="Group 26"/>
          <p:cNvGrpSpPr>
            <a:grpSpLocks/>
          </p:cNvGrpSpPr>
          <p:nvPr/>
        </p:nvGrpSpPr>
        <p:grpSpPr bwMode="auto">
          <a:xfrm>
            <a:off x="827088" y="3644900"/>
            <a:ext cx="7704137" cy="2078038"/>
            <a:chOff x="521" y="2296"/>
            <a:chExt cx="4853" cy="1309"/>
          </a:xfrm>
        </p:grpSpPr>
        <p:sp>
          <p:nvSpPr>
            <p:cNvPr id="83981" name="Text Box 13"/>
            <p:cNvSpPr txBox="1">
              <a:spLocks noChangeArrowheads="1"/>
            </p:cNvSpPr>
            <p:nvPr/>
          </p:nvSpPr>
          <p:spPr bwMode="auto">
            <a:xfrm>
              <a:off x="521" y="2296"/>
              <a:ext cx="4853" cy="13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120000"/>
                </a:lnSpc>
                <a:spcBef>
                  <a:spcPct val="50000"/>
                </a:spcBef>
              </a:pPr>
              <a:r>
                <a:rPr kumimoji="1" lang="zh-CN" altLang="en-US" sz="3600" b="1">
                  <a:latin typeface="Times New Roman" pitchFamily="18" charset="0"/>
                </a:rPr>
                <a:t>表示         在某个    上的值等于这个       上的         值以及     以前所有     的值上的         值之和（           ）。   </a:t>
              </a:r>
              <a:endParaRPr kumimoji="1" lang="zh-CN" altLang="en-US" sz="3600">
                <a:latin typeface="Times New Roman" pitchFamily="18" charset="0"/>
              </a:endParaRPr>
            </a:p>
          </p:txBody>
        </p:sp>
        <p:graphicFrame>
          <p:nvGraphicFramePr>
            <p:cNvPr id="83982" name="Object 14"/>
            <p:cNvGraphicFramePr>
              <a:graphicFrameLocks noChangeAspect="1"/>
            </p:cNvGraphicFramePr>
            <p:nvPr/>
          </p:nvGraphicFramePr>
          <p:xfrm>
            <a:off x="1156" y="2341"/>
            <a:ext cx="621" cy="397"/>
          </p:xfrm>
          <a:graphic>
            <a:graphicData uri="http://schemas.openxmlformats.org/presentationml/2006/ole">
              <mc:AlternateContent xmlns:mc="http://schemas.openxmlformats.org/markup-compatibility/2006">
                <mc:Choice xmlns:v="urn:schemas-microsoft-com:vml" Requires="v">
                  <p:oleObj spid="_x0000_s269473" name="Equation" r:id="rId9" imgW="317160" imgH="203040" progId="Equation.DSMT4">
                    <p:embed/>
                  </p:oleObj>
                </mc:Choice>
                <mc:Fallback>
                  <p:oleObj name="Equation" r:id="rId9" imgW="317160" imgH="203040" progId="Equation.DSMT4">
                    <p:embed/>
                    <p:pic>
                      <p:nvPicPr>
                        <p:cNvPr id="0" name="Object 14"/>
                        <p:cNvPicPr>
                          <a:picLocks noChangeAspect="1" noChangeArrowheads="1"/>
                        </p:cNvPicPr>
                        <p:nvPr/>
                      </p:nvPicPr>
                      <p:blipFill>
                        <a:blip r:embed="rId10">
                          <a:lum bright="-32000"/>
                          <a:extLst>
                            <a:ext uri="{28A0092B-C50C-407E-A947-70E740481C1C}">
                              <a14:useLocalDpi xmlns:a14="http://schemas.microsoft.com/office/drawing/2010/main" val="0"/>
                            </a:ext>
                          </a:extLst>
                        </a:blip>
                        <a:srcRect/>
                        <a:stretch>
                          <a:fillRect/>
                        </a:stretch>
                      </p:blipFill>
                      <p:spPr bwMode="auto">
                        <a:xfrm>
                          <a:off x="1156" y="2341"/>
                          <a:ext cx="621"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3983" name="Object 15"/>
            <p:cNvGraphicFramePr>
              <a:graphicFrameLocks noChangeAspect="1"/>
            </p:cNvGraphicFramePr>
            <p:nvPr/>
          </p:nvGraphicFramePr>
          <p:xfrm>
            <a:off x="1156" y="2750"/>
            <a:ext cx="621" cy="397"/>
          </p:xfrm>
          <a:graphic>
            <a:graphicData uri="http://schemas.openxmlformats.org/presentationml/2006/ole">
              <mc:AlternateContent xmlns:mc="http://schemas.openxmlformats.org/markup-compatibility/2006">
                <mc:Choice xmlns:v="urn:schemas-microsoft-com:vml" Requires="v">
                  <p:oleObj spid="_x0000_s269474" name="Equation" r:id="rId11" imgW="317160" imgH="203040" progId="Equation.DSMT4">
                    <p:embed/>
                  </p:oleObj>
                </mc:Choice>
                <mc:Fallback>
                  <p:oleObj name="Equation" r:id="rId11" imgW="317160" imgH="203040" progId="Equation.DSMT4">
                    <p:embed/>
                    <p:pic>
                      <p:nvPicPr>
                        <p:cNvPr id="0" name="Object 15"/>
                        <p:cNvPicPr>
                          <a:picLocks noChangeAspect="1" noChangeArrowheads="1"/>
                        </p:cNvPicPr>
                        <p:nvPr/>
                      </p:nvPicPr>
                      <p:blipFill>
                        <a:blip r:embed="rId8">
                          <a:lum bright="-32000"/>
                          <a:extLst>
                            <a:ext uri="{28A0092B-C50C-407E-A947-70E740481C1C}">
                              <a14:useLocalDpi xmlns:a14="http://schemas.microsoft.com/office/drawing/2010/main" val="0"/>
                            </a:ext>
                          </a:extLst>
                        </a:blip>
                        <a:srcRect/>
                        <a:stretch>
                          <a:fillRect/>
                        </a:stretch>
                      </p:blipFill>
                      <p:spPr bwMode="auto">
                        <a:xfrm>
                          <a:off x="1156" y="2750"/>
                          <a:ext cx="621"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3984" name="Object 16"/>
            <p:cNvGraphicFramePr>
              <a:graphicFrameLocks noChangeAspect="1"/>
            </p:cNvGraphicFramePr>
            <p:nvPr/>
          </p:nvGraphicFramePr>
          <p:xfrm>
            <a:off x="1156" y="3158"/>
            <a:ext cx="621" cy="397"/>
          </p:xfrm>
          <a:graphic>
            <a:graphicData uri="http://schemas.openxmlformats.org/presentationml/2006/ole">
              <mc:AlternateContent xmlns:mc="http://schemas.openxmlformats.org/markup-compatibility/2006">
                <mc:Choice xmlns:v="urn:schemas-microsoft-com:vml" Requires="v">
                  <p:oleObj spid="_x0000_s269475" name="Equation" r:id="rId12" imgW="317160" imgH="203040" progId="Equation.DSMT4">
                    <p:embed/>
                  </p:oleObj>
                </mc:Choice>
                <mc:Fallback>
                  <p:oleObj name="Equation" r:id="rId12" imgW="317160" imgH="203040" progId="Equation.DSMT4">
                    <p:embed/>
                    <p:pic>
                      <p:nvPicPr>
                        <p:cNvPr id="0" name="Object 16"/>
                        <p:cNvPicPr>
                          <a:picLocks noChangeAspect="1" noChangeArrowheads="1"/>
                        </p:cNvPicPr>
                        <p:nvPr/>
                      </p:nvPicPr>
                      <p:blipFill>
                        <a:blip r:embed="rId8">
                          <a:lum bright="-32000"/>
                          <a:extLst>
                            <a:ext uri="{28A0092B-C50C-407E-A947-70E740481C1C}">
                              <a14:useLocalDpi xmlns:a14="http://schemas.microsoft.com/office/drawing/2010/main" val="0"/>
                            </a:ext>
                          </a:extLst>
                        </a:blip>
                        <a:srcRect/>
                        <a:stretch>
                          <a:fillRect/>
                        </a:stretch>
                      </p:blipFill>
                      <p:spPr bwMode="auto">
                        <a:xfrm>
                          <a:off x="1156" y="3158"/>
                          <a:ext cx="621"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3985" name="Object 17"/>
            <p:cNvGraphicFramePr>
              <a:graphicFrameLocks noChangeAspect="1"/>
            </p:cNvGraphicFramePr>
            <p:nvPr/>
          </p:nvGraphicFramePr>
          <p:xfrm>
            <a:off x="2621" y="2316"/>
            <a:ext cx="323" cy="447"/>
          </p:xfrm>
          <a:graphic>
            <a:graphicData uri="http://schemas.openxmlformats.org/presentationml/2006/ole">
              <mc:AlternateContent xmlns:mc="http://schemas.openxmlformats.org/markup-compatibility/2006">
                <mc:Choice xmlns:v="urn:schemas-microsoft-com:vml" Requires="v">
                  <p:oleObj spid="_x0000_s269476" name="Equation" r:id="rId13" imgW="164880" imgH="228600" progId="Equation.DSMT4">
                    <p:embed/>
                  </p:oleObj>
                </mc:Choice>
                <mc:Fallback>
                  <p:oleObj name="Equation" r:id="rId13" imgW="164880" imgH="228600" progId="Equation.DSMT4">
                    <p:embed/>
                    <p:pic>
                      <p:nvPicPr>
                        <p:cNvPr id="0" name="Object 17"/>
                        <p:cNvPicPr>
                          <a:picLocks noChangeAspect="1" noChangeArrowheads="1"/>
                        </p:cNvPicPr>
                        <p:nvPr/>
                      </p:nvPicPr>
                      <p:blipFill>
                        <a:blip r:embed="rId14">
                          <a:lum bright="-32000"/>
                          <a:extLst>
                            <a:ext uri="{28A0092B-C50C-407E-A947-70E740481C1C}">
                              <a14:useLocalDpi xmlns:a14="http://schemas.microsoft.com/office/drawing/2010/main" val="0"/>
                            </a:ext>
                          </a:extLst>
                        </a:blip>
                        <a:srcRect/>
                        <a:stretch>
                          <a:fillRect/>
                        </a:stretch>
                      </p:blipFill>
                      <p:spPr bwMode="auto">
                        <a:xfrm>
                          <a:off x="2621" y="2316"/>
                          <a:ext cx="323" cy="4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3988" name="Object 20"/>
            <p:cNvGraphicFramePr>
              <a:graphicFrameLocks noChangeAspect="1"/>
            </p:cNvGraphicFramePr>
            <p:nvPr/>
          </p:nvGraphicFramePr>
          <p:xfrm>
            <a:off x="4241" y="2840"/>
            <a:ext cx="248" cy="273"/>
          </p:xfrm>
          <a:graphic>
            <a:graphicData uri="http://schemas.openxmlformats.org/presentationml/2006/ole">
              <mc:AlternateContent xmlns:mc="http://schemas.openxmlformats.org/markup-compatibility/2006">
                <mc:Choice xmlns:v="urn:schemas-microsoft-com:vml" Requires="v">
                  <p:oleObj spid="_x0000_s269477" name="Equation" r:id="rId15" imgW="126720" imgH="139680" progId="Equation.DSMT4">
                    <p:embed/>
                  </p:oleObj>
                </mc:Choice>
                <mc:Fallback>
                  <p:oleObj name="Equation" r:id="rId15" imgW="126720" imgH="139680" progId="Equation.DSMT4">
                    <p:embed/>
                    <p:pic>
                      <p:nvPicPr>
                        <p:cNvPr id="0" name="Object 20"/>
                        <p:cNvPicPr>
                          <a:picLocks noChangeAspect="1" noChangeArrowheads="1"/>
                        </p:cNvPicPr>
                        <p:nvPr/>
                      </p:nvPicPr>
                      <p:blipFill>
                        <a:blip r:embed="rId16">
                          <a:lum bright="-32000"/>
                          <a:extLst>
                            <a:ext uri="{28A0092B-C50C-407E-A947-70E740481C1C}">
                              <a14:useLocalDpi xmlns:a14="http://schemas.microsoft.com/office/drawing/2010/main" val="0"/>
                            </a:ext>
                          </a:extLst>
                        </a:blip>
                        <a:srcRect/>
                        <a:stretch>
                          <a:fillRect/>
                        </a:stretch>
                      </p:blipFill>
                      <p:spPr bwMode="auto">
                        <a:xfrm>
                          <a:off x="4241" y="2840"/>
                          <a:ext cx="248" cy="2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3989" name="Object 21"/>
            <p:cNvGraphicFramePr>
              <a:graphicFrameLocks noChangeAspect="1"/>
            </p:cNvGraphicFramePr>
            <p:nvPr/>
          </p:nvGraphicFramePr>
          <p:xfrm>
            <a:off x="4967" y="2341"/>
            <a:ext cx="323" cy="447"/>
          </p:xfrm>
          <a:graphic>
            <a:graphicData uri="http://schemas.openxmlformats.org/presentationml/2006/ole">
              <mc:AlternateContent xmlns:mc="http://schemas.openxmlformats.org/markup-compatibility/2006">
                <mc:Choice xmlns:v="urn:schemas-microsoft-com:vml" Requires="v">
                  <p:oleObj spid="_x0000_s269478" name="Equation" r:id="rId17" imgW="164880" imgH="228600" progId="Equation.DSMT4">
                    <p:embed/>
                  </p:oleObj>
                </mc:Choice>
                <mc:Fallback>
                  <p:oleObj name="Equation" r:id="rId17" imgW="164880" imgH="228600" progId="Equation.DSMT4">
                    <p:embed/>
                    <p:pic>
                      <p:nvPicPr>
                        <p:cNvPr id="0" name="Object 21"/>
                        <p:cNvPicPr>
                          <a:picLocks noChangeAspect="1" noChangeArrowheads="1"/>
                        </p:cNvPicPr>
                        <p:nvPr/>
                      </p:nvPicPr>
                      <p:blipFill>
                        <a:blip r:embed="rId18">
                          <a:lum bright="-32000"/>
                          <a:extLst>
                            <a:ext uri="{28A0092B-C50C-407E-A947-70E740481C1C}">
                              <a14:useLocalDpi xmlns:a14="http://schemas.microsoft.com/office/drawing/2010/main" val="0"/>
                            </a:ext>
                          </a:extLst>
                        </a:blip>
                        <a:srcRect/>
                        <a:stretch>
                          <a:fillRect/>
                        </a:stretch>
                      </p:blipFill>
                      <p:spPr bwMode="auto">
                        <a:xfrm>
                          <a:off x="4967" y="2341"/>
                          <a:ext cx="323" cy="4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3990" name="Object 22"/>
            <p:cNvGraphicFramePr>
              <a:graphicFrameLocks noChangeAspect="1"/>
            </p:cNvGraphicFramePr>
            <p:nvPr/>
          </p:nvGraphicFramePr>
          <p:xfrm>
            <a:off x="2699" y="2750"/>
            <a:ext cx="323" cy="447"/>
          </p:xfrm>
          <a:graphic>
            <a:graphicData uri="http://schemas.openxmlformats.org/presentationml/2006/ole">
              <mc:AlternateContent xmlns:mc="http://schemas.openxmlformats.org/markup-compatibility/2006">
                <mc:Choice xmlns:v="urn:schemas-microsoft-com:vml" Requires="v">
                  <p:oleObj spid="_x0000_s269479" name="Equation" r:id="rId19" imgW="164880" imgH="228600" progId="Equation.DSMT4">
                    <p:embed/>
                  </p:oleObj>
                </mc:Choice>
                <mc:Fallback>
                  <p:oleObj name="Equation" r:id="rId19" imgW="164880" imgH="228600" progId="Equation.DSMT4">
                    <p:embed/>
                    <p:pic>
                      <p:nvPicPr>
                        <p:cNvPr id="0" name="Object 22"/>
                        <p:cNvPicPr>
                          <a:picLocks noChangeAspect="1" noChangeArrowheads="1"/>
                        </p:cNvPicPr>
                        <p:nvPr/>
                      </p:nvPicPr>
                      <p:blipFill>
                        <a:blip r:embed="rId18">
                          <a:lum bright="-32000"/>
                          <a:extLst>
                            <a:ext uri="{28A0092B-C50C-407E-A947-70E740481C1C}">
                              <a14:useLocalDpi xmlns:a14="http://schemas.microsoft.com/office/drawing/2010/main" val="0"/>
                            </a:ext>
                          </a:extLst>
                        </a:blip>
                        <a:srcRect/>
                        <a:stretch>
                          <a:fillRect/>
                        </a:stretch>
                      </p:blipFill>
                      <p:spPr bwMode="auto">
                        <a:xfrm>
                          <a:off x="2699" y="2750"/>
                          <a:ext cx="323" cy="4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3993" name="Object 25"/>
            <p:cNvGraphicFramePr>
              <a:graphicFrameLocks noChangeAspect="1"/>
            </p:cNvGraphicFramePr>
            <p:nvPr>
              <p:extLst>
                <p:ext uri="{D42A27DB-BD31-4B8C-83A1-F6EECF244321}">
                  <p14:modId xmlns:p14="http://schemas.microsoft.com/office/powerpoint/2010/main" val="2162441914"/>
                </p:ext>
              </p:extLst>
            </p:nvPr>
          </p:nvGraphicFramePr>
          <p:xfrm>
            <a:off x="2937" y="3158"/>
            <a:ext cx="796" cy="447"/>
          </p:xfrm>
          <a:graphic>
            <a:graphicData uri="http://schemas.openxmlformats.org/presentationml/2006/ole">
              <mc:AlternateContent xmlns:mc="http://schemas.openxmlformats.org/markup-compatibility/2006">
                <mc:Choice xmlns:v="urn:schemas-microsoft-com:vml" Requires="v">
                  <p:oleObj spid="_x0000_s269480" name="Equation" r:id="rId20" imgW="406080" imgH="228600" progId="Equation.DSMT4">
                    <p:embed/>
                  </p:oleObj>
                </mc:Choice>
                <mc:Fallback>
                  <p:oleObj name="Equation" r:id="rId20" imgW="406080" imgH="228600" progId="Equation.DSMT4">
                    <p:embed/>
                    <p:pic>
                      <p:nvPicPr>
                        <p:cNvPr id="0" name="Object 25"/>
                        <p:cNvPicPr>
                          <a:picLocks noChangeAspect="1" noChangeArrowheads="1"/>
                        </p:cNvPicPr>
                        <p:nvPr/>
                      </p:nvPicPr>
                      <p:blipFill>
                        <a:blip r:embed="rId21">
                          <a:lum bright="-32000"/>
                        </a:blip>
                        <a:srcRect/>
                        <a:stretch>
                          <a:fillRect/>
                        </a:stretch>
                      </p:blipFill>
                      <p:spPr bwMode="auto">
                        <a:xfrm>
                          <a:off x="2937" y="3158"/>
                          <a:ext cx="796" cy="4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3991"/>
                                        </p:tgtEl>
                                        <p:attrNameLst>
                                          <p:attrName>style.visibility</p:attrName>
                                        </p:attrNameLst>
                                      </p:cBhvr>
                                      <p:to>
                                        <p:strVal val="visible"/>
                                      </p:to>
                                    </p:set>
                                    <p:anim calcmode="lin" valueType="num">
                                      <p:cBhvr additive="base">
                                        <p:cTn id="7" dur="500" fill="hold"/>
                                        <p:tgtEl>
                                          <p:spTgt spid="83991"/>
                                        </p:tgtEl>
                                        <p:attrNameLst>
                                          <p:attrName>ppt_x</p:attrName>
                                        </p:attrNameLst>
                                      </p:cBhvr>
                                      <p:tavLst>
                                        <p:tav tm="0">
                                          <p:val>
                                            <p:strVal val="#ppt_x"/>
                                          </p:val>
                                        </p:tav>
                                        <p:tav tm="100000">
                                          <p:val>
                                            <p:strVal val="#ppt_x"/>
                                          </p:val>
                                        </p:tav>
                                      </p:tavLst>
                                    </p:anim>
                                    <p:anim calcmode="lin" valueType="num">
                                      <p:cBhvr additive="base">
                                        <p:cTn id="8" dur="500" fill="hold"/>
                                        <p:tgtEl>
                                          <p:spTgt spid="8399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83979"/>
                                        </p:tgtEl>
                                        <p:attrNameLst>
                                          <p:attrName>style.visibility</p:attrName>
                                        </p:attrNameLst>
                                      </p:cBhvr>
                                      <p:to>
                                        <p:strVal val="visible"/>
                                      </p:to>
                                    </p:set>
                                    <p:anim calcmode="lin" valueType="num">
                                      <p:cBhvr additive="base">
                                        <p:cTn id="13" dur="500" fill="hold"/>
                                        <p:tgtEl>
                                          <p:spTgt spid="83979"/>
                                        </p:tgtEl>
                                        <p:attrNameLst>
                                          <p:attrName>ppt_x</p:attrName>
                                        </p:attrNameLst>
                                      </p:cBhvr>
                                      <p:tavLst>
                                        <p:tav tm="0">
                                          <p:val>
                                            <p:strVal val="#ppt_x"/>
                                          </p:val>
                                        </p:tav>
                                        <p:tav tm="100000">
                                          <p:val>
                                            <p:strVal val="#ppt_x"/>
                                          </p:val>
                                        </p:tav>
                                      </p:tavLst>
                                    </p:anim>
                                    <p:anim calcmode="lin" valueType="num">
                                      <p:cBhvr additive="base">
                                        <p:cTn id="14" dur="500" fill="hold"/>
                                        <p:tgtEl>
                                          <p:spTgt spid="83979"/>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83994"/>
                                        </p:tgtEl>
                                        <p:attrNameLst>
                                          <p:attrName>style.visibility</p:attrName>
                                        </p:attrNameLst>
                                      </p:cBhvr>
                                      <p:to>
                                        <p:strVal val="visible"/>
                                      </p:to>
                                    </p:set>
                                    <p:anim calcmode="lin" valueType="num">
                                      <p:cBhvr additive="base">
                                        <p:cTn id="19" dur="500" fill="hold"/>
                                        <p:tgtEl>
                                          <p:spTgt spid="83994"/>
                                        </p:tgtEl>
                                        <p:attrNameLst>
                                          <p:attrName>ppt_x</p:attrName>
                                        </p:attrNameLst>
                                      </p:cBhvr>
                                      <p:tavLst>
                                        <p:tav tm="0">
                                          <p:val>
                                            <p:strVal val="#ppt_x"/>
                                          </p:val>
                                        </p:tav>
                                        <p:tav tm="100000">
                                          <p:val>
                                            <p:strVal val="#ppt_x"/>
                                          </p:val>
                                        </p:tav>
                                      </p:tavLst>
                                    </p:anim>
                                    <p:anim calcmode="lin" valueType="num">
                                      <p:cBhvr additive="base">
                                        <p:cTn id="20" dur="500" fill="hold"/>
                                        <p:tgtEl>
                                          <p:spTgt spid="839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灯片编号占位符 3"/>
          <p:cNvSpPr>
            <a:spLocks noGrp="1"/>
          </p:cNvSpPr>
          <p:nvPr>
            <p:ph type="sldNum" sz="quarter" idx="12"/>
          </p:nvPr>
        </p:nvSpPr>
        <p:spPr>
          <a:xfrm>
            <a:off x="6932612" y="6235701"/>
            <a:ext cx="2133600" cy="476250"/>
          </a:xfrm>
        </p:spPr>
        <p:txBody>
          <a:bodyPr/>
          <a:lstStyle/>
          <a:p>
            <a:fld id="{D17330C6-9524-4C50-8F64-F8EF63847BC1}" type="slidenum">
              <a:rPr lang="en-US" altLang="zh-CN"/>
              <a:pPr/>
              <a:t>21</a:t>
            </a:fld>
            <a:endParaRPr lang="en-US" altLang="zh-CN"/>
          </a:p>
        </p:txBody>
      </p:sp>
      <p:sp>
        <p:nvSpPr>
          <p:cNvPr id="84998" name="Text Box 6"/>
          <p:cNvSpPr txBox="1">
            <a:spLocks noChangeArrowheads="1"/>
          </p:cNvSpPr>
          <p:nvPr/>
        </p:nvSpPr>
        <p:spPr bwMode="auto">
          <a:xfrm>
            <a:off x="323850" y="260350"/>
            <a:ext cx="18716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b="1"/>
              <a:t>例</a:t>
            </a:r>
            <a:r>
              <a:rPr lang="en-US" altLang="zh-CN" sz="2800" b="1"/>
              <a:t>1- 5</a:t>
            </a:r>
          </a:p>
        </p:txBody>
      </p:sp>
      <p:graphicFrame>
        <p:nvGraphicFramePr>
          <p:cNvPr id="84999" name="Object 7"/>
          <p:cNvGraphicFramePr>
            <a:graphicFrameLocks noChangeAspect="1"/>
          </p:cNvGraphicFramePr>
          <p:nvPr/>
        </p:nvGraphicFramePr>
        <p:xfrm>
          <a:off x="706438" y="981075"/>
          <a:ext cx="3190875" cy="1619250"/>
        </p:xfrm>
        <a:graphic>
          <a:graphicData uri="http://schemas.openxmlformats.org/presentationml/2006/ole">
            <mc:AlternateContent xmlns:mc="http://schemas.openxmlformats.org/markup-compatibility/2006">
              <mc:Choice xmlns:v="urn:schemas-microsoft-com:vml" Requires="v">
                <p:oleObj spid="_x0000_s258753" name="Equation" r:id="rId3" imgW="1473120" imgH="711000" progId="Equation.DSMT4">
                  <p:embed/>
                </p:oleObj>
              </mc:Choice>
              <mc:Fallback>
                <p:oleObj name="Equation" r:id="rId3" imgW="1473120" imgH="711000" progId="Equation.DSMT4">
                  <p:embed/>
                  <p:pic>
                    <p:nvPicPr>
                      <p:cNvPr id="0" name="Object 7"/>
                      <p:cNvPicPr>
                        <a:picLocks noChangeAspect="1" noChangeArrowheads="1"/>
                      </p:cNvPicPr>
                      <p:nvPr/>
                    </p:nvPicPr>
                    <p:blipFill>
                      <a:blip r:embed="rId4">
                        <a:lum bright="-66000"/>
                        <a:extLst>
                          <a:ext uri="{28A0092B-C50C-407E-A947-70E740481C1C}">
                            <a14:useLocalDpi xmlns:a14="http://schemas.microsoft.com/office/drawing/2010/main" val="0"/>
                          </a:ext>
                        </a:extLst>
                      </a:blip>
                      <a:srcRect/>
                      <a:stretch>
                        <a:fillRect/>
                      </a:stretch>
                    </p:blipFill>
                    <p:spPr bwMode="auto">
                      <a:xfrm>
                        <a:off x="706438" y="981075"/>
                        <a:ext cx="3190875" cy="1619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5000" name="Object 8"/>
          <p:cNvGraphicFramePr>
            <a:graphicFrameLocks noChangeAspect="1"/>
          </p:cNvGraphicFramePr>
          <p:nvPr/>
        </p:nvGraphicFramePr>
        <p:xfrm>
          <a:off x="611188" y="4149725"/>
          <a:ext cx="3686175" cy="1619250"/>
        </p:xfrm>
        <a:graphic>
          <a:graphicData uri="http://schemas.openxmlformats.org/presentationml/2006/ole">
            <mc:AlternateContent xmlns:mc="http://schemas.openxmlformats.org/markup-compatibility/2006">
              <mc:Choice xmlns:v="urn:schemas-microsoft-com:vml" Requires="v">
                <p:oleObj spid="_x0000_s258754" name="Equation" r:id="rId5" imgW="1701720" imgH="711000" progId="Equation.DSMT4">
                  <p:embed/>
                </p:oleObj>
              </mc:Choice>
              <mc:Fallback>
                <p:oleObj name="Equation" r:id="rId5" imgW="1701720" imgH="711000" progId="Equation.DSMT4">
                  <p:embed/>
                  <p:pic>
                    <p:nvPicPr>
                      <p:cNvPr id="0" name="Object 8"/>
                      <p:cNvPicPr>
                        <a:picLocks noChangeAspect="1" noChangeArrowheads="1"/>
                      </p:cNvPicPr>
                      <p:nvPr/>
                    </p:nvPicPr>
                    <p:blipFill>
                      <a:blip r:embed="rId6">
                        <a:lum bright="-66000"/>
                        <a:extLst>
                          <a:ext uri="{28A0092B-C50C-407E-A947-70E740481C1C}">
                            <a14:useLocalDpi xmlns:a14="http://schemas.microsoft.com/office/drawing/2010/main" val="0"/>
                          </a:ext>
                        </a:extLst>
                      </a:blip>
                      <a:srcRect/>
                      <a:stretch>
                        <a:fillRect/>
                      </a:stretch>
                    </p:blipFill>
                    <p:spPr bwMode="auto">
                      <a:xfrm>
                        <a:off x="611188" y="4149725"/>
                        <a:ext cx="3686175" cy="1619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85038" name="Group 46"/>
          <p:cNvGrpSpPr>
            <a:grpSpLocks/>
          </p:cNvGrpSpPr>
          <p:nvPr/>
        </p:nvGrpSpPr>
        <p:grpSpPr bwMode="auto">
          <a:xfrm>
            <a:off x="4500563" y="0"/>
            <a:ext cx="3960812" cy="3429000"/>
            <a:chOff x="385" y="2160"/>
            <a:chExt cx="2495" cy="2160"/>
          </a:xfrm>
        </p:grpSpPr>
        <p:sp>
          <p:nvSpPr>
            <p:cNvPr id="85002" name="Line 10"/>
            <p:cNvSpPr>
              <a:spLocks noChangeShapeType="1"/>
            </p:cNvSpPr>
            <p:nvPr/>
          </p:nvSpPr>
          <p:spPr bwMode="auto">
            <a:xfrm>
              <a:off x="385" y="4056"/>
              <a:ext cx="2231" cy="2"/>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5003" name="Line 11"/>
            <p:cNvSpPr>
              <a:spLocks noChangeShapeType="1"/>
            </p:cNvSpPr>
            <p:nvPr/>
          </p:nvSpPr>
          <p:spPr bwMode="auto">
            <a:xfrm flipV="1">
              <a:off x="1273" y="2450"/>
              <a:ext cx="0" cy="160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5004" name="Line 12"/>
            <p:cNvSpPr>
              <a:spLocks noChangeShapeType="1"/>
            </p:cNvSpPr>
            <p:nvPr/>
          </p:nvSpPr>
          <p:spPr bwMode="auto">
            <a:xfrm flipH="1" flipV="1">
              <a:off x="1661" y="3764"/>
              <a:ext cx="6" cy="28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5005" name="Oval 13"/>
            <p:cNvSpPr>
              <a:spLocks noChangeArrowheads="1"/>
            </p:cNvSpPr>
            <p:nvPr/>
          </p:nvSpPr>
          <p:spPr bwMode="auto">
            <a:xfrm>
              <a:off x="1256" y="3388"/>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5006" name="Oval 14"/>
            <p:cNvSpPr>
              <a:spLocks noChangeArrowheads="1"/>
            </p:cNvSpPr>
            <p:nvPr/>
          </p:nvSpPr>
          <p:spPr bwMode="auto">
            <a:xfrm>
              <a:off x="2009" y="3880"/>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5007" name="Oval 15"/>
            <p:cNvSpPr>
              <a:spLocks noChangeArrowheads="1"/>
            </p:cNvSpPr>
            <p:nvPr/>
          </p:nvSpPr>
          <p:spPr bwMode="auto">
            <a:xfrm>
              <a:off x="1636" y="3740"/>
              <a:ext cx="43" cy="4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5008" name="Line 16"/>
            <p:cNvSpPr>
              <a:spLocks noChangeShapeType="1"/>
            </p:cNvSpPr>
            <p:nvPr/>
          </p:nvSpPr>
          <p:spPr bwMode="auto">
            <a:xfrm flipH="1" flipV="1">
              <a:off x="906" y="2870"/>
              <a:ext cx="9" cy="119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5009" name="Oval 17"/>
            <p:cNvSpPr>
              <a:spLocks noChangeArrowheads="1"/>
            </p:cNvSpPr>
            <p:nvPr/>
          </p:nvSpPr>
          <p:spPr bwMode="auto">
            <a:xfrm>
              <a:off x="879" y="2849"/>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85010" name="Object 18"/>
            <p:cNvGraphicFramePr>
              <a:graphicFrameLocks noChangeAspect="1"/>
            </p:cNvGraphicFramePr>
            <p:nvPr/>
          </p:nvGraphicFramePr>
          <p:xfrm>
            <a:off x="1020" y="2160"/>
            <a:ext cx="477" cy="321"/>
          </p:xfrm>
          <a:graphic>
            <a:graphicData uri="http://schemas.openxmlformats.org/presentationml/2006/ole">
              <mc:AlternateContent xmlns:mc="http://schemas.openxmlformats.org/markup-compatibility/2006">
                <mc:Choice xmlns:v="urn:schemas-microsoft-com:vml" Requires="v">
                  <p:oleObj spid="_x0000_s258755" name="Equation" r:id="rId7" imgW="317160" imgH="203040" progId="Equation.DSMT4">
                    <p:embed/>
                  </p:oleObj>
                </mc:Choice>
                <mc:Fallback>
                  <p:oleObj name="Equation" r:id="rId7" imgW="317160" imgH="203040" progId="Equation.DSMT4">
                    <p:embed/>
                    <p:pic>
                      <p:nvPicPr>
                        <p:cNvPr id="0" name="Object 18"/>
                        <p:cNvPicPr>
                          <a:picLocks noChangeAspect="1" noChangeArrowheads="1"/>
                        </p:cNvPicPr>
                        <p:nvPr/>
                      </p:nvPicPr>
                      <p:blipFill>
                        <a:blip r:embed="rId8">
                          <a:lum bright="-66000"/>
                          <a:extLst>
                            <a:ext uri="{28A0092B-C50C-407E-A947-70E740481C1C}">
                              <a14:useLocalDpi xmlns:a14="http://schemas.microsoft.com/office/drawing/2010/main" val="0"/>
                            </a:ext>
                          </a:extLst>
                        </a:blip>
                        <a:srcRect/>
                        <a:stretch>
                          <a:fillRect/>
                        </a:stretch>
                      </p:blipFill>
                      <p:spPr bwMode="auto">
                        <a:xfrm>
                          <a:off x="1020" y="2160"/>
                          <a:ext cx="477" cy="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5011" name="Object 19"/>
            <p:cNvGraphicFramePr>
              <a:graphicFrameLocks noChangeAspect="1"/>
            </p:cNvGraphicFramePr>
            <p:nvPr/>
          </p:nvGraphicFramePr>
          <p:xfrm>
            <a:off x="1358" y="2978"/>
            <a:ext cx="182" cy="491"/>
          </p:xfrm>
          <a:graphic>
            <a:graphicData uri="http://schemas.openxmlformats.org/presentationml/2006/ole">
              <mc:AlternateContent xmlns:mc="http://schemas.openxmlformats.org/markup-compatibility/2006">
                <mc:Choice xmlns:v="urn:schemas-microsoft-com:vml" Requires="v">
                  <p:oleObj spid="_x0000_s258756" name="Equation" r:id="rId9" imgW="152280" imgH="393480" progId="Equation.DSMT4">
                    <p:embed/>
                  </p:oleObj>
                </mc:Choice>
                <mc:Fallback>
                  <p:oleObj name="Equation" r:id="rId9" imgW="152280" imgH="393480" progId="Equation.DSMT4">
                    <p:embed/>
                    <p:pic>
                      <p:nvPicPr>
                        <p:cNvPr id="0" name="Object 19"/>
                        <p:cNvPicPr>
                          <a:picLocks noChangeAspect="1" noChangeArrowheads="1"/>
                        </p:cNvPicPr>
                        <p:nvPr/>
                      </p:nvPicPr>
                      <p:blipFill>
                        <a:blip r:embed="rId10">
                          <a:lum bright="-66000"/>
                          <a:extLst>
                            <a:ext uri="{28A0092B-C50C-407E-A947-70E740481C1C}">
                              <a14:useLocalDpi xmlns:a14="http://schemas.microsoft.com/office/drawing/2010/main" val="0"/>
                            </a:ext>
                          </a:extLst>
                        </a:blip>
                        <a:srcRect/>
                        <a:stretch>
                          <a:fillRect/>
                        </a:stretch>
                      </p:blipFill>
                      <p:spPr bwMode="auto">
                        <a:xfrm>
                          <a:off x="1358" y="2978"/>
                          <a:ext cx="182" cy="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5012" name="Object 20"/>
            <p:cNvGraphicFramePr>
              <a:graphicFrameLocks noChangeAspect="1"/>
            </p:cNvGraphicFramePr>
            <p:nvPr/>
          </p:nvGraphicFramePr>
          <p:xfrm>
            <a:off x="2729" y="3959"/>
            <a:ext cx="151" cy="175"/>
          </p:xfrm>
          <a:graphic>
            <a:graphicData uri="http://schemas.openxmlformats.org/presentationml/2006/ole">
              <mc:AlternateContent xmlns:mc="http://schemas.openxmlformats.org/markup-compatibility/2006">
                <mc:Choice xmlns:v="urn:schemas-microsoft-com:vml" Requires="v">
                  <p:oleObj spid="_x0000_s258757" name="Equation" r:id="rId11" imgW="126720" imgH="139680" progId="Equation.DSMT4">
                    <p:embed/>
                  </p:oleObj>
                </mc:Choice>
                <mc:Fallback>
                  <p:oleObj name="Equation" r:id="rId11" imgW="126720" imgH="139680" progId="Equation.DSMT4">
                    <p:embed/>
                    <p:pic>
                      <p:nvPicPr>
                        <p:cNvPr id="0" name="Object 20"/>
                        <p:cNvPicPr>
                          <a:picLocks noChangeAspect="1" noChangeArrowheads="1"/>
                        </p:cNvPicPr>
                        <p:nvPr/>
                      </p:nvPicPr>
                      <p:blipFill>
                        <a:blip r:embed="rId12">
                          <a:lum bright="-66000"/>
                          <a:extLst>
                            <a:ext uri="{28A0092B-C50C-407E-A947-70E740481C1C}">
                              <a14:useLocalDpi xmlns:a14="http://schemas.microsoft.com/office/drawing/2010/main" val="0"/>
                            </a:ext>
                          </a:extLst>
                        </a:blip>
                        <a:srcRect/>
                        <a:stretch>
                          <a:fillRect/>
                        </a:stretch>
                      </p:blipFill>
                      <p:spPr bwMode="auto">
                        <a:xfrm>
                          <a:off x="2729" y="3959"/>
                          <a:ext cx="15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5013" name="Object 21"/>
            <p:cNvGraphicFramePr>
              <a:graphicFrameLocks noChangeAspect="1"/>
            </p:cNvGraphicFramePr>
            <p:nvPr/>
          </p:nvGraphicFramePr>
          <p:xfrm>
            <a:off x="921" y="2579"/>
            <a:ext cx="106" cy="206"/>
          </p:xfrm>
          <a:graphic>
            <a:graphicData uri="http://schemas.openxmlformats.org/presentationml/2006/ole">
              <mc:AlternateContent xmlns:mc="http://schemas.openxmlformats.org/markup-compatibility/2006">
                <mc:Choice xmlns:v="urn:schemas-microsoft-com:vml" Requires="v">
                  <p:oleObj spid="_x0000_s258758" name="Equation" r:id="rId13" imgW="88560" imgH="164880" progId="Equation.DSMT4">
                    <p:embed/>
                  </p:oleObj>
                </mc:Choice>
                <mc:Fallback>
                  <p:oleObj name="Equation" r:id="rId13" imgW="88560" imgH="164880" progId="Equation.DSMT4">
                    <p:embed/>
                    <p:pic>
                      <p:nvPicPr>
                        <p:cNvPr id="0" name="Object 21"/>
                        <p:cNvPicPr>
                          <a:picLocks noChangeAspect="1" noChangeArrowheads="1"/>
                        </p:cNvPicPr>
                        <p:nvPr/>
                      </p:nvPicPr>
                      <p:blipFill>
                        <a:blip r:embed="rId14">
                          <a:lum bright="-66000"/>
                          <a:extLst>
                            <a:ext uri="{28A0092B-C50C-407E-A947-70E740481C1C}">
                              <a14:useLocalDpi xmlns:a14="http://schemas.microsoft.com/office/drawing/2010/main" val="0"/>
                            </a:ext>
                          </a:extLst>
                        </a:blip>
                        <a:srcRect/>
                        <a:stretch>
                          <a:fillRect/>
                        </a:stretch>
                      </p:blipFill>
                      <p:spPr bwMode="auto">
                        <a:xfrm>
                          <a:off x="921" y="2579"/>
                          <a:ext cx="106" cy="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5014" name="Text Box 22"/>
            <p:cNvSpPr txBox="1">
              <a:spLocks noChangeArrowheads="1"/>
            </p:cNvSpPr>
            <p:nvPr/>
          </p:nvSpPr>
          <p:spPr bwMode="auto">
            <a:xfrm>
              <a:off x="444" y="4052"/>
              <a:ext cx="2145"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-2     -1      0       1       2    </a:t>
              </a:r>
            </a:p>
          </p:txBody>
        </p:sp>
        <p:graphicFrame>
          <p:nvGraphicFramePr>
            <p:cNvPr id="85015" name="Object 23"/>
            <p:cNvGraphicFramePr>
              <a:graphicFrameLocks noChangeAspect="1"/>
            </p:cNvGraphicFramePr>
            <p:nvPr/>
          </p:nvGraphicFramePr>
          <p:xfrm>
            <a:off x="1597" y="3256"/>
            <a:ext cx="181" cy="491"/>
          </p:xfrm>
          <a:graphic>
            <a:graphicData uri="http://schemas.openxmlformats.org/presentationml/2006/ole">
              <mc:AlternateContent xmlns:mc="http://schemas.openxmlformats.org/markup-compatibility/2006">
                <mc:Choice xmlns:v="urn:schemas-microsoft-com:vml" Requires="v">
                  <p:oleObj spid="_x0000_s258759" name="Equation" r:id="rId15" imgW="152280" imgH="393480" progId="Equation.DSMT4">
                    <p:embed/>
                  </p:oleObj>
                </mc:Choice>
                <mc:Fallback>
                  <p:oleObj name="Equation" r:id="rId15" imgW="152280" imgH="393480" progId="Equation.DSMT4">
                    <p:embed/>
                    <p:pic>
                      <p:nvPicPr>
                        <p:cNvPr id="0" name="Object 23"/>
                        <p:cNvPicPr>
                          <a:picLocks noChangeAspect="1" noChangeArrowheads="1"/>
                        </p:cNvPicPr>
                        <p:nvPr/>
                      </p:nvPicPr>
                      <p:blipFill>
                        <a:blip r:embed="rId16">
                          <a:lum bright="-66000"/>
                          <a:extLst>
                            <a:ext uri="{28A0092B-C50C-407E-A947-70E740481C1C}">
                              <a14:useLocalDpi xmlns:a14="http://schemas.microsoft.com/office/drawing/2010/main" val="0"/>
                            </a:ext>
                          </a:extLst>
                        </a:blip>
                        <a:srcRect/>
                        <a:stretch>
                          <a:fillRect/>
                        </a:stretch>
                      </p:blipFill>
                      <p:spPr bwMode="auto">
                        <a:xfrm>
                          <a:off x="1597" y="3256"/>
                          <a:ext cx="181" cy="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5016" name="Line 24"/>
            <p:cNvSpPr>
              <a:spLocks noChangeShapeType="1"/>
            </p:cNvSpPr>
            <p:nvPr/>
          </p:nvSpPr>
          <p:spPr bwMode="auto">
            <a:xfrm flipH="1" flipV="1">
              <a:off x="2034" y="3903"/>
              <a:ext cx="5" cy="15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85017" name="Object 25"/>
            <p:cNvGraphicFramePr>
              <a:graphicFrameLocks noChangeAspect="1"/>
            </p:cNvGraphicFramePr>
            <p:nvPr/>
          </p:nvGraphicFramePr>
          <p:xfrm>
            <a:off x="1962" y="3375"/>
            <a:ext cx="166" cy="491"/>
          </p:xfrm>
          <a:graphic>
            <a:graphicData uri="http://schemas.openxmlformats.org/presentationml/2006/ole">
              <mc:AlternateContent xmlns:mc="http://schemas.openxmlformats.org/markup-compatibility/2006">
                <mc:Choice xmlns:v="urn:schemas-microsoft-com:vml" Requires="v">
                  <p:oleObj spid="_x0000_s258760" name="Equation" r:id="rId17" imgW="139680" imgH="393480" progId="Equation.DSMT4">
                    <p:embed/>
                  </p:oleObj>
                </mc:Choice>
                <mc:Fallback>
                  <p:oleObj name="Equation" r:id="rId17" imgW="139680" imgH="393480" progId="Equation.DSMT4">
                    <p:embed/>
                    <p:pic>
                      <p:nvPicPr>
                        <p:cNvPr id="0" name="Object 25"/>
                        <p:cNvPicPr>
                          <a:picLocks noChangeAspect="1" noChangeArrowheads="1"/>
                        </p:cNvPicPr>
                        <p:nvPr/>
                      </p:nvPicPr>
                      <p:blipFill>
                        <a:blip r:embed="rId18">
                          <a:lum bright="-66000"/>
                          <a:extLst>
                            <a:ext uri="{28A0092B-C50C-407E-A947-70E740481C1C}">
                              <a14:useLocalDpi xmlns:a14="http://schemas.microsoft.com/office/drawing/2010/main" val="0"/>
                            </a:ext>
                          </a:extLst>
                        </a:blip>
                        <a:srcRect/>
                        <a:stretch>
                          <a:fillRect/>
                        </a:stretch>
                      </p:blipFill>
                      <p:spPr bwMode="auto">
                        <a:xfrm>
                          <a:off x="1962" y="3375"/>
                          <a:ext cx="166" cy="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5018" name="Oval 26"/>
            <p:cNvSpPr>
              <a:spLocks noChangeArrowheads="1"/>
            </p:cNvSpPr>
            <p:nvPr/>
          </p:nvSpPr>
          <p:spPr bwMode="auto">
            <a:xfrm>
              <a:off x="526" y="4033"/>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85019" name="Object 27"/>
            <p:cNvGraphicFramePr>
              <a:graphicFrameLocks noChangeAspect="1"/>
            </p:cNvGraphicFramePr>
            <p:nvPr>
              <p:extLst>
                <p:ext uri="{D42A27DB-BD31-4B8C-83A1-F6EECF244321}">
                  <p14:modId xmlns:p14="http://schemas.microsoft.com/office/powerpoint/2010/main" val="2008112866"/>
                </p:ext>
              </p:extLst>
            </p:nvPr>
          </p:nvGraphicFramePr>
          <p:xfrm>
            <a:off x="2193" y="3813"/>
            <a:ext cx="379" cy="228"/>
          </p:xfrm>
          <a:graphic>
            <a:graphicData uri="http://schemas.openxmlformats.org/presentationml/2006/ole">
              <mc:AlternateContent xmlns:mc="http://schemas.openxmlformats.org/markup-compatibility/2006">
                <mc:Choice xmlns:v="urn:schemas-microsoft-com:vml" Requires="v">
                  <p:oleObj spid="_x0000_s258761" name="Equation" r:id="rId19" imgW="177480" imgH="101520" progId="Equation.DSMT4">
                    <p:embed/>
                  </p:oleObj>
                </mc:Choice>
                <mc:Fallback>
                  <p:oleObj name="Equation" r:id="rId19" imgW="177480" imgH="101520" progId="Equation.DSMT4">
                    <p:embed/>
                    <p:pic>
                      <p:nvPicPr>
                        <p:cNvPr id="0" name="Object 27"/>
                        <p:cNvPicPr>
                          <a:picLocks noChangeAspect="1" noChangeArrowheads="1"/>
                        </p:cNvPicPr>
                        <p:nvPr/>
                      </p:nvPicPr>
                      <p:blipFill>
                        <a:blip r:embed="rId20">
                          <a:lum bright="-66000"/>
                        </a:blip>
                        <a:srcRect/>
                        <a:stretch>
                          <a:fillRect/>
                        </a:stretch>
                      </p:blipFill>
                      <p:spPr bwMode="auto">
                        <a:xfrm>
                          <a:off x="2193" y="3813"/>
                          <a:ext cx="379" cy="2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85039" name="Group 47"/>
          <p:cNvGrpSpPr>
            <a:grpSpLocks/>
          </p:cNvGrpSpPr>
          <p:nvPr/>
        </p:nvGrpSpPr>
        <p:grpSpPr bwMode="auto">
          <a:xfrm>
            <a:off x="4572000" y="3429000"/>
            <a:ext cx="3960813" cy="3429000"/>
            <a:chOff x="2990" y="2160"/>
            <a:chExt cx="2495" cy="2160"/>
          </a:xfrm>
        </p:grpSpPr>
        <p:sp>
          <p:nvSpPr>
            <p:cNvPr id="85020" name="Line 28"/>
            <p:cNvSpPr>
              <a:spLocks noChangeShapeType="1"/>
            </p:cNvSpPr>
            <p:nvPr/>
          </p:nvSpPr>
          <p:spPr bwMode="auto">
            <a:xfrm>
              <a:off x="2990" y="4056"/>
              <a:ext cx="2231" cy="2"/>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5021" name="Line 29"/>
            <p:cNvSpPr>
              <a:spLocks noChangeShapeType="1"/>
            </p:cNvSpPr>
            <p:nvPr/>
          </p:nvSpPr>
          <p:spPr bwMode="auto">
            <a:xfrm flipV="1">
              <a:off x="3878" y="2450"/>
              <a:ext cx="0" cy="160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5022" name="Line 30"/>
            <p:cNvSpPr>
              <a:spLocks noChangeShapeType="1"/>
            </p:cNvSpPr>
            <p:nvPr/>
          </p:nvSpPr>
          <p:spPr bwMode="auto">
            <a:xfrm flipH="1" flipV="1">
              <a:off x="4269" y="3223"/>
              <a:ext cx="3" cy="82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5023" name="Oval 31"/>
            <p:cNvSpPr>
              <a:spLocks noChangeArrowheads="1"/>
            </p:cNvSpPr>
            <p:nvPr/>
          </p:nvSpPr>
          <p:spPr bwMode="auto">
            <a:xfrm>
              <a:off x="3861" y="3388"/>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5024" name="Oval 32"/>
            <p:cNvSpPr>
              <a:spLocks noChangeArrowheads="1"/>
            </p:cNvSpPr>
            <p:nvPr/>
          </p:nvSpPr>
          <p:spPr bwMode="auto">
            <a:xfrm>
              <a:off x="4626" y="3112"/>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5025" name="Oval 33"/>
            <p:cNvSpPr>
              <a:spLocks noChangeArrowheads="1"/>
            </p:cNvSpPr>
            <p:nvPr/>
          </p:nvSpPr>
          <p:spPr bwMode="auto">
            <a:xfrm>
              <a:off x="4241" y="3190"/>
              <a:ext cx="43" cy="4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5026" name="Line 34"/>
            <p:cNvSpPr>
              <a:spLocks noChangeShapeType="1"/>
            </p:cNvSpPr>
            <p:nvPr/>
          </p:nvSpPr>
          <p:spPr bwMode="auto">
            <a:xfrm flipH="1" flipV="1">
              <a:off x="3515" y="3654"/>
              <a:ext cx="5" cy="41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5027" name="Oval 35"/>
            <p:cNvSpPr>
              <a:spLocks noChangeArrowheads="1"/>
            </p:cNvSpPr>
            <p:nvPr/>
          </p:nvSpPr>
          <p:spPr bwMode="auto">
            <a:xfrm>
              <a:off x="3492" y="3633"/>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85028" name="Object 36"/>
            <p:cNvGraphicFramePr>
              <a:graphicFrameLocks noChangeAspect="1"/>
            </p:cNvGraphicFramePr>
            <p:nvPr/>
          </p:nvGraphicFramePr>
          <p:xfrm>
            <a:off x="3625" y="2160"/>
            <a:ext cx="477" cy="321"/>
          </p:xfrm>
          <a:graphic>
            <a:graphicData uri="http://schemas.openxmlformats.org/presentationml/2006/ole">
              <mc:AlternateContent xmlns:mc="http://schemas.openxmlformats.org/markup-compatibility/2006">
                <mc:Choice xmlns:v="urn:schemas-microsoft-com:vml" Requires="v">
                  <p:oleObj spid="_x0000_s258762" name="Equation" r:id="rId21" imgW="317160" imgH="203040" progId="Equation.DSMT4">
                    <p:embed/>
                  </p:oleObj>
                </mc:Choice>
                <mc:Fallback>
                  <p:oleObj name="Equation" r:id="rId21" imgW="317160" imgH="203040" progId="Equation.DSMT4">
                    <p:embed/>
                    <p:pic>
                      <p:nvPicPr>
                        <p:cNvPr id="0" name="Object 36"/>
                        <p:cNvPicPr>
                          <a:picLocks noChangeAspect="1" noChangeArrowheads="1"/>
                        </p:cNvPicPr>
                        <p:nvPr/>
                      </p:nvPicPr>
                      <p:blipFill>
                        <a:blip r:embed="rId22">
                          <a:lum bright="-66000"/>
                          <a:extLst>
                            <a:ext uri="{28A0092B-C50C-407E-A947-70E740481C1C}">
                              <a14:useLocalDpi xmlns:a14="http://schemas.microsoft.com/office/drawing/2010/main" val="0"/>
                            </a:ext>
                          </a:extLst>
                        </a:blip>
                        <a:srcRect/>
                        <a:stretch>
                          <a:fillRect/>
                        </a:stretch>
                      </p:blipFill>
                      <p:spPr bwMode="auto">
                        <a:xfrm>
                          <a:off x="3625" y="2160"/>
                          <a:ext cx="477" cy="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5029" name="Object 37"/>
            <p:cNvGraphicFramePr>
              <a:graphicFrameLocks noChangeAspect="1"/>
            </p:cNvGraphicFramePr>
            <p:nvPr/>
          </p:nvGraphicFramePr>
          <p:xfrm>
            <a:off x="3963" y="2978"/>
            <a:ext cx="182" cy="491"/>
          </p:xfrm>
          <a:graphic>
            <a:graphicData uri="http://schemas.openxmlformats.org/presentationml/2006/ole">
              <mc:AlternateContent xmlns:mc="http://schemas.openxmlformats.org/markup-compatibility/2006">
                <mc:Choice xmlns:v="urn:schemas-microsoft-com:vml" Requires="v">
                  <p:oleObj spid="_x0000_s258763" name="Equation" r:id="rId23" imgW="152280" imgH="393480" progId="Equation.DSMT4">
                    <p:embed/>
                  </p:oleObj>
                </mc:Choice>
                <mc:Fallback>
                  <p:oleObj name="Equation" r:id="rId23" imgW="152280" imgH="393480" progId="Equation.DSMT4">
                    <p:embed/>
                    <p:pic>
                      <p:nvPicPr>
                        <p:cNvPr id="0" name="Object 37"/>
                        <p:cNvPicPr>
                          <a:picLocks noChangeAspect="1" noChangeArrowheads="1"/>
                        </p:cNvPicPr>
                        <p:nvPr/>
                      </p:nvPicPr>
                      <p:blipFill>
                        <a:blip r:embed="rId24">
                          <a:lum bright="-66000"/>
                          <a:extLst>
                            <a:ext uri="{28A0092B-C50C-407E-A947-70E740481C1C}">
                              <a14:useLocalDpi xmlns:a14="http://schemas.microsoft.com/office/drawing/2010/main" val="0"/>
                            </a:ext>
                          </a:extLst>
                        </a:blip>
                        <a:srcRect/>
                        <a:stretch>
                          <a:fillRect/>
                        </a:stretch>
                      </p:blipFill>
                      <p:spPr bwMode="auto">
                        <a:xfrm>
                          <a:off x="3963" y="2978"/>
                          <a:ext cx="182" cy="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5030" name="Object 38"/>
            <p:cNvGraphicFramePr>
              <a:graphicFrameLocks noChangeAspect="1"/>
            </p:cNvGraphicFramePr>
            <p:nvPr/>
          </p:nvGraphicFramePr>
          <p:xfrm>
            <a:off x="5334" y="3959"/>
            <a:ext cx="151" cy="175"/>
          </p:xfrm>
          <a:graphic>
            <a:graphicData uri="http://schemas.openxmlformats.org/presentationml/2006/ole">
              <mc:AlternateContent xmlns:mc="http://schemas.openxmlformats.org/markup-compatibility/2006">
                <mc:Choice xmlns:v="urn:schemas-microsoft-com:vml" Requires="v">
                  <p:oleObj spid="_x0000_s258764" name="Equation" r:id="rId25" imgW="126720" imgH="139680" progId="Equation.DSMT4">
                    <p:embed/>
                  </p:oleObj>
                </mc:Choice>
                <mc:Fallback>
                  <p:oleObj name="Equation" r:id="rId25" imgW="126720" imgH="139680" progId="Equation.DSMT4">
                    <p:embed/>
                    <p:pic>
                      <p:nvPicPr>
                        <p:cNvPr id="0" name="Object 38"/>
                        <p:cNvPicPr>
                          <a:picLocks noChangeAspect="1" noChangeArrowheads="1"/>
                        </p:cNvPicPr>
                        <p:nvPr/>
                      </p:nvPicPr>
                      <p:blipFill>
                        <a:blip r:embed="rId12">
                          <a:lum bright="-66000"/>
                          <a:extLst>
                            <a:ext uri="{28A0092B-C50C-407E-A947-70E740481C1C}">
                              <a14:useLocalDpi xmlns:a14="http://schemas.microsoft.com/office/drawing/2010/main" val="0"/>
                            </a:ext>
                          </a:extLst>
                        </a:blip>
                        <a:srcRect/>
                        <a:stretch>
                          <a:fillRect/>
                        </a:stretch>
                      </p:blipFill>
                      <p:spPr bwMode="auto">
                        <a:xfrm>
                          <a:off x="5334" y="3959"/>
                          <a:ext cx="15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5031" name="Object 39"/>
            <p:cNvGraphicFramePr>
              <a:graphicFrameLocks noChangeAspect="1"/>
            </p:cNvGraphicFramePr>
            <p:nvPr/>
          </p:nvGraphicFramePr>
          <p:xfrm>
            <a:off x="3470" y="3385"/>
            <a:ext cx="106" cy="206"/>
          </p:xfrm>
          <a:graphic>
            <a:graphicData uri="http://schemas.openxmlformats.org/presentationml/2006/ole">
              <mc:AlternateContent xmlns:mc="http://schemas.openxmlformats.org/markup-compatibility/2006">
                <mc:Choice xmlns:v="urn:schemas-microsoft-com:vml" Requires="v">
                  <p:oleObj spid="_x0000_s258765" name="Equation" r:id="rId26" imgW="88560" imgH="164880" progId="Equation.DSMT4">
                    <p:embed/>
                  </p:oleObj>
                </mc:Choice>
                <mc:Fallback>
                  <p:oleObj name="Equation" r:id="rId26" imgW="88560" imgH="164880" progId="Equation.DSMT4">
                    <p:embed/>
                    <p:pic>
                      <p:nvPicPr>
                        <p:cNvPr id="0" name="Object 39"/>
                        <p:cNvPicPr>
                          <a:picLocks noChangeAspect="1" noChangeArrowheads="1"/>
                        </p:cNvPicPr>
                        <p:nvPr/>
                      </p:nvPicPr>
                      <p:blipFill>
                        <a:blip r:embed="rId14">
                          <a:lum bright="-66000"/>
                          <a:extLst>
                            <a:ext uri="{28A0092B-C50C-407E-A947-70E740481C1C}">
                              <a14:useLocalDpi xmlns:a14="http://schemas.microsoft.com/office/drawing/2010/main" val="0"/>
                            </a:ext>
                          </a:extLst>
                        </a:blip>
                        <a:srcRect/>
                        <a:stretch>
                          <a:fillRect/>
                        </a:stretch>
                      </p:blipFill>
                      <p:spPr bwMode="auto">
                        <a:xfrm>
                          <a:off x="3470" y="3385"/>
                          <a:ext cx="106" cy="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5032" name="Text Box 40"/>
            <p:cNvSpPr txBox="1">
              <a:spLocks noChangeArrowheads="1"/>
            </p:cNvSpPr>
            <p:nvPr/>
          </p:nvSpPr>
          <p:spPr bwMode="auto">
            <a:xfrm>
              <a:off x="3049" y="4052"/>
              <a:ext cx="2145"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-2     -1      0       1       2    </a:t>
              </a:r>
            </a:p>
          </p:txBody>
        </p:sp>
        <p:graphicFrame>
          <p:nvGraphicFramePr>
            <p:cNvPr id="85033" name="Object 41"/>
            <p:cNvGraphicFramePr>
              <a:graphicFrameLocks noChangeAspect="1"/>
            </p:cNvGraphicFramePr>
            <p:nvPr/>
          </p:nvGraphicFramePr>
          <p:xfrm>
            <a:off x="4195" y="2568"/>
            <a:ext cx="181" cy="491"/>
          </p:xfrm>
          <a:graphic>
            <a:graphicData uri="http://schemas.openxmlformats.org/presentationml/2006/ole">
              <mc:AlternateContent xmlns:mc="http://schemas.openxmlformats.org/markup-compatibility/2006">
                <mc:Choice xmlns:v="urn:schemas-microsoft-com:vml" Requires="v">
                  <p:oleObj spid="_x0000_s258766" name="Equation" r:id="rId27" imgW="152280" imgH="393480" progId="Equation.DSMT4">
                    <p:embed/>
                  </p:oleObj>
                </mc:Choice>
                <mc:Fallback>
                  <p:oleObj name="Equation" r:id="rId27" imgW="152280" imgH="393480" progId="Equation.DSMT4">
                    <p:embed/>
                    <p:pic>
                      <p:nvPicPr>
                        <p:cNvPr id="0" name="Object 41"/>
                        <p:cNvPicPr>
                          <a:picLocks noChangeAspect="1" noChangeArrowheads="1"/>
                        </p:cNvPicPr>
                        <p:nvPr/>
                      </p:nvPicPr>
                      <p:blipFill>
                        <a:blip r:embed="rId28">
                          <a:lum bright="-66000"/>
                          <a:extLst>
                            <a:ext uri="{28A0092B-C50C-407E-A947-70E740481C1C}">
                              <a14:useLocalDpi xmlns:a14="http://schemas.microsoft.com/office/drawing/2010/main" val="0"/>
                            </a:ext>
                          </a:extLst>
                        </a:blip>
                        <a:srcRect/>
                        <a:stretch>
                          <a:fillRect/>
                        </a:stretch>
                      </p:blipFill>
                      <p:spPr bwMode="auto">
                        <a:xfrm>
                          <a:off x="4195" y="2568"/>
                          <a:ext cx="181" cy="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5034" name="Line 42"/>
            <p:cNvSpPr>
              <a:spLocks noChangeShapeType="1"/>
            </p:cNvSpPr>
            <p:nvPr/>
          </p:nvSpPr>
          <p:spPr bwMode="auto">
            <a:xfrm flipH="1" flipV="1">
              <a:off x="4647" y="3130"/>
              <a:ext cx="7" cy="90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85035" name="Object 43"/>
            <p:cNvGraphicFramePr>
              <a:graphicFrameLocks noChangeAspect="1"/>
            </p:cNvGraphicFramePr>
            <p:nvPr/>
          </p:nvGraphicFramePr>
          <p:xfrm>
            <a:off x="4521" y="2568"/>
            <a:ext cx="241" cy="491"/>
          </p:xfrm>
          <a:graphic>
            <a:graphicData uri="http://schemas.openxmlformats.org/presentationml/2006/ole">
              <mc:AlternateContent xmlns:mc="http://schemas.openxmlformats.org/markup-compatibility/2006">
                <mc:Choice xmlns:v="urn:schemas-microsoft-com:vml" Requires="v">
                  <p:oleObj spid="_x0000_s258767" name="Equation" r:id="rId29" imgW="203040" imgH="393480" progId="Equation.DSMT4">
                    <p:embed/>
                  </p:oleObj>
                </mc:Choice>
                <mc:Fallback>
                  <p:oleObj name="Equation" r:id="rId29" imgW="203040" imgH="393480" progId="Equation.DSMT4">
                    <p:embed/>
                    <p:pic>
                      <p:nvPicPr>
                        <p:cNvPr id="0" name="Object 43"/>
                        <p:cNvPicPr>
                          <a:picLocks noChangeAspect="1" noChangeArrowheads="1"/>
                        </p:cNvPicPr>
                        <p:nvPr/>
                      </p:nvPicPr>
                      <p:blipFill>
                        <a:blip r:embed="rId30">
                          <a:lum bright="-66000"/>
                          <a:extLst>
                            <a:ext uri="{28A0092B-C50C-407E-A947-70E740481C1C}">
                              <a14:useLocalDpi xmlns:a14="http://schemas.microsoft.com/office/drawing/2010/main" val="0"/>
                            </a:ext>
                          </a:extLst>
                        </a:blip>
                        <a:srcRect/>
                        <a:stretch>
                          <a:fillRect/>
                        </a:stretch>
                      </p:blipFill>
                      <p:spPr bwMode="auto">
                        <a:xfrm>
                          <a:off x="4521" y="2568"/>
                          <a:ext cx="241" cy="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5036" name="Oval 44"/>
            <p:cNvSpPr>
              <a:spLocks noChangeArrowheads="1"/>
            </p:cNvSpPr>
            <p:nvPr/>
          </p:nvSpPr>
          <p:spPr bwMode="auto">
            <a:xfrm>
              <a:off x="3131" y="4033"/>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85037" name="Object 45"/>
            <p:cNvGraphicFramePr>
              <a:graphicFrameLocks noChangeAspect="1"/>
            </p:cNvGraphicFramePr>
            <p:nvPr>
              <p:extLst>
                <p:ext uri="{D42A27DB-BD31-4B8C-83A1-F6EECF244321}">
                  <p14:modId xmlns:p14="http://schemas.microsoft.com/office/powerpoint/2010/main" val="1260362768"/>
                </p:ext>
              </p:extLst>
            </p:nvPr>
          </p:nvGraphicFramePr>
          <p:xfrm>
            <a:off x="4798" y="3813"/>
            <a:ext cx="379" cy="228"/>
          </p:xfrm>
          <a:graphic>
            <a:graphicData uri="http://schemas.openxmlformats.org/presentationml/2006/ole">
              <mc:AlternateContent xmlns:mc="http://schemas.openxmlformats.org/markup-compatibility/2006">
                <mc:Choice xmlns:v="urn:schemas-microsoft-com:vml" Requires="v">
                  <p:oleObj spid="_x0000_s258768" name="Equation" r:id="rId31" imgW="177480" imgH="101520" progId="Equation.DSMT4">
                    <p:embed/>
                  </p:oleObj>
                </mc:Choice>
                <mc:Fallback>
                  <p:oleObj name="Equation" r:id="rId31" imgW="177480" imgH="101520" progId="Equation.DSMT4">
                    <p:embed/>
                    <p:pic>
                      <p:nvPicPr>
                        <p:cNvPr id="0" name="Object 45"/>
                        <p:cNvPicPr>
                          <a:picLocks noChangeAspect="1" noChangeArrowheads="1"/>
                        </p:cNvPicPr>
                        <p:nvPr/>
                      </p:nvPicPr>
                      <p:blipFill>
                        <a:blip r:embed="rId32">
                          <a:lum bright="-66000"/>
                        </a:blip>
                        <a:srcRect/>
                        <a:stretch>
                          <a:fillRect/>
                        </a:stretch>
                      </p:blipFill>
                      <p:spPr bwMode="auto">
                        <a:xfrm>
                          <a:off x="4798" y="3813"/>
                          <a:ext cx="379" cy="2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85040" name="Text Box 48"/>
          <p:cNvSpPr txBox="1">
            <a:spLocks noChangeArrowheads="1"/>
          </p:cNvSpPr>
          <p:nvPr/>
        </p:nvSpPr>
        <p:spPr bwMode="auto">
          <a:xfrm>
            <a:off x="395288" y="3263900"/>
            <a:ext cx="1962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t>累加结果为</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4998"/>
                                        </p:tgtEl>
                                        <p:attrNameLst>
                                          <p:attrName>style.visibility</p:attrName>
                                        </p:attrNameLst>
                                      </p:cBhvr>
                                      <p:to>
                                        <p:strVal val="visible"/>
                                      </p:to>
                                    </p:set>
                                    <p:anim calcmode="lin" valueType="num">
                                      <p:cBhvr additive="base">
                                        <p:cTn id="7" dur="500" fill="hold"/>
                                        <p:tgtEl>
                                          <p:spTgt spid="84998"/>
                                        </p:tgtEl>
                                        <p:attrNameLst>
                                          <p:attrName>ppt_x</p:attrName>
                                        </p:attrNameLst>
                                      </p:cBhvr>
                                      <p:tavLst>
                                        <p:tav tm="0">
                                          <p:val>
                                            <p:strVal val="#ppt_x"/>
                                          </p:val>
                                        </p:tav>
                                        <p:tav tm="100000">
                                          <p:val>
                                            <p:strVal val="#ppt_x"/>
                                          </p:val>
                                        </p:tav>
                                      </p:tavLst>
                                    </p:anim>
                                    <p:anim calcmode="lin" valueType="num">
                                      <p:cBhvr additive="base">
                                        <p:cTn id="8" dur="500" fill="hold"/>
                                        <p:tgtEl>
                                          <p:spTgt spid="8499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84999"/>
                                        </p:tgtEl>
                                        <p:attrNameLst>
                                          <p:attrName>style.visibility</p:attrName>
                                        </p:attrNameLst>
                                      </p:cBhvr>
                                      <p:to>
                                        <p:strVal val="visible"/>
                                      </p:to>
                                    </p:set>
                                    <p:anim calcmode="lin" valueType="num">
                                      <p:cBhvr additive="base">
                                        <p:cTn id="13" dur="500" fill="hold"/>
                                        <p:tgtEl>
                                          <p:spTgt spid="84999"/>
                                        </p:tgtEl>
                                        <p:attrNameLst>
                                          <p:attrName>ppt_x</p:attrName>
                                        </p:attrNameLst>
                                      </p:cBhvr>
                                      <p:tavLst>
                                        <p:tav tm="0">
                                          <p:val>
                                            <p:strVal val="#ppt_x"/>
                                          </p:val>
                                        </p:tav>
                                        <p:tav tm="100000">
                                          <p:val>
                                            <p:strVal val="#ppt_x"/>
                                          </p:val>
                                        </p:tav>
                                      </p:tavLst>
                                    </p:anim>
                                    <p:anim calcmode="lin" valueType="num">
                                      <p:cBhvr additive="base">
                                        <p:cTn id="14" dur="500" fill="hold"/>
                                        <p:tgtEl>
                                          <p:spTgt spid="84999"/>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85038"/>
                                        </p:tgtEl>
                                        <p:attrNameLst>
                                          <p:attrName>style.visibility</p:attrName>
                                        </p:attrNameLst>
                                      </p:cBhvr>
                                      <p:to>
                                        <p:strVal val="visible"/>
                                      </p:to>
                                    </p:set>
                                    <p:anim calcmode="lin" valueType="num">
                                      <p:cBhvr additive="base">
                                        <p:cTn id="19" dur="500" fill="hold"/>
                                        <p:tgtEl>
                                          <p:spTgt spid="85038"/>
                                        </p:tgtEl>
                                        <p:attrNameLst>
                                          <p:attrName>ppt_x</p:attrName>
                                        </p:attrNameLst>
                                      </p:cBhvr>
                                      <p:tavLst>
                                        <p:tav tm="0">
                                          <p:val>
                                            <p:strVal val="#ppt_x"/>
                                          </p:val>
                                        </p:tav>
                                        <p:tav tm="100000">
                                          <p:val>
                                            <p:strVal val="#ppt_x"/>
                                          </p:val>
                                        </p:tav>
                                      </p:tavLst>
                                    </p:anim>
                                    <p:anim calcmode="lin" valueType="num">
                                      <p:cBhvr additive="base">
                                        <p:cTn id="20" dur="500" fill="hold"/>
                                        <p:tgtEl>
                                          <p:spTgt spid="85038"/>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5040"/>
                                        </p:tgtEl>
                                        <p:attrNameLst>
                                          <p:attrName>style.visibility</p:attrName>
                                        </p:attrNameLst>
                                      </p:cBhvr>
                                      <p:to>
                                        <p:strVal val="visible"/>
                                      </p:to>
                                    </p:set>
                                    <p:anim calcmode="lin" valueType="num">
                                      <p:cBhvr additive="base">
                                        <p:cTn id="25" dur="500" fill="hold"/>
                                        <p:tgtEl>
                                          <p:spTgt spid="85040"/>
                                        </p:tgtEl>
                                        <p:attrNameLst>
                                          <p:attrName>ppt_x</p:attrName>
                                        </p:attrNameLst>
                                      </p:cBhvr>
                                      <p:tavLst>
                                        <p:tav tm="0">
                                          <p:val>
                                            <p:strVal val="#ppt_x"/>
                                          </p:val>
                                        </p:tav>
                                        <p:tav tm="100000">
                                          <p:val>
                                            <p:strVal val="#ppt_x"/>
                                          </p:val>
                                        </p:tav>
                                      </p:tavLst>
                                    </p:anim>
                                    <p:anim calcmode="lin" valueType="num">
                                      <p:cBhvr additive="base">
                                        <p:cTn id="26" dur="500" fill="hold"/>
                                        <p:tgtEl>
                                          <p:spTgt spid="85040"/>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85000"/>
                                        </p:tgtEl>
                                        <p:attrNameLst>
                                          <p:attrName>style.visibility</p:attrName>
                                        </p:attrNameLst>
                                      </p:cBhvr>
                                      <p:to>
                                        <p:strVal val="visible"/>
                                      </p:to>
                                    </p:set>
                                    <p:anim calcmode="lin" valueType="num">
                                      <p:cBhvr additive="base">
                                        <p:cTn id="31" dur="500" fill="hold"/>
                                        <p:tgtEl>
                                          <p:spTgt spid="85000"/>
                                        </p:tgtEl>
                                        <p:attrNameLst>
                                          <p:attrName>ppt_x</p:attrName>
                                        </p:attrNameLst>
                                      </p:cBhvr>
                                      <p:tavLst>
                                        <p:tav tm="0">
                                          <p:val>
                                            <p:strVal val="#ppt_x"/>
                                          </p:val>
                                        </p:tav>
                                        <p:tav tm="100000">
                                          <p:val>
                                            <p:strVal val="#ppt_x"/>
                                          </p:val>
                                        </p:tav>
                                      </p:tavLst>
                                    </p:anim>
                                    <p:anim calcmode="lin" valueType="num">
                                      <p:cBhvr additive="base">
                                        <p:cTn id="32" dur="500" fill="hold"/>
                                        <p:tgtEl>
                                          <p:spTgt spid="85000"/>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85039"/>
                                        </p:tgtEl>
                                        <p:attrNameLst>
                                          <p:attrName>style.visibility</p:attrName>
                                        </p:attrNameLst>
                                      </p:cBhvr>
                                      <p:to>
                                        <p:strVal val="visible"/>
                                      </p:to>
                                    </p:set>
                                    <p:anim calcmode="lin" valueType="num">
                                      <p:cBhvr additive="base">
                                        <p:cTn id="37" dur="500" fill="hold"/>
                                        <p:tgtEl>
                                          <p:spTgt spid="85039"/>
                                        </p:tgtEl>
                                        <p:attrNameLst>
                                          <p:attrName>ppt_x</p:attrName>
                                        </p:attrNameLst>
                                      </p:cBhvr>
                                      <p:tavLst>
                                        <p:tav tm="0">
                                          <p:val>
                                            <p:strVal val="#ppt_x"/>
                                          </p:val>
                                        </p:tav>
                                        <p:tav tm="100000">
                                          <p:val>
                                            <p:strVal val="#ppt_x"/>
                                          </p:val>
                                        </p:tav>
                                      </p:tavLst>
                                    </p:anim>
                                    <p:anim calcmode="lin" valueType="num">
                                      <p:cBhvr additive="base">
                                        <p:cTn id="38" dur="500" fill="hold"/>
                                        <p:tgtEl>
                                          <p:spTgt spid="850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8" grpId="0"/>
      <p:bldP spid="8504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灯片编号占位符 3"/>
          <p:cNvSpPr>
            <a:spLocks noGrp="1"/>
          </p:cNvSpPr>
          <p:nvPr>
            <p:ph type="sldNum" sz="quarter" idx="12"/>
          </p:nvPr>
        </p:nvSpPr>
        <p:spPr>
          <a:xfrm>
            <a:off x="6889750" y="6408419"/>
            <a:ext cx="2133600" cy="476250"/>
          </a:xfrm>
        </p:spPr>
        <p:txBody>
          <a:bodyPr/>
          <a:lstStyle/>
          <a:p>
            <a:fld id="{85DDCB18-3649-4757-BB47-01C188182BC4}" type="slidenum">
              <a:rPr lang="en-US" altLang="zh-CN"/>
              <a:pPr/>
              <a:t>22</a:t>
            </a:fld>
            <a:endParaRPr lang="en-US" altLang="zh-CN"/>
          </a:p>
        </p:txBody>
      </p:sp>
      <p:sp>
        <p:nvSpPr>
          <p:cNvPr id="12290" name="Text Box 2"/>
          <p:cNvSpPr txBox="1">
            <a:spLocks noChangeArrowheads="1"/>
          </p:cNvSpPr>
          <p:nvPr/>
        </p:nvSpPr>
        <p:spPr bwMode="auto">
          <a:xfrm>
            <a:off x="684213" y="188913"/>
            <a:ext cx="1752600"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en-US" altLang="zh-CN" sz="3600" b="1">
                <a:latin typeface="Times New Roman" pitchFamily="18" charset="0"/>
              </a:rPr>
              <a:t>6. </a:t>
            </a:r>
            <a:r>
              <a:rPr kumimoji="1" lang="zh-CN" altLang="en-US" sz="3600" b="1">
                <a:latin typeface="Times New Roman" pitchFamily="18" charset="0"/>
              </a:rPr>
              <a:t>差分</a:t>
            </a:r>
            <a:r>
              <a:rPr kumimoji="1" lang="en-US" altLang="zh-CN" sz="3600" b="1">
                <a:latin typeface="Times New Roman" pitchFamily="18" charset="0"/>
              </a:rPr>
              <a:t>:</a:t>
            </a:r>
          </a:p>
        </p:txBody>
      </p:sp>
      <p:graphicFrame>
        <p:nvGraphicFramePr>
          <p:cNvPr id="12291" name="Object 3"/>
          <p:cNvGraphicFramePr>
            <a:graphicFrameLocks noChangeAspect="1"/>
          </p:cNvGraphicFramePr>
          <p:nvPr/>
        </p:nvGraphicFramePr>
        <p:xfrm>
          <a:off x="2916238" y="2133600"/>
          <a:ext cx="4967287" cy="609600"/>
        </p:xfrm>
        <a:graphic>
          <a:graphicData uri="http://schemas.openxmlformats.org/presentationml/2006/ole">
            <mc:AlternateContent xmlns:mc="http://schemas.openxmlformats.org/markup-compatibility/2006">
              <mc:Choice xmlns:v="urn:schemas-microsoft-com:vml" Requires="v">
                <p:oleObj spid="_x0000_s12832" name="Equation" r:id="rId3" imgW="1434960" imgH="203040" progId="Equation.3">
                  <p:embed/>
                </p:oleObj>
              </mc:Choice>
              <mc:Fallback>
                <p:oleObj name="Equation" r:id="rId3" imgW="1434960" imgH="203040" progId="Equation.3">
                  <p:embed/>
                  <p:pic>
                    <p:nvPicPr>
                      <p:cNvPr id="0" name="Object 3"/>
                      <p:cNvPicPr>
                        <a:picLocks noChangeAspect="1" noChangeArrowheads="1"/>
                      </p:cNvPicPr>
                      <p:nvPr/>
                    </p:nvPicPr>
                    <p:blipFill>
                      <a:blip r:embed="rId4">
                        <a:lum bright="-20000"/>
                        <a:extLst>
                          <a:ext uri="{28A0092B-C50C-407E-A947-70E740481C1C}">
                            <a14:useLocalDpi xmlns:a14="http://schemas.microsoft.com/office/drawing/2010/main" val="0"/>
                          </a:ext>
                        </a:extLst>
                      </a:blip>
                      <a:srcRect/>
                      <a:stretch>
                        <a:fillRect/>
                      </a:stretch>
                    </p:blipFill>
                    <p:spPr bwMode="auto">
                      <a:xfrm>
                        <a:off x="2916238" y="2133600"/>
                        <a:ext cx="4967287"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292" name="Object 4"/>
          <p:cNvGraphicFramePr>
            <a:graphicFrameLocks noChangeAspect="1"/>
          </p:cNvGraphicFramePr>
          <p:nvPr/>
        </p:nvGraphicFramePr>
        <p:xfrm>
          <a:off x="2908300" y="2854325"/>
          <a:ext cx="4879975" cy="609600"/>
        </p:xfrm>
        <a:graphic>
          <a:graphicData uri="http://schemas.openxmlformats.org/presentationml/2006/ole">
            <mc:AlternateContent xmlns:mc="http://schemas.openxmlformats.org/markup-compatibility/2006">
              <mc:Choice xmlns:v="urn:schemas-microsoft-com:vml" Requires="v">
                <p:oleObj spid="_x0000_s12833" name="Equation" r:id="rId5" imgW="1409400" imgH="203040" progId="Equation.DSMT4">
                  <p:embed/>
                </p:oleObj>
              </mc:Choice>
              <mc:Fallback>
                <p:oleObj name="Equation" r:id="rId5" imgW="1409400" imgH="203040" progId="Equation.DSMT4">
                  <p:embed/>
                  <p:pic>
                    <p:nvPicPr>
                      <p:cNvPr id="0" name="Object 4"/>
                      <p:cNvPicPr>
                        <a:picLocks noChangeAspect="1" noChangeArrowheads="1"/>
                      </p:cNvPicPr>
                      <p:nvPr/>
                    </p:nvPicPr>
                    <p:blipFill>
                      <a:blip r:embed="rId6">
                        <a:lum bright="-20000"/>
                        <a:extLst>
                          <a:ext uri="{28A0092B-C50C-407E-A947-70E740481C1C}">
                            <a14:useLocalDpi xmlns:a14="http://schemas.microsoft.com/office/drawing/2010/main" val="0"/>
                          </a:ext>
                        </a:extLst>
                      </a:blip>
                      <a:srcRect/>
                      <a:stretch>
                        <a:fillRect/>
                      </a:stretch>
                    </p:blipFill>
                    <p:spPr bwMode="auto">
                      <a:xfrm>
                        <a:off x="2908300" y="2854325"/>
                        <a:ext cx="4879975"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293" name="Object 5"/>
          <p:cNvGraphicFramePr>
            <a:graphicFrameLocks noChangeAspect="1"/>
          </p:cNvGraphicFramePr>
          <p:nvPr/>
        </p:nvGraphicFramePr>
        <p:xfrm>
          <a:off x="2916238" y="3862388"/>
          <a:ext cx="3868737" cy="609600"/>
        </p:xfrm>
        <a:graphic>
          <a:graphicData uri="http://schemas.openxmlformats.org/presentationml/2006/ole">
            <mc:AlternateContent xmlns:mc="http://schemas.openxmlformats.org/markup-compatibility/2006">
              <mc:Choice xmlns:v="urn:schemas-microsoft-com:vml" Requires="v">
                <p:oleObj spid="_x0000_s12834" name="Equation" r:id="rId7" imgW="1117440" imgH="203040" progId="Equation.DSMT4">
                  <p:embed/>
                </p:oleObj>
              </mc:Choice>
              <mc:Fallback>
                <p:oleObj name="Equation" r:id="rId7" imgW="1117440" imgH="203040" progId="Equation.DSMT4">
                  <p:embed/>
                  <p:pic>
                    <p:nvPicPr>
                      <p:cNvPr id="0" name="Object 5"/>
                      <p:cNvPicPr>
                        <a:picLocks noChangeAspect="1" noChangeArrowheads="1"/>
                      </p:cNvPicPr>
                      <p:nvPr/>
                    </p:nvPicPr>
                    <p:blipFill>
                      <a:blip r:embed="rId8">
                        <a:lum bright="-68000"/>
                        <a:extLst>
                          <a:ext uri="{28A0092B-C50C-407E-A947-70E740481C1C}">
                            <a14:useLocalDpi xmlns:a14="http://schemas.microsoft.com/office/drawing/2010/main" val="0"/>
                          </a:ext>
                        </a:extLst>
                      </a:blip>
                      <a:srcRect/>
                      <a:stretch>
                        <a:fillRect/>
                      </a:stretch>
                    </p:blipFill>
                    <p:spPr bwMode="auto">
                      <a:xfrm>
                        <a:off x="2916238" y="3862388"/>
                        <a:ext cx="3868737"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297" name="Text Box 9"/>
          <p:cNvSpPr txBox="1">
            <a:spLocks noChangeArrowheads="1"/>
          </p:cNvSpPr>
          <p:nvPr/>
        </p:nvSpPr>
        <p:spPr bwMode="auto">
          <a:xfrm>
            <a:off x="1042988" y="2135188"/>
            <a:ext cx="1728787"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spcBef>
                <a:spcPct val="50000"/>
              </a:spcBef>
            </a:pPr>
            <a:r>
              <a:rPr kumimoji="1" lang="zh-CN" altLang="en-US" sz="2800" b="1">
                <a:latin typeface="Times New Roman" pitchFamily="18" charset="0"/>
              </a:rPr>
              <a:t>前向差分</a:t>
            </a:r>
          </a:p>
        </p:txBody>
      </p:sp>
      <p:sp>
        <p:nvSpPr>
          <p:cNvPr id="12298" name="Text Box 10"/>
          <p:cNvSpPr txBox="1">
            <a:spLocks noChangeArrowheads="1"/>
          </p:cNvSpPr>
          <p:nvPr/>
        </p:nvSpPr>
        <p:spPr bwMode="auto">
          <a:xfrm>
            <a:off x="1042988" y="2854325"/>
            <a:ext cx="1728787" cy="5191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spcBef>
                <a:spcPct val="50000"/>
              </a:spcBef>
            </a:pPr>
            <a:r>
              <a:rPr kumimoji="1" lang="zh-CN" altLang="en-US" sz="2800" b="1">
                <a:latin typeface="Times New Roman" pitchFamily="18" charset="0"/>
              </a:rPr>
              <a:t>后向差分</a:t>
            </a:r>
          </a:p>
        </p:txBody>
      </p:sp>
      <p:sp>
        <p:nvSpPr>
          <p:cNvPr id="12300" name="Text Box 12"/>
          <p:cNvSpPr txBox="1">
            <a:spLocks noChangeArrowheads="1"/>
          </p:cNvSpPr>
          <p:nvPr/>
        </p:nvSpPr>
        <p:spPr bwMode="auto">
          <a:xfrm>
            <a:off x="1042988" y="1052513"/>
            <a:ext cx="7777162" cy="9461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2800" b="1">
                <a:latin typeface="Times New Roman" pitchFamily="18" charset="0"/>
              </a:rPr>
              <a:t>差分就是序列的相邻两个值之差，有前向差分和后向差分两种情况。</a:t>
            </a:r>
          </a:p>
        </p:txBody>
      </p:sp>
      <p:sp>
        <p:nvSpPr>
          <p:cNvPr id="12301" name="Text Box 13"/>
          <p:cNvSpPr txBox="1">
            <a:spLocks noChangeArrowheads="1"/>
          </p:cNvSpPr>
          <p:nvPr/>
        </p:nvSpPr>
        <p:spPr bwMode="auto">
          <a:xfrm>
            <a:off x="971550" y="3862388"/>
            <a:ext cx="1728788"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spcBef>
                <a:spcPct val="50000"/>
              </a:spcBef>
            </a:pPr>
            <a:r>
              <a:rPr kumimoji="1" lang="zh-CN" altLang="en-US" sz="2800" b="1">
                <a:latin typeface="Times New Roman" pitchFamily="18" charset="0"/>
              </a:rPr>
              <a:t>有</a:t>
            </a:r>
          </a:p>
        </p:txBody>
      </p:sp>
      <p:sp>
        <p:nvSpPr>
          <p:cNvPr id="12302" name="Text Box 14"/>
          <p:cNvSpPr txBox="1">
            <a:spLocks noChangeArrowheads="1"/>
          </p:cNvSpPr>
          <p:nvPr/>
        </p:nvSpPr>
        <p:spPr bwMode="auto">
          <a:xfrm>
            <a:off x="971550" y="4725988"/>
            <a:ext cx="6985000"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2800" b="1" dirty="0">
                <a:latin typeface="Times New Roman" pitchFamily="18" charset="0"/>
              </a:rPr>
              <a:t>即：前向差分的单位延时就是后向差分。</a:t>
            </a:r>
          </a:p>
        </p:txBody>
      </p:sp>
      <p:grpSp>
        <p:nvGrpSpPr>
          <p:cNvPr id="12306" name="Group 18"/>
          <p:cNvGrpSpPr>
            <a:grpSpLocks/>
          </p:cNvGrpSpPr>
          <p:nvPr/>
        </p:nvGrpSpPr>
        <p:grpSpPr bwMode="auto">
          <a:xfrm>
            <a:off x="250825" y="5445125"/>
            <a:ext cx="8893175" cy="1109663"/>
            <a:chOff x="158" y="3430"/>
            <a:chExt cx="5602" cy="699"/>
          </a:xfrm>
        </p:grpSpPr>
        <p:sp>
          <p:nvSpPr>
            <p:cNvPr id="12303" name="Text Box 15"/>
            <p:cNvSpPr txBox="1">
              <a:spLocks noChangeArrowheads="1"/>
            </p:cNvSpPr>
            <p:nvPr/>
          </p:nvSpPr>
          <p:spPr bwMode="auto">
            <a:xfrm>
              <a:off x="158" y="3457"/>
              <a:ext cx="5602" cy="64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en-US" altLang="zh-CN" sz="2400" b="1" dirty="0"/>
                <a:t>            </a:t>
              </a:r>
              <a:r>
                <a:rPr kumimoji="1" lang="zh-CN" altLang="en-US" sz="2400" b="1" dirty="0"/>
                <a:t>是希腊字母，读作 </a:t>
              </a:r>
              <a:r>
                <a:rPr kumimoji="1" lang="en-US" altLang="zh-CN" sz="2400" b="1" dirty="0"/>
                <a:t>Delta</a:t>
              </a:r>
              <a:r>
                <a:rPr kumimoji="1" lang="zh-CN" altLang="en-US" sz="2400" b="1" dirty="0"/>
                <a:t>，  </a:t>
              </a:r>
            </a:p>
            <a:p>
              <a:pPr>
                <a:spcBef>
                  <a:spcPct val="50000"/>
                </a:spcBef>
              </a:pPr>
              <a:r>
                <a:rPr kumimoji="1" lang="zh-CN" altLang="en-US" sz="2400" b="1" dirty="0"/>
                <a:t>            是梯度、散度等微分符号</a:t>
              </a:r>
              <a:r>
                <a:rPr kumimoji="1" lang="zh-CN" altLang="en-US" sz="2400" b="1" dirty="0" smtClean="0"/>
                <a:t>，可以</a:t>
              </a:r>
              <a:r>
                <a:rPr kumimoji="1" lang="zh-CN" altLang="en-US" sz="2400" b="1" dirty="0"/>
                <a:t>读作“</a:t>
              </a:r>
              <a:r>
                <a:rPr kumimoji="1" lang="en-US" altLang="zh-CN" sz="2400" b="1" dirty="0"/>
                <a:t>Del”</a:t>
              </a:r>
              <a:r>
                <a:rPr kumimoji="1" lang="en-US" altLang="zh-CN" sz="2400" dirty="0"/>
                <a:t> </a:t>
              </a:r>
              <a:r>
                <a:rPr kumimoji="1" lang="zh-CN" altLang="en-US" sz="2400" b="1" dirty="0">
                  <a:latin typeface="Times New Roman" pitchFamily="18" charset="0"/>
                </a:rPr>
                <a:t>。</a:t>
              </a:r>
            </a:p>
          </p:txBody>
        </p:sp>
        <p:graphicFrame>
          <p:nvGraphicFramePr>
            <p:cNvPr id="12304" name="Object 16"/>
            <p:cNvGraphicFramePr>
              <a:graphicFrameLocks noChangeAspect="1"/>
            </p:cNvGraphicFramePr>
            <p:nvPr/>
          </p:nvGraphicFramePr>
          <p:xfrm>
            <a:off x="521" y="3430"/>
            <a:ext cx="227" cy="282"/>
          </p:xfrm>
          <a:graphic>
            <a:graphicData uri="http://schemas.openxmlformats.org/presentationml/2006/ole">
              <mc:AlternateContent xmlns:mc="http://schemas.openxmlformats.org/markup-compatibility/2006">
                <mc:Choice xmlns:v="urn:schemas-microsoft-com:vml" Requires="v">
                  <p:oleObj spid="_x0000_s12835" name="Equation" r:id="rId9" imgW="139680" imgH="164880" progId="Equation.DSMT4">
                    <p:embed/>
                  </p:oleObj>
                </mc:Choice>
                <mc:Fallback>
                  <p:oleObj name="Equation" r:id="rId9" imgW="139680" imgH="164880" progId="Equation.DSMT4">
                    <p:embed/>
                    <p:pic>
                      <p:nvPicPr>
                        <p:cNvPr id="0" name="Object 16"/>
                        <p:cNvPicPr>
                          <a:picLocks noChangeAspect="1" noChangeArrowheads="1"/>
                        </p:cNvPicPr>
                        <p:nvPr/>
                      </p:nvPicPr>
                      <p:blipFill>
                        <a:blip r:embed="rId10">
                          <a:lum bright="-66000"/>
                          <a:extLst>
                            <a:ext uri="{28A0092B-C50C-407E-A947-70E740481C1C}">
                              <a14:useLocalDpi xmlns:a14="http://schemas.microsoft.com/office/drawing/2010/main" val="0"/>
                            </a:ext>
                          </a:extLst>
                        </a:blip>
                        <a:srcRect/>
                        <a:stretch>
                          <a:fillRect/>
                        </a:stretch>
                      </p:blipFill>
                      <p:spPr bwMode="auto">
                        <a:xfrm>
                          <a:off x="521" y="3430"/>
                          <a:ext cx="227"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305" name="Object 17"/>
            <p:cNvGraphicFramePr>
              <a:graphicFrameLocks noChangeAspect="1"/>
            </p:cNvGraphicFramePr>
            <p:nvPr/>
          </p:nvGraphicFramePr>
          <p:xfrm>
            <a:off x="476" y="3793"/>
            <a:ext cx="332" cy="336"/>
          </p:xfrm>
          <a:graphic>
            <a:graphicData uri="http://schemas.openxmlformats.org/presentationml/2006/ole">
              <mc:AlternateContent xmlns:mc="http://schemas.openxmlformats.org/markup-compatibility/2006">
                <mc:Choice xmlns:v="urn:schemas-microsoft-com:vml" Requires="v">
                  <p:oleObj spid="_x0000_s12836" name="Equation" r:id="rId11" imgW="152280" imgH="177480" progId="Equation.DSMT4">
                    <p:embed/>
                  </p:oleObj>
                </mc:Choice>
                <mc:Fallback>
                  <p:oleObj name="Equation" r:id="rId11" imgW="152280" imgH="177480" progId="Equation.DSMT4">
                    <p:embed/>
                    <p:pic>
                      <p:nvPicPr>
                        <p:cNvPr id="0" name="Object 17"/>
                        <p:cNvPicPr>
                          <a:picLocks noChangeAspect="1" noChangeArrowheads="1"/>
                        </p:cNvPicPr>
                        <p:nvPr/>
                      </p:nvPicPr>
                      <p:blipFill>
                        <a:blip r:embed="rId12">
                          <a:lum bright="-68000"/>
                          <a:extLst>
                            <a:ext uri="{28A0092B-C50C-407E-A947-70E740481C1C}">
                              <a14:useLocalDpi xmlns:a14="http://schemas.microsoft.com/office/drawing/2010/main" val="0"/>
                            </a:ext>
                          </a:extLst>
                        </a:blip>
                        <a:srcRect/>
                        <a:stretch>
                          <a:fillRect/>
                        </a:stretch>
                      </p:blipFill>
                      <p:spPr bwMode="auto">
                        <a:xfrm>
                          <a:off x="476" y="3793"/>
                          <a:ext cx="332" cy="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300"/>
                                        </p:tgtEl>
                                        <p:attrNameLst>
                                          <p:attrName>style.visibility</p:attrName>
                                        </p:attrNameLst>
                                      </p:cBhvr>
                                      <p:to>
                                        <p:strVal val="visible"/>
                                      </p:to>
                                    </p:set>
                                    <p:anim calcmode="lin" valueType="num">
                                      <p:cBhvr additive="base">
                                        <p:cTn id="7" dur="500" fill="hold"/>
                                        <p:tgtEl>
                                          <p:spTgt spid="12300"/>
                                        </p:tgtEl>
                                        <p:attrNameLst>
                                          <p:attrName>ppt_x</p:attrName>
                                        </p:attrNameLst>
                                      </p:cBhvr>
                                      <p:tavLst>
                                        <p:tav tm="0">
                                          <p:val>
                                            <p:strVal val="#ppt_x"/>
                                          </p:val>
                                        </p:tav>
                                        <p:tav tm="100000">
                                          <p:val>
                                            <p:strVal val="#ppt_x"/>
                                          </p:val>
                                        </p:tav>
                                      </p:tavLst>
                                    </p:anim>
                                    <p:anim calcmode="lin" valueType="num">
                                      <p:cBhvr additive="base">
                                        <p:cTn id="8" dur="500" fill="hold"/>
                                        <p:tgtEl>
                                          <p:spTgt spid="1230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297"/>
                                        </p:tgtEl>
                                        <p:attrNameLst>
                                          <p:attrName>style.visibility</p:attrName>
                                        </p:attrNameLst>
                                      </p:cBhvr>
                                      <p:to>
                                        <p:strVal val="visible"/>
                                      </p:to>
                                    </p:set>
                                    <p:anim calcmode="lin" valueType="num">
                                      <p:cBhvr additive="base">
                                        <p:cTn id="13" dur="500" fill="hold"/>
                                        <p:tgtEl>
                                          <p:spTgt spid="12297"/>
                                        </p:tgtEl>
                                        <p:attrNameLst>
                                          <p:attrName>ppt_x</p:attrName>
                                        </p:attrNameLst>
                                      </p:cBhvr>
                                      <p:tavLst>
                                        <p:tav tm="0">
                                          <p:val>
                                            <p:strVal val="#ppt_x"/>
                                          </p:val>
                                        </p:tav>
                                        <p:tav tm="100000">
                                          <p:val>
                                            <p:strVal val="#ppt_x"/>
                                          </p:val>
                                        </p:tav>
                                      </p:tavLst>
                                    </p:anim>
                                    <p:anim calcmode="lin" valueType="num">
                                      <p:cBhvr additive="base">
                                        <p:cTn id="14" dur="500" fill="hold"/>
                                        <p:tgtEl>
                                          <p:spTgt spid="1229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2291"/>
                                        </p:tgtEl>
                                        <p:attrNameLst>
                                          <p:attrName>style.visibility</p:attrName>
                                        </p:attrNameLst>
                                      </p:cBhvr>
                                      <p:to>
                                        <p:strVal val="visible"/>
                                      </p:to>
                                    </p:set>
                                    <p:anim calcmode="lin" valueType="num">
                                      <p:cBhvr additive="base">
                                        <p:cTn id="19" dur="500" fill="hold"/>
                                        <p:tgtEl>
                                          <p:spTgt spid="12291"/>
                                        </p:tgtEl>
                                        <p:attrNameLst>
                                          <p:attrName>ppt_x</p:attrName>
                                        </p:attrNameLst>
                                      </p:cBhvr>
                                      <p:tavLst>
                                        <p:tav tm="0">
                                          <p:val>
                                            <p:strVal val="#ppt_x"/>
                                          </p:val>
                                        </p:tav>
                                        <p:tav tm="100000">
                                          <p:val>
                                            <p:strVal val="#ppt_x"/>
                                          </p:val>
                                        </p:tav>
                                      </p:tavLst>
                                    </p:anim>
                                    <p:anim calcmode="lin" valueType="num">
                                      <p:cBhvr additive="base">
                                        <p:cTn id="20" dur="500" fill="hold"/>
                                        <p:tgtEl>
                                          <p:spTgt spid="12291"/>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298"/>
                                        </p:tgtEl>
                                        <p:attrNameLst>
                                          <p:attrName>style.visibility</p:attrName>
                                        </p:attrNameLst>
                                      </p:cBhvr>
                                      <p:to>
                                        <p:strVal val="visible"/>
                                      </p:to>
                                    </p:set>
                                    <p:anim calcmode="lin" valueType="num">
                                      <p:cBhvr additive="base">
                                        <p:cTn id="25" dur="500" fill="hold"/>
                                        <p:tgtEl>
                                          <p:spTgt spid="12298"/>
                                        </p:tgtEl>
                                        <p:attrNameLst>
                                          <p:attrName>ppt_x</p:attrName>
                                        </p:attrNameLst>
                                      </p:cBhvr>
                                      <p:tavLst>
                                        <p:tav tm="0">
                                          <p:val>
                                            <p:strVal val="#ppt_x"/>
                                          </p:val>
                                        </p:tav>
                                        <p:tav tm="100000">
                                          <p:val>
                                            <p:strVal val="#ppt_x"/>
                                          </p:val>
                                        </p:tav>
                                      </p:tavLst>
                                    </p:anim>
                                    <p:anim calcmode="lin" valueType="num">
                                      <p:cBhvr additive="base">
                                        <p:cTn id="26" dur="500" fill="hold"/>
                                        <p:tgtEl>
                                          <p:spTgt spid="12298"/>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2292"/>
                                        </p:tgtEl>
                                        <p:attrNameLst>
                                          <p:attrName>style.visibility</p:attrName>
                                        </p:attrNameLst>
                                      </p:cBhvr>
                                      <p:to>
                                        <p:strVal val="visible"/>
                                      </p:to>
                                    </p:set>
                                    <p:anim calcmode="lin" valueType="num">
                                      <p:cBhvr additive="base">
                                        <p:cTn id="31" dur="500" fill="hold"/>
                                        <p:tgtEl>
                                          <p:spTgt spid="12292"/>
                                        </p:tgtEl>
                                        <p:attrNameLst>
                                          <p:attrName>ppt_x</p:attrName>
                                        </p:attrNameLst>
                                      </p:cBhvr>
                                      <p:tavLst>
                                        <p:tav tm="0">
                                          <p:val>
                                            <p:strVal val="#ppt_x"/>
                                          </p:val>
                                        </p:tav>
                                        <p:tav tm="100000">
                                          <p:val>
                                            <p:strVal val="#ppt_x"/>
                                          </p:val>
                                        </p:tav>
                                      </p:tavLst>
                                    </p:anim>
                                    <p:anim calcmode="lin" valueType="num">
                                      <p:cBhvr additive="base">
                                        <p:cTn id="32" dur="500" fill="hold"/>
                                        <p:tgtEl>
                                          <p:spTgt spid="12292"/>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301"/>
                                        </p:tgtEl>
                                        <p:attrNameLst>
                                          <p:attrName>style.visibility</p:attrName>
                                        </p:attrNameLst>
                                      </p:cBhvr>
                                      <p:to>
                                        <p:strVal val="visible"/>
                                      </p:to>
                                    </p:set>
                                    <p:anim calcmode="lin" valueType="num">
                                      <p:cBhvr additive="base">
                                        <p:cTn id="37" dur="500" fill="hold"/>
                                        <p:tgtEl>
                                          <p:spTgt spid="12301"/>
                                        </p:tgtEl>
                                        <p:attrNameLst>
                                          <p:attrName>ppt_x</p:attrName>
                                        </p:attrNameLst>
                                      </p:cBhvr>
                                      <p:tavLst>
                                        <p:tav tm="0">
                                          <p:val>
                                            <p:strVal val="#ppt_x"/>
                                          </p:val>
                                        </p:tav>
                                        <p:tav tm="100000">
                                          <p:val>
                                            <p:strVal val="#ppt_x"/>
                                          </p:val>
                                        </p:tav>
                                      </p:tavLst>
                                    </p:anim>
                                    <p:anim calcmode="lin" valueType="num">
                                      <p:cBhvr additive="base">
                                        <p:cTn id="38" dur="500" fill="hold"/>
                                        <p:tgtEl>
                                          <p:spTgt spid="12301"/>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2293"/>
                                        </p:tgtEl>
                                        <p:attrNameLst>
                                          <p:attrName>style.visibility</p:attrName>
                                        </p:attrNameLst>
                                      </p:cBhvr>
                                      <p:to>
                                        <p:strVal val="visible"/>
                                      </p:to>
                                    </p:set>
                                    <p:anim calcmode="lin" valueType="num">
                                      <p:cBhvr additive="base">
                                        <p:cTn id="43" dur="500" fill="hold"/>
                                        <p:tgtEl>
                                          <p:spTgt spid="12293"/>
                                        </p:tgtEl>
                                        <p:attrNameLst>
                                          <p:attrName>ppt_x</p:attrName>
                                        </p:attrNameLst>
                                      </p:cBhvr>
                                      <p:tavLst>
                                        <p:tav tm="0">
                                          <p:val>
                                            <p:strVal val="#ppt_x"/>
                                          </p:val>
                                        </p:tav>
                                        <p:tav tm="100000">
                                          <p:val>
                                            <p:strVal val="#ppt_x"/>
                                          </p:val>
                                        </p:tav>
                                      </p:tavLst>
                                    </p:anim>
                                    <p:anim calcmode="lin" valueType="num">
                                      <p:cBhvr additive="base">
                                        <p:cTn id="44" dur="500" fill="hold"/>
                                        <p:tgtEl>
                                          <p:spTgt spid="12293"/>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302"/>
                                        </p:tgtEl>
                                        <p:attrNameLst>
                                          <p:attrName>style.visibility</p:attrName>
                                        </p:attrNameLst>
                                      </p:cBhvr>
                                      <p:to>
                                        <p:strVal val="visible"/>
                                      </p:to>
                                    </p:set>
                                    <p:anim calcmode="lin" valueType="num">
                                      <p:cBhvr additive="base">
                                        <p:cTn id="49" dur="500" fill="hold"/>
                                        <p:tgtEl>
                                          <p:spTgt spid="12302"/>
                                        </p:tgtEl>
                                        <p:attrNameLst>
                                          <p:attrName>ppt_x</p:attrName>
                                        </p:attrNameLst>
                                      </p:cBhvr>
                                      <p:tavLst>
                                        <p:tav tm="0">
                                          <p:val>
                                            <p:strVal val="#ppt_x"/>
                                          </p:val>
                                        </p:tav>
                                        <p:tav tm="100000">
                                          <p:val>
                                            <p:strVal val="#ppt_x"/>
                                          </p:val>
                                        </p:tav>
                                      </p:tavLst>
                                    </p:anim>
                                    <p:anim calcmode="lin" valueType="num">
                                      <p:cBhvr additive="base">
                                        <p:cTn id="50" dur="500" fill="hold"/>
                                        <p:tgtEl>
                                          <p:spTgt spid="12302"/>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12306"/>
                                        </p:tgtEl>
                                        <p:attrNameLst>
                                          <p:attrName>style.visibility</p:attrName>
                                        </p:attrNameLst>
                                      </p:cBhvr>
                                      <p:to>
                                        <p:strVal val="visible"/>
                                      </p:to>
                                    </p:set>
                                    <p:anim calcmode="lin" valueType="num">
                                      <p:cBhvr additive="base">
                                        <p:cTn id="55" dur="500" fill="hold"/>
                                        <p:tgtEl>
                                          <p:spTgt spid="12306"/>
                                        </p:tgtEl>
                                        <p:attrNameLst>
                                          <p:attrName>ppt_x</p:attrName>
                                        </p:attrNameLst>
                                      </p:cBhvr>
                                      <p:tavLst>
                                        <p:tav tm="0">
                                          <p:val>
                                            <p:strVal val="#ppt_x"/>
                                          </p:val>
                                        </p:tav>
                                        <p:tav tm="100000">
                                          <p:val>
                                            <p:strVal val="#ppt_x"/>
                                          </p:val>
                                        </p:tav>
                                      </p:tavLst>
                                    </p:anim>
                                    <p:anim calcmode="lin" valueType="num">
                                      <p:cBhvr additive="base">
                                        <p:cTn id="56" dur="500" fill="hold"/>
                                        <p:tgtEl>
                                          <p:spTgt spid="123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7" grpId="0"/>
      <p:bldP spid="12298" grpId="0"/>
      <p:bldP spid="12300" grpId="0"/>
      <p:bldP spid="12301" grpId="0"/>
      <p:bldP spid="1230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3"/>
          <p:cNvSpPr>
            <a:spLocks noGrp="1"/>
          </p:cNvSpPr>
          <p:nvPr>
            <p:ph type="sldNum" sz="quarter" idx="12"/>
          </p:nvPr>
        </p:nvSpPr>
        <p:spPr/>
        <p:txBody>
          <a:bodyPr/>
          <a:lstStyle/>
          <a:p>
            <a:fld id="{442257E0-9FF5-44A2-A18E-C73A61182DB4}" type="slidenum">
              <a:rPr lang="en-US" altLang="zh-CN"/>
              <a:pPr/>
              <a:t>23</a:t>
            </a:fld>
            <a:endParaRPr lang="en-US" altLang="zh-CN"/>
          </a:p>
        </p:txBody>
      </p:sp>
      <p:sp>
        <p:nvSpPr>
          <p:cNvPr id="88067" name="Text Box 3"/>
          <p:cNvSpPr txBox="1">
            <a:spLocks noChangeArrowheads="1"/>
          </p:cNvSpPr>
          <p:nvPr/>
        </p:nvSpPr>
        <p:spPr bwMode="auto">
          <a:xfrm>
            <a:off x="468313" y="620713"/>
            <a:ext cx="158273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b="1" dirty="0"/>
              <a:t>例</a:t>
            </a:r>
            <a:r>
              <a:rPr lang="en-US" altLang="zh-CN" sz="2800" b="1" dirty="0"/>
              <a:t>1- 6</a:t>
            </a:r>
          </a:p>
        </p:txBody>
      </p:sp>
      <p:graphicFrame>
        <p:nvGraphicFramePr>
          <p:cNvPr id="88068" name="Object 4"/>
          <p:cNvGraphicFramePr>
            <a:graphicFrameLocks noChangeAspect="1"/>
          </p:cNvGraphicFramePr>
          <p:nvPr/>
        </p:nvGraphicFramePr>
        <p:xfrm>
          <a:off x="2195513" y="260350"/>
          <a:ext cx="3240087" cy="1550988"/>
        </p:xfrm>
        <a:graphic>
          <a:graphicData uri="http://schemas.openxmlformats.org/presentationml/2006/ole">
            <mc:AlternateContent xmlns:mc="http://schemas.openxmlformats.org/markup-compatibility/2006">
              <mc:Choice xmlns:v="urn:schemas-microsoft-com:vml" Requires="v">
                <p:oleObj spid="_x0000_s88643" name="Equation" r:id="rId3" imgW="1562040" imgH="711000" progId="Equation.DSMT4">
                  <p:embed/>
                </p:oleObj>
              </mc:Choice>
              <mc:Fallback>
                <p:oleObj name="Equation" r:id="rId3" imgW="1562040" imgH="711000" progId="Equation.DSMT4">
                  <p:embed/>
                  <p:pic>
                    <p:nvPicPr>
                      <p:cNvPr id="0" name="Object 4"/>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2195513" y="260350"/>
                        <a:ext cx="3240087" cy="1550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8109" name="Object 45"/>
          <p:cNvGraphicFramePr>
            <a:graphicFrameLocks noChangeAspect="1"/>
          </p:cNvGraphicFramePr>
          <p:nvPr/>
        </p:nvGraphicFramePr>
        <p:xfrm>
          <a:off x="250825" y="2133600"/>
          <a:ext cx="4151313" cy="1546225"/>
        </p:xfrm>
        <a:graphic>
          <a:graphicData uri="http://schemas.openxmlformats.org/presentationml/2006/ole">
            <mc:AlternateContent xmlns:mc="http://schemas.openxmlformats.org/markup-compatibility/2006">
              <mc:Choice xmlns:v="urn:schemas-microsoft-com:vml" Requires="v">
                <p:oleObj spid="_x0000_s88644" name="Equation" r:id="rId5" imgW="2006280" imgH="711000" progId="Equation.DSMT4">
                  <p:embed/>
                </p:oleObj>
              </mc:Choice>
              <mc:Fallback>
                <p:oleObj name="Equation" r:id="rId5" imgW="2006280" imgH="711000" progId="Equation.DSMT4">
                  <p:embed/>
                  <p:pic>
                    <p:nvPicPr>
                      <p:cNvPr id="0" name="Object 45"/>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250825" y="2133600"/>
                        <a:ext cx="4151313" cy="154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8110" name="Object 46"/>
          <p:cNvGraphicFramePr>
            <a:graphicFrameLocks noChangeAspect="1"/>
          </p:cNvGraphicFramePr>
          <p:nvPr>
            <p:extLst>
              <p:ext uri="{D42A27DB-BD31-4B8C-83A1-F6EECF244321}">
                <p14:modId xmlns:p14="http://schemas.microsoft.com/office/powerpoint/2010/main" val="676633947"/>
              </p:ext>
            </p:extLst>
          </p:nvPr>
        </p:nvGraphicFramePr>
        <p:xfrm>
          <a:off x="381000" y="4437112"/>
          <a:ext cx="3890962" cy="1431925"/>
        </p:xfrm>
        <a:graphic>
          <a:graphicData uri="http://schemas.openxmlformats.org/presentationml/2006/ole">
            <mc:AlternateContent xmlns:mc="http://schemas.openxmlformats.org/markup-compatibility/2006">
              <mc:Choice xmlns:v="urn:schemas-microsoft-com:vml" Requires="v">
                <p:oleObj spid="_x0000_s88645" name="Equation" r:id="rId7" imgW="2031840" imgH="711000" progId="Equation.DSMT4">
                  <p:embed/>
                </p:oleObj>
              </mc:Choice>
              <mc:Fallback>
                <p:oleObj name="Equation" r:id="rId7" imgW="2031840" imgH="711000" progId="Equation.DSMT4">
                  <p:embed/>
                  <p:pic>
                    <p:nvPicPr>
                      <p:cNvPr id="0" name="Object 46"/>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381000" y="4437112"/>
                        <a:ext cx="3890962" cy="143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8111" name="Object 47"/>
          <p:cNvGraphicFramePr>
            <a:graphicFrameLocks noChangeAspect="1"/>
          </p:cNvGraphicFramePr>
          <p:nvPr>
            <p:extLst>
              <p:ext uri="{D42A27DB-BD31-4B8C-83A1-F6EECF244321}">
                <p14:modId xmlns:p14="http://schemas.microsoft.com/office/powerpoint/2010/main" val="2060577260"/>
              </p:ext>
            </p:extLst>
          </p:nvPr>
        </p:nvGraphicFramePr>
        <p:xfrm>
          <a:off x="5148064" y="4420682"/>
          <a:ext cx="2990850" cy="1431925"/>
        </p:xfrm>
        <a:graphic>
          <a:graphicData uri="http://schemas.openxmlformats.org/presentationml/2006/ole">
            <mc:AlternateContent xmlns:mc="http://schemas.openxmlformats.org/markup-compatibility/2006">
              <mc:Choice xmlns:v="urn:schemas-microsoft-com:vml" Requires="v">
                <p:oleObj spid="_x0000_s88646" name="Equation" r:id="rId9" imgW="1562040" imgH="711000" progId="Equation.DSMT4">
                  <p:embed/>
                </p:oleObj>
              </mc:Choice>
              <mc:Fallback>
                <p:oleObj name="Equation" r:id="rId9" imgW="1562040" imgH="711000" progId="Equation.DSMT4">
                  <p:embed/>
                  <p:pic>
                    <p:nvPicPr>
                      <p:cNvPr id="0" name="Object 47"/>
                      <p:cNvPicPr>
                        <a:picLocks noChangeAspect="1" noChangeArrowheads="1"/>
                      </p:cNvPicPr>
                      <p:nvPr/>
                    </p:nvPicPr>
                    <p:blipFill>
                      <a:blip r:embed="rId10">
                        <a:lum bright="-48000"/>
                        <a:extLst>
                          <a:ext uri="{28A0092B-C50C-407E-A947-70E740481C1C}">
                            <a14:useLocalDpi xmlns:a14="http://schemas.microsoft.com/office/drawing/2010/main" val="0"/>
                          </a:ext>
                        </a:extLst>
                      </a:blip>
                      <a:srcRect/>
                      <a:stretch>
                        <a:fillRect/>
                      </a:stretch>
                    </p:blipFill>
                    <p:spPr bwMode="auto">
                      <a:xfrm>
                        <a:off x="5148064" y="4420682"/>
                        <a:ext cx="2990850" cy="143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8112" name="Object 48"/>
          <p:cNvGraphicFramePr>
            <a:graphicFrameLocks noChangeAspect="1"/>
          </p:cNvGraphicFramePr>
          <p:nvPr/>
        </p:nvGraphicFramePr>
        <p:xfrm>
          <a:off x="5219700" y="2205038"/>
          <a:ext cx="3625850" cy="1546225"/>
        </p:xfrm>
        <a:graphic>
          <a:graphicData uri="http://schemas.openxmlformats.org/presentationml/2006/ole">
            <mc:AlternateContent xmlns:mc="http://schemas.openxmlformats.org/markup-compatibility/2006">
              <mc:Choice xmlns:v="urn:schemas-microsoft-com:vml" Requires="v">
                <p:oleObj spid="_x0000_s88647" name="Equation" r:id="rId11" imgW="1752480" imgH="711000" progId="Equation.DSMT4">
                  <p:embed/>
                </p:oleObj>
              </mc:Choice>
              <mc:Fallback>
                <p:oleObj name="Equation" r:id="rId11" imgW="1752480" imgH="711000" progId="Equation.DSMT4">
                  <p:embed/>
                  <p:pic>
                    <p:nvPicPr>
                      <p:cNvPr id="0" name="Object 48"/>
                      <p:cNvPicPr>
                        <a:picLocks noChangeAspect="1" noChangeArrowheads="1"/>
                      </p:cNvPicPr>
                      <p:nvPr/>
                    </p:nvPicPr>
                    <p:blipFill>
                      <a:blip r:embed="rId12">
                        <a:lum bright="-48000"/>
                        <a:extLst>
                          <a:ext uri="{28A0092B-C50C-407E-A947-70E740481C1C}">
                            <a14:useLocalDpi xmlns:a14="http://schemas.microsoft.com/office/drawing/2010/main" val="0"/>
                          </a:ext>
                        </a:extLst>
                      </a:blip>
                      <a:srcRect/>
                      <a:stretch>
                        <a:fillRect/>
                      </a:stretch>
                    </p:blipFill>
                    <p:spPr bwMode="auto">
                      <a:xfrm>
                        <a:off x="5219700" y="2205038"/>
                        <a:ext cx="3625850" cy="154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前进或下一项 1">
            <a:hlinkClick r:id="" action="ppaction://hlinkshowjump?jump=nextslide" highlightClick="1"/>
          </p:cNvPr>
          <p:cNvSpPr/>
          <p:nvPr/>
        </p:nvSpPr>
        <p:spPr>
          <a:xfrm>
            <a:off x="5004048" y="6453336"/>
            <a:ext cx="576064"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8067"/>
                                        </p:tgtEl>
                                        <p:attrNameLst>
                                          <p:attrName>style.visibility</p:attrName>
                                        </p:attrNameLst>
                                      </p:cBhvr>
                                      <p:to>
                                        <p:strVal val="visible"/>
                                      </p:to>
                                    </p:set>
                                    <p:anim calcmode="lin" valueType="num">
                                      <p:cBhvr additive="base">
                                        <p:cTn id="7" dur="500" fill="hold"/>
                                        <p:tgtEl>
                                          <p:spTgt spid="88067"/>
                                        </p:tgtEl>
                                        <p:attrNameLst>
                                          <p:attrName>ppt_x</p:attrName>
                                        </p:attrNameLst>
                                      </p:cBhvr>
                                      <p:tavLst>
                                        <p:tav tm="0">
                                          <p:val>
                                            <p:strVal val="#ppt_x"/>
                                          </p:val>
                                        </p:tav>
                                        <p:tav tm="100000">
                                          <p:val>
                                            <p:strVal val="#ppt_x"/>
                                          </p:val>
                                        </p:tav>
                                      </p:tavLst>
                                    </p:anim>
                                    <p:anim calcmode="lin" valueType="num">
                                      <p:cBhvr additive="base">
                                        <p:cTn id="8" dur="500" fill="hold"/>
                                        <p:tgtEl>
                                          <p:spTgt spid="8806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88068"/>
                                        </p:tgtEl>
                                        <p:attrNameLst>
                                          <p:attrName>style.visibility</p:attrName>
                                        </p:attrNameLst>
                                      </p:cBhvr>
                                      <p:to>
                                        <p:strVal val="visible"/>
                                      </p:to>
                                    </p:set>
                                    <p:anim calcmode="lin" valueType="num">
                                      <p:cBhvr additive="base">
                                        <p:cTn id="13" dur="500" fill="hold"/>
                                        <p:tgtEl>
                                          <p:spTgt spid="88068"/>
                                        </p:tgtEl>
                                        <p:attrNameLst>
                                          <p:attrName>ppt_x</p:attrName>
                                        </p:attrNameLst>
                                      </p:cBhvr>
                                      <p:tavLst>
                                        <p:tav tm="0">
                                          <p:val>
                                            <p:strVal val="#ppt_x"/>
                                          </p:val>
                                        </p:tav>
                                        <p:tav tm="100000">
                                          <p:val>
                                            <p:strVal val="#ppt_x"/>
                                          </p:val>
                                        </p:tav>
                                      </p:tavLst>
                                    </p:anim>
                                    <p:anim calcmode="lin" valueType="num">
                                      <p:cBhvr additive="base">
                                        <p:cTn id="14" dur="500" fill="hold"/>
                                        <p:tgtEl>
                                          <p:spTgt spid="88068"/>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88109"/>
                                        </p:tgtEl>
                                        <p:attrNameLst>
                                          <p:attrName>style.visibility</p:attrName>
                                        </p:attrNameLst>
                                      </p:cBhvr>
                                      <p:to>
                                        <p:strVal val="visible"/>
                                      </p:to>
                                    </p:set>
                                    <p:anim calcmode="lin" valueType="num">
                                      <p:cBhvr additive="base">
                                        <p:cTn id="19" dur="500" fill="hold"/>
                                        <p:tgtEl>
                                          <p:spTgt spid="88109"/>
                                        </p:tgtEl>
                                        <p:attrNameLst>
                                          <p:attrName>ppt_x</p:attrName>
                                        </p:attrNameLst>
                                      </p:cBhvr>
                                      <p:tavLst>
                                        <p:tav tm="0">
                                          <p:val>
                                            <p:strVal val="#ppt_x"/>
                                          </p:val>
                                        </p:tav>
                                        <p:tav tm="100000">
                                          <p:val>
                                            <p:strVal val="#ppt_x"/>
                                          </p:val>
                                        </p:tav>
                                      </p:tavLst>
                                    </p:anim>
                                    <p:anim calcmode="lin" valueType="num">
                                      <p:cBhvr additive="base">
                                        <p:cTn id="20" dur="500" fill="hold"/>
                                        <p:tgtEl>
                                          <p:spTgt spid="88109"/>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88112"/>
                                        </p:tgtEl>
                                        <p:attrNameLst>
                                          <p:attrName>style.visibility</p:attrName>
                                        </p:attrNameLst>
                                      </p:cBhvr>
                                      <p:to>
                                        <p:strVal val="visible"/>
                                      </p:to>
                                    </p:set>
                                    <p:anim calcmode="lin" valueType="num">
                                      <p:cBhvr additive="base">
                                        <p:cTn id="25" dur="500" fill="hold"/>
                                        <p:tgtEl>
                                          <p:spTgt spid="88112"/>
                                        </p:tgtEl>
                                        <p:attrNameLst>
                                          <p:attrName>ppt_x</p:attrName>
                                        </p:attrNameLst>
                                      </p:cBhvr>
                                      <p:tavLst>
                                        <p:tav tm="0">
                                          <p:val>
                                            <p:strVal val="#ppt_x"/>
                                          </p:val>
                                        </p:tav>
                                        <p:tav tm="100000">
                                          <p:val>
                                            <p:strVal val="#ppt_x"/>
                                          </p:val>
                                        </p:tav>
                                      </p:tavLst>
                                    </p:anim>
                                    <p:anim calcmode="lin" valueType="num">
                                      <p:cBhvr additive="base">
                                        <p:cTn id="26" dur="500" fill="hold"/>
                                        <p:tgtEl>
                                          <p:spTgt spid="88112"/>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88110"/>
                                        </p:tgtEl>
                                        <p:attrNameLst>
                                          <p:attrName>style.visibility</p:attrName>
                                        </p:attrNameLst>
                                      </p:cBhvr>
                                      <p:to>
                                        <p:strVal val="visible"/>
                                      </p:to>
                                    </p:set>
                                    <p:anim calcmode="lin" valueType="num">
                                      <p:cBhvr additive="base">
                                        <p:cTn id="31" dur="500" fill="hold"/>
                                        <p:tgtEl>
                                          <p:spTgt spid="88110"/>
                                        </p:tgtEl>
                                        <p:attrNameLst>
                                          <p:attrName>ppt_x</p:attrName>
                                        </p:attrNameLst>
                                      </p:cBhvr>
                                      <p:tavLst>
                                        <p:tav tm="0">
                                          <p:val>
                                            <p:strVal val="#ppt_x"/>
                                          </p:val>
                                        </p:tav>
                                        <p:tav tm="100000">
                                          <p:val>
                                            <p:strVal val="#ppt_x"/>
                                          </p:val>
                                        </p:tav>
                                      </p:tavLst>
                                    </p:anim>
                                    <p:anim calcmode="lin" valueType="num">
                                      <p:cBhvr additive="base">
                                        <p:cTn id="32" dur="500" fill="hold"/>
                                        <p:tgtEl>
                                          <p:spTgt spid="88110"/>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88111"/>
                                        </p:tgtEl>
                                        <p:attrNameLst>
                                          <p:attrName>style.visibility</p:attrName>
                                        </p:attrNameLst>
                                      </p:cBhvr>
                                      <p:to>
                                        <p:strVal val="visible"/>
                                      </p:to>
                                    </p:set>
                                    <p:anim calcmode="lin" valueType="num">
                                      <p:cBhvr additive="base">
                                        <p:cTn id="37" dur="500" fill="hold"/>
                                        <p:tgtEl>
                                          <p:spTgt spid="88111"/>
                                        </p:tgtEl>
                                        <p:attrNameLst>
                                          <p:attrName>ppt_x</p:attrName>
                                        </p:attrNameLst>
                                      </p:cBhvr>
                                      <p:tavLst>
                                        <p:tav tm="0">
                                          <p:val>
                                            <p:strVal val="#ppt_x"/>
                                          </p:val>
                                        </p:tav>
                                        <p:tav tm="100000">
                                          <p:val>
                                            <p:strVal val="#ppt_x"/>
                                          </p:val>
                                        </p:tav>
                                      </p:tavLst>
                                    </p:anim>
                                    <p:anim calcmode="lin" valueType="num">
                                      <p:cBhvr additive="base">
                                        <p:cTn id="38" dur="500" fill="hold"/>
                                        <p:tgtEl>
                                          <p:spTgt spid="881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a:xfrm>
            <a:off x="6876256" y="6350059"/>
            <a:ext cx="2133600" cy="476250"/>
          </a:xfrm>
        </p:spPr>
        <p:txBody>
          <a:bodyPr/>
          <a:lstStyle/>
          <a:p>
            <a:fld id="{E6ADA292-E94D-4C15-AF3D-DAA662263663}" type="slidenum">
              <a:rPr lang="en-US" altLang="zh-CN"/>
              <a:pPr/>
              <a:t>24</a:t>
            </a:fld>
            <a:endParaRPr lang="en-US" altLang="zh-CN" dirty="0"/>
          </a:p>
        </p:txBody>
      </p:sp>
      <p:graphicFrame>
        <p:nvGraphicFramePr>
          <p:cNvPr id="89096" name="Object 8"/>
          <p:cNvGraphicFramePr>
            <a:graphicFrameLocks noChangeAspect="1"/>
          </p:cNvGraphicFramePr>
          <p:nvPr>
            <p:extLst>
              <p:ext uri="{D42A27DB-BD31-4B8C-83A1-F6EECF244321}">
                <p14:modId xmlns:p14="http://schemas.microsoft.com/office/powerpoint/2010/main" val="130019780"/>
              </p:ext>
            </p:extLst>
          </p:nvPr>
        </p:nvGraphicFramePr>
        <p:xfrm>
          <a:off x="827088" y="260350"/>
          <a:ext cx="8120062" cy="3211513"/>
        </p:xfrm>
        <a:graphic>
          <a:graphicData uri="http://schemas.openxmlformats.org/presentationml/2006/ole">
            <mc:AlternateContent xmlns:mc="http://schemas.openxmlformats.org/markup-compatibility/2006">
              <mc:Choice xmlns:v="urn:schemas-microsoft-com:vml" Requires="v">
                <p:oleObj spid="_x0000_s89312" name="Equation" r:id="rId3" imgW="3111480" imgH="1422360" progId="Equation.DSMT4">
                  <p:embed/>
                </p:oleObj>
              </mc:Choice>
              <mc:Fallback>
                <p:oleObj name="Equation" r:id="rId3" imgW="3111480" imgH="1422360" progId="Equation.DSMT4">
                  <p:embed/>
                  <p:pic>
                    <p:nvPicPr>
                      <p:cNvPr id="0" name="Object 8"/>
                      <p:cNvPicPr>
                        <a:picLocks noChangeAspect="1" noChangeArrowheads="1"/>
                      </p:cNvPicPr>
                      <p:nvPr/>
                    </p:nvPicPr>
                    <p:blipFill>
                      <a:blip r:embed="rId4">
                        <a:lum bright="-100000"/>
                      </a:blip>
                      <a:srcRect/>
                      <a:stretch>
                        <a:fillRect/>
                      </a:stretch>
                    </p:blipFill>
                    <p:spPr bwMode="auto">
                      <a:xfrm>
                        <a:off x="827088" y="260350"/>
                        <a:ext cx="8120062" cy="321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9097" name="Object 9"/>
          <p:cNvGraphicFramePr>
            <a:graphicFrameLocks noChangeAspect="1"/>
          </p:cNvGraphicFramePr>
          <p:nvPr>
            <p:extLst>
              <p:ext uri="{D42A27DB-BD31-4B8C-83A1-F6EECF244321}">
                <p14:modId xmlns:p14="http://schemas.microsoft.com/office/powerpoint/2010/main" val="2140141163"/>
              </p:ext>
            </p:extLst>
          </p:nvPr>
        </p:nvGraphicFramePr>
        <p:xfrm>
          <a:off x="467544" y="3646488"/>
          <a:ext cx="8120062" cy="3211512"/>
        </p:xfrm>
        <a:graphic>
          <a:graphicData uri="http://schemas.openxmlformats.org/presentationml/2006/ole">
            <mc:AlternateContent xmlns:mc="http://schemas.openxmlformats.org/markup-compatibility/2006">
              <mc:Choice xmlns:v="urn:schemas-microsoft-com:vml" Requires="v">
                <p:oleObj spid="_x0000_s89313" name="Equation" r:id="rId5" imgW="3111480" imgH="1422360" progId="Equation.DSMT4">
                  <p:embed/>
                </p:oleObj>
              </mc:Choice>
              <mc:Fallback>
                <p:oleObj name="Equation" r:id="rId5" imgW="3111480" imgH="1422360" progId="Equation.DSMT4">
                  <p:embed/>
                  <p:pic>
                    <p:nvPicPr>
                      <p:cNvPr id="0" name="Object 9"/>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467544" y="3646488"/>
                        <a:ext cx="8120062" cy="3211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后退或前一项 1">
            <a:hlinkClick r:id="" action="ppaction://hlinkshowjump?jump=previousslide" highlightClick="1"/>
          </p:cNvPr>
          <p:cNvSpPr/>
          <p:nvPr/>
        </p:nvSpPr>
        <p:spPr>
          <a:xfrm>
            <a:off x="7452320" y="3645024"/>
            <a:ext cx="648072" cy="4320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9096"/>
                                        </p:tgtEl>
                                        <p:attrNameLst>
                                          <p:attrName>style.visibility</p:attrName>
                                        </p:attrNameLst>
                                      </p:cBhvr>
                                      <p:to>
                                        <p:strVal val="visible"/>
                                      </p:to>
                                    </p:set>
                                    <p:anim calcmode="lin" valueType="num">
                                      <p:cBhvr additive="base">
                                        <p:cTn id="7" dur="500" fill="hold"/>
                                        <p:tgtEl>
                                          <p:spTgt spid="89096"/>
                                        </p:tgtEl>
                                        <p:attrNameLst>
                                          <p:attrName>ppt_x</p:attrName>
                                        </p:attrNameLst>
                                      </p:cBhvr>
                                      <p:tavLst>
                                        <p:tav tm="0">
                                          <p:val>
                                            <p:strVal val="#ppt_x"/>
                                          </p:val>
                                        </p:tav>
                                        <p:tav tm="100000">
                                          <p:val>
                                            <p:strVal val="#ppt_x"/>
                                          </p:val>
                                        </p:tav>
                                      </p:tavLst>
                                    </p:anim>
                                    <p:anim calcmode="lin" valueType="num">
                                      <p:cBhvr additive="base">
                                        <p:cTn id="8" dur="500" fill="hold"/>
                                        <p:tgtEl>
                                          <p:spTgt spid="8909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89097"/>
                                        </p:tgtEl>
                                        <p:attrNameLst>
                                          <p:attrName>style.visibility</p:attrName>
                                        </p:attrNameLst>
                                      </p:cBhvr>
                                      <p:to>
                                        <p:strVal val="visible"/>
                                      </p:to>
                                    </p:set>
                                    <p:anim calcmode="lin" valueType="num">
                                      <p:cBhvr additive="base">
                                        <p:cTn id="13" dur="500" fill="hold"/>
                                        <p:tgtEl>
                                          <p:spTgt spid="89097"/>
                                        </p:tgtEl>
                                        <p:attrNameLst>
                                          <p:attrName>ppt_x</p:attrName>
                                        </p:attrNameLst>
                                      </p:cBhvr>
                                      <p:tavLst>
                                        <p:tav tm="0">
                                          <p:val>
                                            <p:strVal val="#ppt_x"/>
                                          </p:val>
                                        </p:tav>
                                        <p:tav tm="100000">
                                          <p:val>
                                            <p:strVal val="#ppt_x"/>
                                          </p:val>
                                        </p:tav>
                                      </p:tavLst>
                                    </p:anim>
                                    <p:anim calcmode="lin" valueType="num">
                                      <p:cBhvr additive="base">
                                        <p:cTn id="14" dur="500" fill="hold"/>
                                        <p:tgtEl>
                                          <p:spTgt spid="8909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灯片编号占位符 3"/>
          <p:cNvSpPr>
            <a:spLocks noGrp="1"/>
          </p:cNvSpPr>
          <p:nvPr>
            <p:ph type="sldNum" sz="quarter" idx="12"/>
          </p:nvPr>
        </p:nvSpPr>
        <p:spPr/>
        <p:txBody>
          <a:bodyPr/>
          <a:lstStyle/>
          <a:p>
            <a:fld id="{37954D25-A068-490A-802E-AA6C0BF84CFC}" type="slidenum">
              <a:rPr lang="en-US" altLang="zh-CN"/>
              <a:pPr/>
              <a:t>25</a:t>
            </a:fld>
            <a:endParaRPr lang="en-US" altLang="zh-CN"/>
          </a:p>
        </p:txBody>
      </p:sp>
      <p:graphicFrame>
        <p:nvGraphicFramePr>
          <p:cNvPr id="87118" name="Object 78"/>
          <p:cNvGraphicFramePr>
            <a:graphicFrameLocks noChangeAspect="1"/>
          </p:cNvGraphicFramePr>
          <p:nvPr>
            <p:extLst>
              <p:ext uri="{D42A27DB-BD31-4B8C-83A1-F6EECF244321}">
                <p14:modId xmlns:p14="http://schemas.microsoft.com/office/powerpoint/2010/main" val="3452871491"/>
              </p:ext>
            </p:extLst>
          </p:nvPr>
        </p:nvGraphicFramePr>
        <p:xfrm>
          <a:off x="2489080" y="5373216"/>
          <a:ext cx="3868737" cy="609600"/>
        </p:xfrm>
        <a:graphic>
          <a:graphicData uri="http://schemas.openxmlformats.org/presentationml/2006/ole">
            <mc:AlternateContent xmlns:mc="http://schemas.openxmlformats.org/markup-compatibility/2006">
              <mc:Choice xmlns:v="urn:schemas-microsoft-com:vml" Requires="v">
                <p:oleObj spid="_x0000_s256798" name="Equation" r:id="rId3" imgW="1117440" imgH="203040" progId="Equation.DSMT4">
                  <p:embed/>
                </p:oleObj>
              </mc:Choice>
              <mc:Fallback>
                <p:oleObj name="Equation" r:id="rId3" imgW="1117440" imgH="203040" progId="Equation.DSMT4">
                  <p:embed/>
                  <p:pic>
                    <p:nvPicPr>
                      <p:cNvPr id="0" name="Object 78"/>
                      <p:cNvPicPr>
                        <a:picLocks noChangeAspect="1" noChangeArrowheads="1"/>
                      </p:cNvPicPr>
                      <p:nvPr/>
                    </p:nvPicPr>
                    <p:blipFill>
                      <a:blip r:embed="rId4">
                        <a:lum bright="-68000"/>
                        <a:extLst>
                          <a:ext uri="{28A0092B-C50C-407E-A947-70E740481C1C}">
                            <a14:useLocalDpi xmlns:a14="http://schemas.microsoft.com/office/drawing/2010/main" val="0"/>
                          </a:ext>
                        </a:extLst>
                      </a:blip>
                      <a:srcRect/>
                      <a:stretch>
                        <a:fillRect/>
                      </a:stretch>
                    </p:blipFill>
                    <p:spPr bwMode="auto">
                      <a:xfrm>
                        <a:off x="2489080" y="5373216"/>
                        <a:ext cx="3868737"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 name="Text Box 3"/>
          <p:cNvSpPr txBox="1">
            <a:spLocks noChangeArrowheads="1"/>
          </p:cNvSpPr>
          <p:nvPr/>
        </p:nvSpPr>
        <p:spPr bwMode="auto">
          <a:xfrm>
            <a:off x="1161765" y="6073170"/>
            <a:ext cx="702816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800" b="1" dirty="0" smtClean="0"/>
              <a:t>后向差分是前向差分右移</a:t>
            </a:r>
            <a:r>
              <a:rPr lang="en-US" altLang="zh-CN" sz="2800" b="1" dirty="0" smtClean="0"/>
              <a:t>1</a:t>
            </a:r>
            <a:r>
              <a:rPr lang="zh-CN" altLang="en-US" sz="2800" b="1" dirty="0" smtClean="0"/>
              <a:t>个单位</a:t>
            </a:r>
            <a:endParaRPr lang="en-US" altLang="zh-CN" sz="2800" b="1" dirty="0"/>
          </a:p>
        </p:txBody>
      </p:sp>
      <p:grpSp>
        <p:nvGrpSpPr>
          <p:cNvPr id="72" name="Group 76"/>
          <p:cNvGrpSpPr>
            <a:grpSpLocks/>
          </p:cNvGrpSpPr>
          <p:nvPr/>
        </p:nvGrpSpPr>
        <p:grpSpPr bwMode="auto">
          <a:xfrm>
            <a:off x="912381" y="206359"/>
            <a:ext cx="3168848" cy="4800600"/>
            <a:chOff x="521" y="436"/>
            <a:chExt cx="2192" cy="3469"/>
          </a:xfrm>
        </p:grpSpPr>
        <p:sp>
          <p:nvSpPr>
            <p:cNvPr id="73" name="Line 6"/>
            <p:cNvSpPr>
              <a:spLocks noChangeShapeType="1"/>
            </p:cNvSpPr>
            <p:nvPr/>
          </p:nvSpPr>
          <p:spPr bwMode="auto">
            <a:xfrm>
              <a:off x="521" y="2423"/>
              <a:ext cx="1928" cy="4"/>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4" name="Line 7"/>
            <p:cNvSpPr>
              <a:spLocks noChangeShapeType="1"/>
            </p:cNvSpPr>
            <p:nvPr/>
          </p:nvSpPr>
          <p:spPr bwMode="auto">
            <a:xfrm flipV="1">
              <a:off x="1409" y="817"/>
              <a:ext cx="0" cy="160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5" name="Line 8"/>
            <p:cNvSpPr>
              <a:spLocks noChangeShapeType="1"/>
            </p:cNvSpPr>
            <p:nvPr/>
          </p:nvSpPr>
          <p:spPr bwMode="auto">
            <a:xfrm flipH="1" flipV="1">
              <a:off x="1405" y="2403"/>
              <a:ext cx="6" cy="28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6" name="Oval 9"/>
            <p:cNvSpPr>
              <a:spLocks noChangeArrowheads="1"/>
            </p:cNvSpPr>
            <p:nvPr/>
          </p:nvSpPr>
          <p:spPr bwMode="auto">
            <a:xfrm>
              <a:off x="1384" y="2663"/>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7" name="Oval 10"/>
            <p:cNvSpPr>
              <a:spLocks noChangeArrowheads="1"/>
            </p:cNvSpPr>
            <p:nvPr/>
          </p:nvSpPr>
          <p:spPr bwMode="auto">
            <a:xfrm>
              <a:off x="1721" y="2551"/>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8" name="Line 12"/>
            <p:cNvSpPr>
              <a:spLocks noChangeShapeType="1"/>
            </p:cNvSpPr>
            <p:nvPr/>
          </p:nvSpPr>
          <p:spPr bwMode="auto">
            <a:xfrm flipH="1" flipV="1">
              <a:off x="665" y="1227"/>
              <a:ext cx="9" cy="119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9" name="Oval 13"/>
            <p:cNvSpPr>
              <a:spLocks noChangeArrowheads="1"/>
            </p:cNvSpPr>
            <p:nvPr/>
          </p:nvSpPr>
          <p:spPr bwMode="auto">
            <a:xfrm>
              <a:off x="638" y="1206"/>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80" name="Object 16"/>
            <p:cNvGraphicFramePr>
              <a:graphicFrameLocks noChangeAspect="1"/>
            </p:cNvGraphicFramePr>
            <p:nvPr/>
          </p:nvGraphicFramePr>
          <p:xfrm>
            <a:off x="2562" y="2341"/>
            <a:ext cx="151" cy="175"/>
          </p:xfrm>
          <a:graphic>
            <a:graphicData uri="http://schemas.openxmlformats.org/presentationml/2006/ole">
              <mc:AlternateContent xmlns:mc="http://schemas.openxmlformats.org/markup-compatibility/2006">
                <mc:Choice xmlns:v="urn:schemas-microsoft-com:vml" Requires="v">
                  <p:oleObj spid="_x0000_s256799" name="Equation" r:id="rId5" imgW="126720" imgH="139680" progId="Equation.DSMT4">
                    <p:embed/>
                  </p:oleObj>
                </mc:Choice>
                <mc:Fallback>
                  <p:oleObj name="Equation" r:id="rId5" imgW="126720" imgH="139680" progId="Equation.DSMT4">
                    <p:embed/>
                    <p:pic>
                      <p:nvPicPr>
                        <p:cNvPr id="87056" name="Object 16"/>
                        <p:cNvPicPr>
                          <a:picLocks noChangeAspect="1" noChangeArrowheads="1"/>
                        </p:cNvPicPr>
                        <p:nvPr/>
                      </p:nvPicPr>
                      <p:blipFill>
                        <a:blip r:embed="rId6">
                          <a:lum bright="-12000"/>
                          <a:extLst>
                            <a:ext uri="{28A0092B-C50C-407E-A947-70E740481C1C}">
                              <a14:useLocalDpi xmlns:a14="http://schemas.microsoft.com/office/drawing/2010/main" val="0"/>
                            </a:ext>
                          </a:extLst>
                        </a:blip>
                        <a:srcRect/>
                        <a:stretch>
                          <a:fillRect/>
                        </a:stretch>
                      </p:blipFill>
                      <p:spPr bwMode="auto">
                        <a:xfrm>
                          <a:off x="2562" y="2341"/>
                          <a:ext cx="15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1" name="Object 17"/>
            <p:cNvGraphicFramePr>
              <a:graphicFrameLocks noChangeAspect="1"/>
            </p:cNvGraphicFramePr>
            <p:nvPr/>
          </p:nvGraphicFramePr>
          <p:xfrm>
            <a:off x="680" y="936"/>
            <a:ext cx="106" cy="206"/>
          </p:xfrm>
          <a:graphic>
            <a:graphicData uri="http://schemas.openxmlformats.org/presentationml/2006/ole">
              <mc:AlternateContent xmlns:mc="http://schemas.openxmlformats.org/markup-compatibility/2006">
                <mc:Choice xmlns:v="urn:schemas-microsoft-com:vml" Requires="v">
                  <p:oleObj spid="_x0000_s256800" name="Equation" r:id="rId7" imgW="88560" imgH="164880" progId="Equation.DSMT4">
                    <p:embed/>
                  </p:oleObj>
                </mc:Choice>
                <mc:Fallback>
                  <p:oleObj name="Equation" r:id="rId7" imgW="88560" imgH="164880" progId="Equation.DSMT4">
                    <p:embed/>
                    <p:pic>
                      <p:nvPicPr>
                        <p:cNvPr id="87057" name="Object 17"/>
                        <p:cNvPicPr>
                          <a:picLocks noChangeAspect="1" noChangeArrowheads="1"/>
                        </p:cNvPicPr>
                        <p:nvPr/>
                      </p:nvPicPr>
                      <p:blipFill>
                        <a:blip r:embed="rId8">
                          <a:lum bright="-12000"/>
                          <a:extLst>
                            <a:ext uri="{28A0092B-C50C-407E-A947-70E740481C1C}">
                              <a14:useLocalDpi xmlns:a14="http://schemas.microsoft.com/office/drawing/2010/main" val="0"/>
                            </a:ext>
                          </a:extLst>
                        </a:blip>
                        <a:srcRect/>
                        <a:stretch>
                          <a:fillRect/>
                        </a:stretch>
                      </p:blipFill>
                      <p:spPr bwMode="auto">
                        <a:xfrm>
                          <a:off x="680" y="936"/>
                          <a:ext cx="106" cy="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2" name="Text Box 18"/>
            <p:cNvSpPr txBox="1">
              <a:spLocks noChangeArrowheads="1"/>
            </p:cNvSpPr>
            <p:nvPr/>
          </p:nvSpPr>
          <p:spPr bwMode="auto">
            <a:xfrm>
              <a:off x="580" y="2419"/>
              <a:ext cx="273"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-2</a:t>
              </a:r>
            </a:p>
          </p:txBody>
        </p:sp>
        <p:graphicFrame>
          <p:nvGraphicFramePr>
            <p:cNvPr id="83" name="Object 19"/>
            <p:cNvGraphicFramePr>
              <a:graphicFrameLocks noChangeAspect="1"/>
            </p:cNvGraphicFramePr>
            <p:nvPr/>
          </p:nvGraphicFramePr>
          <p:xfrm>
            <a:off x="1277" y="2704"/>
            <a:ext cx="302" cy="491"/>
          </p:xfrm>
          <a:graphic>
            <a:graphicData uri="http://schemas.openxmlformats.org/presentationml/2006/ole">
              <mc:AlternateContent xmlns:mc="http://schemas.openxmlformats.org/markup-compatibility/2006">
                <mc:Choice xmlns:v="urn:schemas-microsoft-com:vml" Requires="v">
                  <p:oleObj spid="_x0000_s256801" name="Equation" r:id="rId9" imgW="253800" imgH="393480" progId="Equation.DSMT4">
                    <p:embed/>
                  </p:oleObj>
                </mc:Choice>
                <mc:Fallback>
                  <p:oleObj name="Equation" r:id="rId9" imgW="253800" imgH="393480" progId="Equation.DSMT4">
                    <p:embed/>
                    <p:pic>
                      <p:nvPicPr>
                        <p:cNvPr id="87059" name="Object 19"/>
                        <p:cNvPicPr>
                          <a:picLocks noChangeAspect="1" noChangeArrowheads="1"/>
                        </p:cNvPicPr>
                        <p:nvPr/>
                      </p:nvPicPr>
                      <p:blipFill>
                        <a:blip r:embed="rId10">
                          <a:lum bright="-12000"/>
                          <a:extLst>
                            <a:ext uri="{28A0092B-C50C-407E-A947-70E740481C1C}">
                              <a14:useLocalDpi xmlns:a14="http://schemas.microsoft.com/office/drawing/2010/main" val="0"/>
                            </a:ext>
                          </a:extLst>
                        </a:blip>
                        <a:srcRect/>
                        <a:stretch>
                          <a:fillRect/>
                        </a:stretch>
                      </p:blipFill>
                      <p:spPr bwMode="auto">
                        <a:xfrm>
                          <a:off x="1277" y="2704"/>
                          <a:ext cx="302" cy="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4" name="Line 20"/>
            <p:cNvSpPr>
              <a:spLocks noChangeShapeType="1"/>
            </p:cNvSpPr>
            <p:nvPr/>
          </p:nvSpPr>
          <p:spPr bwMode="auto">
            <a:xfrm flipH="1" flipV="1">
              <a:off x="1738" y="2416"/>
              <a:ext cx="5" cy="15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85" name="Object 21"/>
            <p:cNvGraphicFramePr>
              <a:graphicFrameLocks noChangeAspect="1"/>
            </p:cNvGraphicFramePr>
            <p:nvPr/>
          </p:nvGraphicFramePr>
          <p:xfrm>
            <a:off x="1595" y="2658"/>
            <a:ext cx="287" cy="491"/>
          </p:xfrm>
          <a:graphic>
            <a:graphicData uri="http://schemas.openxmlformats.org/presentationml/2006/ole">
              <mc:AlternateContent xmlns:mc="http://schemas.openxmlformats.org/markup-compatibility/2006">
                <mc:Choice xmlns:v="urn:schemas-microsoft-com:vml" Requires="v">
                  <p:oleObj spid="_x0000_s256802" name="Equation" r:id="rId11" imgW="241200" imgH="393480" progId="Equation.DSMT4">
                    <p:embed/>
                  </p:oleObj>
                </mc:Choice>
                <mc:Fallback>
                  <p:oleObj name="Equation" r:id="rId11" imgW="241200" imgH="393480" progId="Equation.DSMT4">
                    <p:embed/>
                    <p:pic>
                      <p:nvPicPr>
                        <p:cNvPr id="87061" name="Object 21"/>
                        <p:cNvPicPr>
                          <a:picLocks noChangeAspect="1" noChangeArrowheads="1"/>
                        </p:cNvPicPr>
                        <p:nvPr/>
                      </p:nvPicPr>
                      <p:blipFill>
                        <a:blip r:embed="rId12">
                          <a:lum bright="-12000"/>
                          <a:extLst>
                            <a:ext uri="{28A0092B-C50C-407E-A947-70E740481C1C}">
                              <a14:useLocalDpi xmlns:a14="http://schemas.microsoft.com/office/drawing/2010/main" val="0"/>
                            </a:ext>
                          </a:extLst>
                        </a:blip>
                        <a:srcRect/>
                        <a:stretch>
                          <a:fillRect/>
                        </a:stretch>
                      </p:blipFill>
                      <p:spPr bwMode="auto">
                        <a:xfrm>
                          <a:off x="1595" y="2658"/>
                          <a:ext cx="287" cy="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6" name="Object 23"/>
            <p:cNvGraphicFramePr>
              <a:graphicFrameLocks noChangeAspect="1"/>
            </p:cNvGraphicFramePr>
            <p:nvPr>
              <p:extLst>
                <p:ext uri="{D42A27DB-BD31-4B8C-83A1-F6EECF244321}">
                  <p14:modId xmlns:p14="http://schemas.microsoft.com/office/powerpoint/2010/main" val="2849964293"/>
                </p:ext>
              </p:extLst>
            </p:nvPr>
          </p:nvGraphicFramePr>
          <p:xfrm>
            <a:off x="1927" y="2160"/>
            <a:ext cx="379" cy="228"/>
          </p:xfrm>
          <a:graphic>
            <a:graphicData uri="http://schemas.openxmlformats.org/presentationml/2006/ole">
              <mc:AlternateContent xmlns:mc="http://schemas.openxmlformats.org/markup-compatibility/2006">
                <mc:Choice xmlns:v="urn:schemas-microsoft-com:vml" Requires="v">
                  <p:oleObj spid="_x0000_s256803" name="Equation" r:id="rId13" imgW="177480" imgH="101520" progId="Equation.DSMT4">
                    <p:embed/>
                  </p:oleObj>
                </mc:Choice>
                <mc:Fallback>
                  <p:oleObj name="Equation" r:id="rId13" imgW="177480" imgH="101520" progId="Equation.DSMT4">
                    <p:embed/>
                    <p:pic>
                      <p:nvPicPr>
                        <p:cNvPr id="87063" name="Object 23"/>
                        <p:cNvPicPr>
                          <a:picLocks noChangeAspect="1" noChangeArrowheads="1"/>
                        </p:cNvPicPr>
                        <p:nvPr/>
                      </p:nvPicPr>
                      <p:blipFill>
                        <a:blip r:embed="rId14">
                          <a:lum bright="-12000"/>
                        </a:blip>
                        <a:srcRect/>
                        <a:stretch>
                          <a:fillRect/>
                        </a:stretch>
                      </p:blipFill>
                      <p:spPr bwMode="auto">
                        <a:xfrm>
                          <a:off x="1927" y="2160"/>
                          <a:ext cx="379" cy="2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7" name="Line 44"/>
            <p:cNvSpPr>
              <a:spLocks noChangeShapeType="1"/>
            </p:cNvSpPr>
            <p:nvPr/>
          </p:nvSpPr>
          <p:spPr bwMode="auto">
            <a:xfrm>
              <a:off x="1020" y="2432"/>
              <a:ext cx="0"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8" name="Oval 45"/>
            <p:cNvSpPr>
              <a:spLocks noChangeArrowheads="1"/>
            </p:cNvSpPr>
            <p:nvPr/>
          </p:nvSpPr>
          <p:spPr bwMode="auto">
            <a:xfrm>
              <a:off x="997" y="2959"/>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89" name="Object 46"/>
            <p:cNvGraphicFramePr>
              <a:graphicFrameLocks noChangeAspect="1"/>
            </p:cNvGraphicFramePr>
            <p:nvPr/>
          </p:nvGraphicFramePr>
          <p:xfrm>
            <a:off x="868" y="3021"/>
            <a:ext cx="304" cy="491"/>
          </p:xfrm>
          <a:graphic>
            <a:graphicData uri="http://schemas.openxmlformats.org/presentationml/2006/ole">
              <mc:AlternateContent xmlns:mc="http://schemas.openxmlformats.org/markup-compatibility/2006">
                <mc:Choice xmlns:v="urn:schemas-microsoft-com:vml" Requires="v">
                  <p:oleObj spid="_x0000_s256804" name="Equation" r:id="rId15" imgW="253800" imgH="393480" progId="Equation.DSMT4">
                    <p:embed/>
                  </p:oleObj>
                </mc:Choice>
                <mc:Fallback>
                  <p:oleObj name="Equation" r:id="rId15" imgW="253800" imgH="393480" progId="Equation.DSMT4">
                    <p:embed/>
                    <p:pic>
                      <p:nvPicPr>
                        <p:cNvPr id="87086" name="Object 46"/>
                        <p:cNvPicPr>
                          <a:picLocks noChangeAspect="1" noChangeArrowheads="1"/>
                        </p:cNvPicPr>
                        <p:nvPr/>
                      </p:nvPicPr>
                      <p:blipFill>
                        <a:blip r:embed="rId16">
                          <a:lum bright="-12000"/>
                          <a:extLst>
                            <a:ext uri="{28A0092B-C50C-407E-A947-70E740481C1C}">
                              <a14:useLocalDpi xmlns:a14="http://schemas.microsoft.com/office/drawing/2010/main" val="0"/>
                            </a:ext>
                          </a:extLst>
                        </a:blip>
                        <a:srcRect/>
                        <a:stretch>
                          <a:fillRect/>
                        </a:stretch>
                      </p:blipFill>
                      <p:spPr bwMode="auto">
                        <a:xfrm>
                          <a:off x="868" y="3021"/>
                          <a:ext cx="304" cy="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0" name="Object 48"/>
            <p:cNvGraphicFramePr>
              <a:graphicFrameLocks noChangeAspect="1"/>
            </p:cNvGraphicFramePr>
            <p:nvPr/>
          </p:nvGraphicFramePr>
          <p:xfrm>
            <a:off x="1119" y="436"/>
            <a:ext cx="592" cy="321"/>
          </p:xfrm>
          <a:graphic>
            <a:graphicData uri="http://schemas.openxmlformats.org/presentationml/2006/ole">
              <mc:AlternateContent xmlns:mc="http://schemas.openxmlformats.org/markup-compatibility/2006">
                <mc:Choice xmlns:v="urn:schemas-microsoft-com:vml" Requires="v">
                  <p:oleObj spid="_x0000_s256805" name="Equation" r:id="rId17" imgW="393480" imgH="203040" progId="Equation.DSMT4">
                    <p:embed/>
                  </p:oleObj>
                </mc:Choice>
                <mc:Fallback>
                  <p:oleObj name="Equation" r:id="rId17" imgW="393480" imgH="203040" progId="Equation.DSMT4">
                    <p:embed/>
                    <p:pic>
                      <p:nvPicPr>
                        <p:cNvPr id="87088" name="Object 48"/>
                        <p:cNvPicPr>
                          <a:picLocks noChangeAspect="1" noChangeArrowheads="1"/>
                        </p:cNvPicPr>
                        <p:nvPr/>
                      </p:nvPicPr>
                      <p:blipFill>
                        <a:blip r:embed="rId18">
                          <a:lum bright="-12000"/>
                          <a:extLst>
                            <a:ext uri="{28A0092B-C50C-407E-A947-70E740481C1C}">
                              <a14:useLocalDpi xmlns:a14="http://schemas.microsoft.com/office/drawing/2010/main" val="0"/>
                            </a:ext>
                          </a:extLst>
                        </a:blip>
                        <a:srcRect/>
                        <a:stretch>
                          <a:fillRect/>
                        </a:stretch>
                      </p:blipFill>
                      <p:spPr bwMode="auto">
                        <a:xfrm>
                          <a:off x="1119" y="436"/>
                          <a:ext cx="592" cy="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1" name="Text Box 67"/>
            <p:cNvSpPr txBox="1">
              <a:spLocks noChangeArrowheads="1"/>
            </p:cNvSpPr>
            <p:nvPr/>
          </p:nvSpPr>
          <p:spPr bwMode="auto">
            <a:xfrm>
              <a:off x="929" y="2114"/>
              <a:ext cx="273"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-1</a:t>
              </a:r>
            </a:p>
          </p:txBody>
        </p:sp>
        <p:sp>
          <p:nvSpPr>
            <p:cNvPr id="92" name="Text Box 68"/>
            <p:cNvSpPr txBox="1">
              <a:spLocks noChangeArrowheads="1"/>
            </p:cNvSpPr>
            <p:nvPr/>
          </p:nvSpPr>
          <p:spPr bwMode="auto">
            <a:xfrm>
              <a:off x="1428" y="2114"/>
              <a:ext cx="410"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dirty="0"/>
                <a:t>0  1</a:t>
              </a:r>
            </a:p>
          </p:txBody>
        </p:sp>
        <p:sp>
          <p:nvSpPr>
            <p:cNvPr id="93" name="Text Box 71"/>
            <p:cNvSpPr txBox="1">
              <a:spLocks noChangeArrowheads="1"/>
            </p:cNvSpPr>
            <p:nvPr/>
          </p:nvSpPr>
          <p:spPr bwMode="auto">
            <a:xfrm>
              <a:off x="781" y="3578"/>
              <a:ext cx="10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dirty="0"/>
                <a:t>前向差分</a:t>
              </a:r>
            </a:p>
          </p:txBody>
        </p:sp>
      </p:grpSp>
      <p:grpSp>
        <p:nvGrpSpPr>
          <p:cNvPr id="94" name="Group 77"/>
          <p:cNvGrpSpPr>
            <a:grpSpLocks/>
          </p:cNvGrpSpPr>
          <p:nvPr/>
        </p:nvGrpSpPr>
        <p:grpSpPr bwMode="auto">
          <a:xfrm>
            <a:off x="5004048" y="249856"/>
            <a:ext cx="2953022" cy="4574472"/>
            <a:chOff x="3072" y="336"/>
            <a:chExt cx="2454" cy="3603"/>
          </a:xfrm>
        </p:grpSpPr>
        <p:graphicFrame>
          <p:nvGraphicFramePr>
            <p:cNvPr id="95" name="Object 2"/>
            <p:cNvGraphicFramePr>
              <a:graphicFrameLocks noChangeAspect="1"/>
            </p:cNvGraphicFramePr>
            <p:nvPr/>
          </p:nvGraphicFramePr>
          <p:xfrm>
            <a:off x="3072" y="336"/>
            <a:ext cx="740" cy="431"/>
          </p:xfrm>
          <a:graphic>
            <a:graphicData uri="http://schemas.openxmlformats.org/presentationml/2006/ole">
              <mc:AlternateContent xmlns:mc="http://schemas.openxmlformats.org/markup-compatibility/2006">
                <mc:Choice xmlns:v="urn:schemas-microsoft-com:vml" Requires="v">
                  <p:oleObj spid="_x0000_s256806" name="公式" r:id="rId19" imgW="368280" imgH="215640" progId="Equation.3">
                    <p:embed/>
                  </p:oleObj>
                </mc:Choice>
                <mc:Fallback>
                  <p:oleObj name="公式" r:id="rId19" imgW="368280" imgH="215640" progId="Equation.3">
                    <p:embed/>
                    <p:pic>
                      <p:nvPicPr>
                        <p:cNvPr id="87042" name="Object 2"/>
                        <p:cNvPicPr>
                          <a:picLocks noChangeAspect="1" noChangeArrowheads="1"/>
                        </p:cNvPicPr>
                        <p:nvPr/>
                      </p:nvPicPr>
                      <p:blipFill>
                        <a:blip r:embed="rId20">
                          <a:lum bright="100000"/>
                          <a:extLst>
                            <a:ext uri="{28A0092B-C50C-407E-A947-70E740481C1C}">
                              <a14:useLocalDpi xmlns:a14="http://schemas.microsoft.com/office/drawing/2010/main" val="0"/>
                            </a:ext>
                          </a:extLst>
                        </a:blip>
                        <a:srcRect/>
                        <a:stretch>
                          <a:fillRect/>
                        </a:stretch>
                      </p:blipFill>
                      <p:spPr bwMode="auto">
                        <a:xfrm>
                          <a:off x="3072" y="336"/>
                          <a:ext cx="740" cy="4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6" name="Object 66"/>
            <p:cNvGraphicFramePr>
              <a:graphicFrameLocks noChangeAspect="1"/>
            </p:cNvGraphicFramePr>
            <p:nvPr/>
          </p:nvGraphicFramePr>
          <p:xfrm>
            <a:off x="3696" y="3022"/>
            <a:ext cx="304" cy="491"/>
          </p:xfrm>
          <a:graphic>
            <a:graphicData uri="http://schemas.openxmlformats.org/presentationml/2006/ole">
              <mc:AlternateContent xmlns:mc="http://schemas.openxmlformats.org/markup-compatibility/2006">
                <mc:Choice xmlns:v="urn:schemas-microsoft-com:vml" Requires="v">
                  <p:oleObj spid="_x0000_s256807" name="Equation" r:id="rId21" imgW="253800" imgH="393480" progId="Equation.DSMT4">
                    <p:embed/>
                  </p:oleObj>
                </mc:Choice>
                <mc:Fallback>
                  <p:oleObj name="Equation" r:id="rId21" imgW="253800" imgH="393480" progId="Equation.DSMT4">
                    <p:embed/>
                    <p:pic>
                      <p:nvPicPr>
                        <p:cNvPr id="87106" name="Object 66"/>
                        <p:cNvPicPr>
                          <a:picLocks noChangeAspect="1" noChangeArrowheads="1"/>
                        </p:cNvPicPr>
                        <p:nvPr/>
                      </p:nvPicPr>
                      <p:blipFill>
                        <a:blip r:embed="rId16">
                          <a:lum bright="-12000"/>
                          <a:extLst>
                            <a:ext uri="{28A0092B-C50C-407E-A947-70E740481C1C}">
                              <a14:useLocalDpi xmlns:a14="http://schemas.microsoft.com/office/drawing/2010/main" val="0"/>
                            </a:ext>
                          </a:extLst>
                        </a:blip>
                        <a:srcRect/>
                        <a:stretch>
                          <a:fillRect/>
                        </a:stretch>
                      </p:blipFill>
                      <p:spPr bwMode="auto">
                        <a:xfrm>
                          <a:off x="3696" y="3022"/>
                          <a:ext cx="304" cy="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7" name="Object 14"/>
            <p:cNvGraphicFramePr>
              <a:graphicFrameLocks noChangeAspect="1"/>
            </p:cNvGraphicFramePr>
            <p:nvPr/>
          </p:nvGraphicFramePr>
          <p:xfrm>
            <a:off x="3696" y="391"/>
            <a:ext cx="611" cy="321"/>
          </p:xfrm>
          <a:graphic>
            <a:graphicData uri="http://schemas.openxmlformats.org/presentationml/2006/ole">
              <mc:AlternateContent xmlns:mc="http://schemas.openxmlformats.org/markup-compatibility/2006">
                <mc:Choice xmlns:v="urn:schemas-microsoft-com:vml" Requires="v">
                  <p:oleObj spid="_x0000_s256808" name="Equation" r:id="rId22" imgW="406080" imgH="203040" progId="Equation.DSMT4">
                    <p:embed/>
                  </p:oleObj>
                </mc:Choice>
                <mc:Fallback>
                  <p:oleObj name="Equation" r:id="rId22" imgW="406080" imgH="203040" progId="Equation.DSMT4">
                    <p:embed/>
                    <p:pic>
                      <p:nvPicPr>
                        <p:cNvPr id="87054" name="Object 14"/>
                        <p:cNvPicPr>
                          <a:picLocks noChangeAspect="1" noChangeArrowheads="1"/>
                        </p:cNvPicPr>
                        <p:nvPr/>
                      </p:nvPicPr>
                      <p:blipFill>
                        <a:blip r:embed="rId23">
                          <a:lum bright="-12000"/>
                          <a:extLst>
                            <a:ext uri="{28A0092B-C50C-407E-A947-70E740481C1C}">
                              <a14:useLocalDpi xmlns:a14="http://schemas.microsoft.com/office/drawing/2010/main" val="0"/>
                            </a:ext>
                          </a:extLst>
                        </a:blip>
                        <a:srcRect/>
                        <a:stretch>
                          <a:fillRect/>
                        </a:stretch>
                      </p:blipFill>
                      <p:spPr bwMode="auto">
                        <a:xfrm>
                          <a:off x="3696" y="391"/>
                          <a:ext cx="611" cy="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8" name="Line 49"/>
            <p:cNvSpPr>
              <a:spLocks noChangeShapeType="1"/>
            </p:cNvSpPr>
            <p:nvPr/>
          </p:nvSpPr>
          <p:spPr bwMode="auto">
            <a:xfrm>
              <a:off x="3334" y="2432"/>
              <a:ext cx="1928" cy="4"/>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9" name="Line 50"/>
            <p:cNvSpPr>
              <a:spLocks noChangeShapeType="1"/>
            </p:cNvSpPr>
            <p:nvPr/>
          </p:nvSpPr>
          <p:spPr bwMode="auto">
            <a:xfrm flipV="1">
              <a:off x="3832" y="826"/>
              <a:ext cx="0" cy="160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0" name="Line 51"/>
            <p:cNvSpPr>
              <a:spLocks noChangeShapeType="1"/>
            </p:cNvSpPr>
            <p:nvPr/>
          </p:nvSpPr>
          <p:spPr bwMode="auto">
            <a:xfrm flipH="1" flipV="1">
              <a:off x="4218" y="2412"/>
              <a:ext cx="6" cy="28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1" name="Oval 52"/>
            <p:cNvSpPr>
              <a:spLocks noChangeArrowheads="1"/>
            </p:cNvSpPr>
            <p:nvPr/>
          </p:nvSpPr>
          <p:spPr bwMode="auto">
            <a:xfrm>
              <a:off x="4197" y="2672"/>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2" name="Oval 53"/>
            <p:cNvSpPr>
              <a:spLocks noChangeArrowheads="1"/>
            </p:cNvSpPr>
            <p:nvPr/>
          </p:nvSpPr>
          <p:spPr bwMode="auto">
            <a:xfrm>
              <a:off x="4534" y="2560"/>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 name="Line 54"/>
            <p:cNvSpPr>
              <a:spLocks noChangeShapeType="1"/>
            </p:cNvSpPr>
            <p:nvPr/>
          </p:nvSpPr>
          <p:spPr bwMode="auto">
            <a:xfrm flipH="1" flipV="1">
              <a:off x="3478" y="1236"/>
              <a:ext cx="9" cy="119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4" name="Oval 55"/>
            <p:cNvSpPr>
              <a:spLocks noChangeArrowheads="1"/>
            </p:cNvSpPr>
            <p:nvPr/>
          </p:nvSpPr>
          <p:spPr bwMode="auto">
            <a:xfrm>
              <a:off x="3451" y="1215"/>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105" name="Object 56"/>
            <p:cNvGraphicFramePr>
              <a:graphicFrameLocks noChangeAspect="1"/>
            </p:cNvGraphicFramePr>
            <p:nvPr/>
          </p:nvGraphicFramePr>
          <p:xfrm>
            <a:off x="5375" y="2350"/>
            <a:ext cx="151" cy="175"/>
          </p:xfrm>
          <a:graphic>
            <a:graphicData uri="http://schemas.openxmlformats.org/presentationml/2006/ole">
              <mc:AlternateContent xmlns:mc="http://schemas.openxmlformats.org/markup-compatibility/2006">
                <mc:Choice xmlns:v="urn:schemas-microsoft-com:vml" Requires="v">
                  <p:oleObj spid="_x0000_s256809" name="Equation" r:id="rId24" imgW="126720" imgH="139680" progId="Equation.DSMT4">
                    <p:embed/>
                  </p:oleObj>
                </mc:Choice>
                <mc:Fallback>
                  <p:oleObj name="Equation" r:id="rId24" imgW="126720" imgH="139680" progId="Equation.DSMT4">
                    <p:embed/>
                    <p:pic>
                      <p:nvPicPr>
                        <p:cNvPr id="87096" name="Object 56"/>
                        <p:cNvPicPr>
                          <a:picLocks noChangeAspect="1" noChangeArrowheads="1"/>
                        </p:cNvPicPr>
                        <p:nvPr/>
                      </p:nvPicPr>
                      <p:blipFill>
                        <a:blip r:embed="rId6">
                          <a:lum bright="-12000"/>
                          <a:extLst>
                            <a:ext uri="{28A0092B-C50C-407E-A947-70E740481C1C}">
                              <a14:useLocalDpi xmlns:a14="http://schemas.microsoft.com/office/drawing/2010/main" val="0"/>
                            </a:ext>
                          </a:extLst>
                        </a:blip>
                        <a:srcRect/>
                        <a:stretch>
                          <a:fillRect/>
                        </a:stretch>
                      </p:blipFill>
                      <p:spPr bwMode="auto">
                        <a:xfrm>
                          <a:off x="5375" y="2350"/>
                          <a:ext cx="15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6" name="Object 57"/>
            <p:cNvGraphicFramePr>
              <a:graphicFrameLocks noChangeAspect="1"/>
            </p:cNvGraphicFramePr>
            <p:nvPr/>
          </p:nvGraphicFramePr>
          <p:xfrm>
            <a:off x="3493" y="945"/>
            <a:ext cx="106" cy="206"/>
          </p:xfrm>
          <a:graphic>
            <a:graphicData uri="http://schemas.openxmlformats.org/presentationml/2006/ole">
              <mc:AlternateContent xmlns:mc="http://schemas.openxmlformats.org/markup-compatibility/2006">
                <mc:Choice xmlns:v="urn:schemas-microsoft-com:vml" Requires="v">
                  <p:oleObj spid="_x0000_s256810" name="Equation" r:id="rId25" imgW="88560" imgH="164880" progId="Equation.DSMT4">
                    <p:embed/>
                  </p:oleObj>
                </mc:Choice>
                <mc:Fallback>
                  <p:oleObj name="Equation" r:id="rId25" imgW="88560" imgH="164880" progId="Equation.DSMT4">
                    <p:embed/>
                    <p:pic>
                      <p:nvPicPr>
                        <p:cNvPr id="87097" name="Object 57"/>
                        <p:cNvPicPr>
                          <a:picLocks noChangeAspect="1" noChangeArrowheads="1"/>
                        </p:cNvPicPr>
                        <p:nvPr/>
                      </p:nvPicPr>
                      <p:blipFill>
                        <a:blip r:embed="rId8">
                          <a:lum bright="-12000"/>
                          <a:extLst>
                            <a:ext uri="{28A0092B-C50C-407E-A947-70E740481C1C}">
                              <a14:useLocalDpi xmlns:a14="http://schemas.microsoft.com/office/drawing/2010/main" val="0"/>
                            </a:ext>
                          </a:extLst>
                        </a:blip>
                        <a:srcRect/>
                        <a:stretch>
                          <a:fillRect/>
                        </a:stretch>
                      </p:blipFill>
                      <p:spPr bwMode="auto">
                        <a:xfrm>
                          <a:off x="3493" y="945"/>
                          <a:ext cx="106" cy="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7" name="Text Box 58"/>
            <p:cNvSpPr txBox="1">
              <a:spLocks noChangeArrowheads="1"/>
            </p:cNvSpPr>
            <p:nvPr/>
          </p:nvSpPr>
          <p:spPr bwMode="auto">
            <a:xfrm>
              <a:off x="3393" y="2428"/>
              <a:ext cx="273"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-1</a:t>
              </a:r>
            </a:p>
          </p:txBody>
        </p:sp>
        <p:graphicFrame>
          <p:nvGraphicFramePr>
            <p:cNvPr id="108" name="Object 59"/>
            <p:cNvGraphicFramePr>
              <a:graphicFrameLocks noChangeAspect="1"/>
            </p:cNvGraphicFramePr>
            <p:nvPr/>
          </p:nvGraphicFramePr>
          <p:xfrm>
            <a:off x="4090" y="2713"/>
            <a:ext cx="302" cy="491"/>
          </p:xfrm>
          <a:graphic>
            <a:graphicData uri="http://schemas.openxmlformats.org/presentationml/2006/ole">
              <mc:AlternateContent xmlns:mc="http://schemas.openxmlformats.org/markup-compatibility/2006">
                <mc:Choice xmlns:v="urn:schemas-microsoft-com:vml" Requires="v">
                  <p:oleObj spid="_x0000_s256811" name="Equation" r:id="rId26" imgW="253800" imgH="393480" progId="Equation.DSMT4">
                    <p:embed/>
                  </p:oleObj>
                </mc:Choice>
                <mc:Fallback>
                  <p:oleObj name="Equation" r:id="rId26" imgW="253800" imgH="393480" progId="Equation.DSMT4">
                    <p:embed/>
                    <p:pic>
                      <p:nvPicPr>
                        <p:cNvPr id="87099" name="Object 59"/>
                        <p:cNvPicPr>
                          <a:picLocks noChangeAspect="1" noChangeArrowheads="1"/>
                        </p:cNvPicPr>
                        <p:nvPr/>
                      </p:nvPicPr>
                      <p:blipFill>
                        <a:blip r:embed="rId10">
                          <a:lum bright="-12000"/>
                          <a:extLst>
                            <a:ext uri="{28A0092B-C50C-407E-A947-70E740481C1C}">
                              <a14:useLocalDpi xmlns:a14="http://schemas.microsoft.com/office/drawing/2010/main" val="0"/>
                            </a:ext>
                          </a:extLst>
                        </a:blip>
                        <a:srcRect/>
                        <a:stretch>
                          <a:fillRect/>
                        </a:stretch>
                      </p:blipFill>
                      <p:spPr bwMode="auto">
                        <a:xfrm>
                          <a:off x="4090" y="2713"/>
                          <a:ext cx="302" cy="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9" name="Line 60"/>
            <p:cNvSpPr>
              <a:spLocks noChangeShapeType="1"/>
            </p:cNvSpPr>
            <p:nvPr/>
          </p:nvSpPr>
          <p:spPr bwMode="auto">
            <a:xfrm flipH="1" flipV="1">
              <a:off x="4551" y="2425"/>
              <a:ext cx="5" cy="15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10" name="Object 61"/>
            <p:cNvGraphicFramePr>
              <a:graphicFrameLocks noChangeAspect="1"/>
            </p:cNvGraphicFramePr>
            <p:nvPr/>
          </p:nvGraphicFramePr>
          <p:xfrm>
            <a:off x="4408" y="2667"/>
            <a:ext cx="287" cy="491"/>
          </p:xfrm>
          <a:graphic>
            <a:graphicData uri="http://schemas.openxmlformats.org/presentationml/2006/ole">
              <mc:AlternateContent xmlns:mc="http://schemas.openxmlformats.org/markup-compatibility/2006">
                <mc:Choice xmlns:v="urn:schemas-microsoft-com:vml" Requires="v">
                  <p:oleObj spid="_x0000_s256812" name="Equation" r:id="rId27" imgW="241200" imgH="393480" progId="Equation.DSMT4">
                    <p:embed/>
                  </p:oleObj>
                </mc:Choice>
                <mc:Fallback>
                  <p:oleObj name="Equation" r:id="rId27" imgW="241200" imgH="393480" progId="Equation.DSMT4">
                    <p:embed/>
                    <p:pic>
                      <p:nvPicPr>
                        <p:cNvPr id="87101" name="Object 61"/>
                        <p:cNvPicPr>
                          <a:picLocks noChangeAspect="1" noChangeArrowheads="1"/>
                        </p:cNvPicPr>
                        <p:nvPr/>
                      </p:nvPicPr>
                      <p:blipFill>
                        <a:blip r:embed="rId12">
                          <a:lum bright="-12000"/>
                          <a:extLst>
                            <a:ext uri="{28A0092B-C50C-407E-A947-70E740481C1C}">
                              <a14:useLocalDpi xmlns:a14="http://schemas.microsoft.com/office/drawing/2010/main" val="0"/>
                            </a:ext>
                          </a:extLst>
                        </a:blip>
                        <a:srcRect/>
                        <a:stretch>
                          <a:fillRect/>
                        </a:stretch>
                      </p:blipFill>
                      <p:spPr bwMode="auto">
                        <a:xfrm>
                          <a:off x="4408" y="2667"/>
                          <a:ext cx="287" cy="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1" name="Object 63"/>
            <p:cNvGraphicFramePr>
              <a:graphicFrameLocks noChangeAspect="1"/>
            </p:cNvGraphicFramePr>
            <p:nvPr>
              <p:extLst>
                <p:ext uri="{D42A27DB-BD31-4B8C-83A1-F6EECF244321}">
                  <p14:modId xmlns:p14="http://schemas.microsoft.com/office/powerpoint/2010/main" val="2235896889"/>
                </p:ext>
              </p:extLst>
            </p:nvPr>
          </p:nvGraphicFramePr>
          <p:xfrm>
            <a:off x="4919" y="2191"/>
            <a:ext cx="379" cy="228"/>
          </p:xfrm>
          <a:graphic>
            <a:graphicData uri="http://schemas.openxmlformats.org/presentationml/2006/ole">
              <mc:AlternateContent xmlns:mc="http://schemas.openxmlformats.org/markup-compatibility/2006">
                <mc:Choice xmlns:v="urn:schemas-microsoft-com:vml" Requires="v">
                  <p:oleObj spid="_x0000_s256813" name="Equation" r:id="rId28" imgW="177480" imgH="101520" progId="Equation.DSMT4">
                    <p:embed/>
                  </p:oleObj>
                </mc:Choice>
                <mc:Fallback>
                  <p:oleObj name="Equation" r:id="rId28" imgW="177480" imgH="101520" progId="Equation.DSMT4">
                    <p:embed/>
                    <p:pic>
                      <p:nvPicPr>
                        <p:cNvPr id="87103" name="Object 63"/>
                        <p:cNvPicPr>
                          <a:picLocks noChangeAspect="1" noChangeArrowheads="1"/>
                        </p:cNvPicPr>
                        <p:nvPr/>
                      </p:nvPicPr>
                      <p:blipFill>
                        <a:blip r:embed="rId29">
                          <a:lum bright="-12000"/>
                        </a:blip>
                        <a:srcRect/>
                        <a:stretch>
                          <a:fillRect/>
                        </a:stretch>
                      </p:blipFill>
                      <p:spPr bwMode="auto">
                        <a:xfrm>
                          <a:off x="4919" y="2191"/>
                          <a:ext cx="379" cy="2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 name="Line 64"/>
            <p:cNvSpPr>
              <a:spLocks noChangeShapeType="1"/>
            </p:cNvSpPr>
            <p:nvPr/>
          </p:nvSpPr>
          <p:spPr bwMode="auto">
            <a:xfrm>
              <a:off x="3833" y="2441"/>
              <a:ext cx="0"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3" name="Oval 65"/>
            <p:cNvSpPr>
              <a:spLocks noChangeArrowheads="1"/>
            </p:cNvSpPr>
            <p:nvPr/>
          </p:nvSpPr>
          <p:spPr bwMode="auto">
            <a:xfrm>
              <a:off x="3810" y="2968"/>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4" name="Text Box 69"/>
            <p:cNvSpPr txBox="1">
              <a:spLocks noChangeArrowheads="1"/>
            </p:cNvSpPr>
            <p:nvPr/>
          </p:nvSpPr>
          <p:spPr bwMode="auto">
            <a:xfrm>
              <a:off x="3878" y="2160"/>
              <a:ext cx="802"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dirty="0"/>
                <a:t>0   1     2</a:t>
              </a:r>
            </a:p>
          </p:txBody>
        </p:sp>
        <p:sp>
          <p:nvSpPr>
            <p:cNvPr id="115" name="Text Box 72"/>
            <p:cNvSpPr txBox="1">
              <a:spLocks noChangeArrowheads="1"/>
            </p:cNvSpPr>
            <p:nvPr/>
          </p:nvSpPr>
          <p:spPr bwMode="auto">
            <a:xfrm>
              <a:off x="3560" y="3612"/>
              <a:ext cx="10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dirty="0"/>
                <a:t>后向差分</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7118"/>
                                        </p:tgtEl>
                                        <p:attrNameLst>
                                          <p:attrName>style.visibility</p:attrName>
                                        </p:attrNameLst>
                                      </p:cBhvr>
                                      <p:to>
                                        <p:strVal val="visible"/>
                                      </p:to>
                                    </p:set>
                                    <p:anim calcmode="lin" valueType="num">
                                      <p:cBhvr additive="base">
                                        <p:cTn id="7" dur="500" fill="hold"/>
                                        <p:tgtEl>
                                          <p:spTgt spid="87118"/>
                                        </p:tgtEl>
                                        <p:attrNameLst>
                                          <p:attrName>ppt_x</p:attrName>
                                        </p:attrNameLst>
                                      </p:cBhvr>
                                      <p:tavLst>
                                        <p:tav tm="0">
                                          <p:val>
                                            <p:strVal val="#ppt_x"/>
                                          </p:val>
                                        </p:tav>
                                        <p:tav tm="100000">
                                          <p:val>
                                            <p:strVal val="#ppt_x"/>
                                          </p:val>
                                        </p:tav>
                                      </p:tavLst>
                                    </p:anim>
                                    <p:anim calcmode="lin" valueType="num">
                                      <p:cBhvr additive="base">
                                        <p:cTn id="8" dur="500" fill="hold"/>
                                        <p:tgtEl>
                                          <p:spTgt spid="871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additive="base">
                                        <p:cTn id="13" dur="500" fill="hold"/>
                                        <p:tgtEl>
                                          <p:spTgt spid="48"/>
                                        </p:tgtEl>
                                        <p:attrNameLst>
                                          <p:attrName>ppt_x</p:attrName>
                                        </p:attrNameLst>
                                      </p:cBhvr>
                                      <p:tavLst>
                                        <p:tav tm="0">
                                          <p:val>
                                            <p:strVal val="#ppt_x"/>
                                          </p:val>
                                        </p:tav>
                                        <p:tav tm="100000">
                                          <p:val>
                                            <p:strVal val="#ppt_x"/>
                                          </p:val>
                                        </p:tav>
                                      </p:tavLst>
                                    </p:anim>
                                    <p:anim calcmode="lin" valueType="num">
                                      <p:cBhvr additive="base">
                                        <p:cTn id="14"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p:cNvSpPr>
            <a:spLocks noGrp="1"/>
          </p:cNvSpPr>
          <p:nvPr>
            <p:ph type="sldNum" sz="quarter" idx="12"/>
          </p:nvPr>
        </p:nvSpPr>
        <p:spPr/>
        <p:txBody>
          <a:bodyPr/>
          <a:lstStyle/>
          <a:p>
            <a:fld id="{9656D72B-4C38-479F-8458-97B85E901030}" type="slidenum">
              <a:rPr lang="en-US" altLang="zh-CN"/>
              <a:pPr/>
              <a:t>26</a:t>
            </a:fld>
            <a:endParaRPr lang="en-US" altLang="zh-CN"/>
          </a:p>
        </p:txBody>
      </p:sp>
      <p:sp>
        <p:nvSpPr>
          <p:cNvPr id="86022" name="Text Box 6"/>
          <p:cNvSpPr txBox="1">
            <a:spLocks noChangeArrowheads="1"/>
          </p:cNvSpPr>
          <p:nvPr/>
        </p:nvSpPr>
        <p:spPr bwMode="auto">
          <a:xfrm>
            <a:off x="468313" y="260350"/>
            <a:ext cx="7620000"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en-US" altLang="zh-CN" sz="3600" b="1">
                <a:latin typeface="Times New Roman" pitchFamily="18" charset="0"/>
              </a:rPr>
              <a:t>7. </a:t>
            </a:r>
            <a:r>
              <a:rPr kumimoji="1" lang="zh-CN" altLang="en-US" sz="3600" b="1">
                <a:latin typeface="Times New Roman" pitchFamily="18" charset="0"/>
              </a:rPr>
              <a:t>序列的时间尺度（比例）变换</a:t>
            </a:r>
          </a:p>
        </p:txBody>
      </p:sp>
      <p:sp>
        <p:nvSpPr>
          <p:cNvPr id="86028" name="Text Box 12"/>
          <p:cNvSpPr txBox="1">
            <a:spLocks noChangeArrowheads="1"/>
          </p:cNvSpPr>
          <p:nvPr/>
        </p:nvSpPr>
        <p:spPr bwMode="auto">
          <a:xfrm>
            <a:off x="395288" y="1268413"/>
            <a:ext cx="8496300" cy="30469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marL="457200" indent="-457200">
              <a:lnSpc>
                <a:spcPct val="120000"/>
              </a:lnSpc>
              <a:buFont typeface="Wingdings" pitchFamily="2" charset="2"/>
              <a:buChar char="l"/>
            </a:pPr>
            <a:r>
              <a:rPr kumimoji="1" lang="zh-CN" altLang="en-US" sz="3200" b="1" dirty="0">
                <a:latin typeface="Times New Roman" pitchFamily="18" charset="0"/>
              </a:rPr>
              <a:t>序列的时间尺度变换就是信号的抽取与插值。也就是对序列 </a:t>
            </a:r>
            <a:r>
              <a:rPr kumimoji="1" lang="en-US" altLang="zh-CN" sz="3200" b="1" dirty="0">
                <a:latin typeface="Times New Roman" pitchFamily="18" charset="0"/>
              </a:rPr>
              <a:t>x(n) </a:t>
            </a:r>
            <a:r>
              <a:rPr kumimoji="1" lang="zh-CN" altLang="en-US" sz="3200" b="1" dirty="0">
                <a:latin typeface="Times New Roman" pitchFamily="18" charset="0"/>
              </a:rPr>
              <a:t>的序号值 </a:t>
            </a:r>
            <a:r>
              <a:rPr kumimoji="1" lang="en-US" altLang="zh-CN" sz="3200" b="1" dirty="0">
                <a:latin typeface="Times New Roman" pitchFamily="18" charset="0"/>
              </a:rPr>
              <a:t>n </a:t>
            </a:r>
            <a:r>
              <a:rPr kumimoji="1" lang="zh-CN" altLang="en-US" sz="3200" b="1" dirty="0">
                <a:latin typeface="Times New Roman" pitchFamily="18" charset="0"/>
              </a:rPr>
              <a:t>放大或者缩小 </a:t>
            </a:r>
            <a:r>
              <a:rPr kumimoji="1" lang="en-US" altLang="zh-CN" sz="3200" b="1" dirty="0">
                <a:latin typeface="Times New Roman" pitchFamily="18" charset="0"/>
              </a:rPr>
              <a:t>D </a:t>
            </a:r>
            <a:r>
              <a:rPr kumimoji="1" lang="zh-CN" altLang="en-US" sz="3200" b="1" dirty="0">
                <a:latin typeface="Times New Roman" pitchFamily="18" charset="0"/>
              </a:rPr>
              <a:t>倍后，变为</a:t>
            </a:r>
            <a:r>
              <a:rPr kumimoji="1" lang="en-US" altLang="zh-CN" sz="3200" b="1" dirty="0">
                <a:solidFill>
                  <a:srgbClr val="FF0000"/>
                </a:solidFill>
                <a:latin typeface="Times New Roman" pitchFamily="18" charset="0"/>
              </a:rPr>
              <a:t>x(</a:t>
            </a:r>
            <a:r>
              <a:rPr kumimoji="1" lang="en-US" altLang="zh-CN" sz="3200" b="1" dirty="0" err="1">
                <a:solidFill>
                  <a:srgbClr val="FF0000"/>
                </a:solidFill>
                <a:latin typeface="Times New Roman" pitchFamily="18" charset="0"/>
              </a:rPr>
              <a:t>Dn</a:t>
            </a:r>
            <a:r>
              <a:rPr kumimoji="1" lang="en-US" altLang="zh-CN" sz="3200" b="1" dirty="0">
                <a:solidFill>
                  <a:srgbClr val="FF0000"/>
                </a:solidFill>
                <a:latin typeface="Times New Roman" pitchFamily="18" charset="0"/>
              </a:rPr>
              <a:t>) </a:t>
            </a:r>
            <a:r>
              <a:rPr kumimoji="1" lang="zh-CN" altLang="en-US" sz="3200" b="1" dirty="0">
                <a:latin typeface="Times New Roman" pitchFamily="18" charset="0"/>
              </a:rPr>
              <a:t>或者 </a:t>
            </a:r>
            <a:r>
              <a:rPr kumimoji="1" lang="en-US" altLang="zh-CN" sz="3200" b="1" dirty="0">
                <a:solidFill>
                  <a:srgbClr val="FF0000"/>
                </a:solidFill>
                <a:latin typeface="Times New Roman" pitchFamily="18" charset="0"/>
              </a:rPr>
              <a:t>x(n/D)</a:t>
            </a:r>
            <a:r>
              <a:rPr kumimoji="1" lang="zh-CN" altLang="en-US" sz="3200" b="1" dirty="0">
                <a:latin typeface="Times New Roman" pitchFamily="18" charset="0"/>
              </a:rPr>
              <a:t>。前者称为抽取，后者称为</a:t>
            </a:r>
            <a:r>
              <a:rPr kumimoji="1" lang="zh-CN" altLang="en-US" sz="3200" b="1" dirty="0" smtClean="0">
                <a:latin typeface="Times New Roman" pitchFamily="18" charset="0"/>
              </a:rPr>
              <a:t>插值（</a:t>
            </a:r>
            <a:r>
              <a:rPr kumimoji="1" lang="en-US" altLang="zh-CN" sz="3200" b="1" dirty="0" smtClean="0">
                <a:latin typeface="Times New Roman" pitchFamily="18" charset="0"/>
              </a:rPr>
              <a:t>D&gt;1</a:t>
            </a:r>
            <a:r>
              <a:rPr kumimoji="1" lang="zh-CN" altLang="en-US" sz="3200" b="1" dirty="0" smtClean="0">
                <a:latin typeface="Times New Roman" pitchFamily="18" charset="0"/>
              </a:rPr>
              <a:t>）。</a:t>
            </a:r>
            <a:endParaRPr kumimoji="1" lang="en-US" altLang="zh-CN" sz="3200" b="1" dirty="0" smtClean="0">
              <a:latin typeface="Times New Roman" pitchFamily="18" charset="0"/>
            </a:endParaRPr>
          </a:p>
          <a:p>
            <a:pPr marL="457200" indent="-457200">
              <a:lnSpc>
                <a:spcPct val="120000"/>
              </a:lnSpc>
              <a:buFont typeface="Wingdings" pitchFamily="2" charset="2"/>
              <a:buChar char="l"/>
            </a:pPr>
            <a:r>
              <a:rPr kumimoji="1" lang="zh-CN" altLang="en-US" sz="3200" b="1" dirty="0" smtClean="0">
                <a:latin typeface="Times New Roman" pitchFamily="18" charset="0"/>
              </a:rPr>
              <a:t>注意：</a:t>
            </a:r>
            <a:r>
              <a:rPr kumimoji="1" lang="en-US" altLang="zh-CN" sz="3200" b="1" dirty="0" smtClean="0">
                <a:latin typeface="Times New Roman" pitchFamily="18" charset="0"/>
              </a:rPr>
              <a:t>D</a:t>
            </a:r>
            <a:r>
              <a:rPr kumimoji="1" lang="zh-CN" altLang="en-US" sz="3200" b="1" dirty="0" smtClean="0">
                <a:latin typeface="Times New Roman" pitchFamily="18" charset="0"/>
              </a:rPr>
              <a:t>必须为正整数</a:t>
            </a:r>
            <a:endParaRPr kumimoji="1" lang="zh-CN" altLang="en-US" sz="3200" b="1" dirty="0"/>
          </a:p>
        </p:txBody>
      </p:sp>
      <p:sp>
        <p:nvSpPr>
          <p:cNvPr id="86029" name="Text Box 13"/>
          <p:cNvSpPr txBox="1">
            <a:spLocks noChangeArrowheads="1"/>
          </p:cNvSpPr>
          <p:nvPr/>
        </p:nvSpPr>
        <p:spPr bwMode="auto">
          <a:xfrm>
            <a:off x="323528" y="4581128"/>
            <a:ext cx="8496300" cy="676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pPr>
            <a:r>
              <a:rPr kumimoji="1" lang="en-US" altLang="zh-CN" sz="3200" b="1" dirty="0">
                <a:latin typeface="Times New Roman" pitchFamily="18" charset="0"/>
              </a:rPr>
              <a:t>(1) </a:t>
            </a:r>
            <a:r>
              <a:rPr kumimoji="1" lang="zh-CN" altLang="en-US" sz="3200" b="1" dirty="0">
                <a:latin typeface="Times New Roman" pitchFamily="18" charset="0"/>
              </a:rPr>
              <a:t>抽取</a:t>
            </a:r>
            <a:endParaRPr kumimoji="1" lang="zh-CN" altLang="en-US" sz="3200" b="1" dirty="0"/>
          </a:p>
        </p:txBody>
      </p:sp>
      <p:sp>
        <p:nvSpPr>
          <p:cNvPr id="86030" name="Text Box 14"/>
          <p:cNvSpPr txBox="1">
            <a:spLocks noChangeArrowheads="1"/>
          </p:cNvSpPr>
          <p:nvPr/>
        </p:nvSpPr>
        <p:spPr bwMode="auto">
          <a:xfrm>
            <a:off x="323528" y="5517232"/>
            <a:ext cx="8496300" cy="683264"/>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pPr>
            <a:r>
              <a:rPr kumimoji="1" lang="zh-CN" altLang="en-US" sz="3200" b="1" dirty="0">
                <a:latin typeface="Times New Roman" pitchFamily="18" charset="0"/>
              </a:rPr>
              <a:t>原序列为 </a:t>
            </a:r>
            <a:r>
              <a:rPr kumimoji="1" lang="en-US" altLang="zh-CN" sz="3200" b="1" dirty="0">
                <a:latin typeface="Times New Roman" pitchFamily="18" charset="0"/>
              </a:rPr>
              <a:t>x(n)</a:t>
            </a:r>
            <a:r>
              <a:rPr kumimoji="1" lang="zh-CN" altLang="en-US" sz="3200" b="1" dirty="0">
                <a:latin typeface="Times New Roman" pitchFamily="18" charset="0"/>
              </a:rPr>
              <a:t>，</a:t>
            </a:r>
            <a:r>
              <a:rPr kumimoji="1" lang="zh-CN" altLang="en-US" sz="3200" b="1" dirty="0" smtClean="0">
                <a:latin typeface="Times New Roman" pitchFamily="18" charset="0"/>
              </a:rPr>
              <a:t>抽取变为</a:t>
            </a:r>
            <a:r>
              <a:rPr kumimoji="1" lang="en-US" altLang="zh-CN" sz="3200" b="1" dirty="0" smtClean="0">
                <a:latin typeface="Times New Roman" pitchFamily="18" charset="0"/>
              </a:rPr>
              <a:t>x(</a:t>
            </a:r>
            <a:r>
              <a:rPr kumimoji="1" lang="en-US" altLang="zh-CN" sz="3200" b="1" dirty="0" err="1" smtClean="0">
                <a:latin typeface="Times New Roman" pitchFamily="18" charset="0"/>
              </a:rPr>
              <a:t>Dn</a:t>
            </a:r>
            <a:r>
              <a:rPr kumimoji="1" lang="en-US" altLang="zh-CN" sz="3200" b="1" dirty="0">
                <a:latin typeface="Times New Roman" pitchFamily="18" charset="0"/>
              </a:rPr>
              <a:t>)</a:t>
            </a:r>
            <a:r>
              <a:rPr kumimoji="1" lang="zh-CN" altLang="en-US" sz="3200" b="1" dirty="0">
                <a:latin typeface="Times New Roman" pitchFamily="18" charset="0"/>
              </a:rPr>
              <a:t>，</a:t>
            </a:r>
            <a:r>
              <a:rPr kumimoji="1" lang="en-US" altLang="zh-CN" sz="3200" b="1" dirty="0">
                <a:latin typeface="Times New Roman" pitchFamily="18" charset="0"/>
              </a:rPr>
              <a:t>D</a:t>
            </a:r>
            <a:r>
              <a:rPr kumimoji="1" lang="zh-CN" altLang="en-US" sz="3200" b="1" dirty="0">
                <a:latin typeface="Times New Roman" pitchFamily="18" charset="0"/>
              </a:rPr>
              <a:t>为正整数</a:t>
            </a:r>
            <a:endParaRPr kumimoji="1" lang="zh-CN" altLang="en-US" sz="3200"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6028"/>
                                        </p:tgtEl>
                                        <p:attrNameLst>
                                          <p:attrName>style.visibility</p:attrName>
                                        </p:attrNameLst>
                                      </p:cBhvr>
                                      <p:to>
                                        <p:strVal val="visible"/>
                                      </p:to>
                                    </p:set>
                                    <p:anim calcmode="lin" valueType="num">
                                      <p:cBhvr additive="base">
                                        <p:cTn id="7" dur="500" fill="hold"/>
                                        <p:tgtEl>
                                          <p:spTgt spid="86028"/>
                                        </p:tgtEl>
                                        <p:attrNameLst>
                                          <p:attrName>ppt_x</p:attrName>
                                        </p:attrNameLst>
                                      </p:cBhvr>
                                      <p:tavLst>
                                        <p:tav tm="0">
                                          <p:val>
                                            <p:strVal val="#ppt_x"/>
                                          </p:val>
                                        </p:tav>
                                        <p:tav tm="100000">
                                          <p:val>
                                            <p:strVal val="#ppt_x"/>
                                          </p:val>
                                        </p:tav>
                                      </p:tavLst>
                                    </p:anim>
                                    <p:anim calcmode="lin" valueType="num">
                                      <p:cBhvr additive="base">
                                        <p:cTn id="8" dur="500" fill="hold"/>
                                        <p:tgtEl>
                                          <p:spTgt spid="8602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6029"/>
                                        </p:tgtEl>
                                        <p:attrNameLst>
                                          <p:attrName>style.visibility</p:attrName>
                                        </p:attrNameLst>
                                      </p:cBhvr>
                                      <p:to>
                                        <p:strVal val="visible"/>
                                      </p:to>
                                    </p:set>
                                    <p:anim calcmode="lin" valueType="num">
                                      <p:cBhvr additive="base">
                                        <p:cTn id="13" dur="500" fill="hold"/>
                                        <p:tgtEl>
                                          <p:spTgt spid="86029"/>
                                        </p:tgtEl>
                                        <p:attrNameLst>
                                          <p:attrName>ppt_x</p:attrName>
                                        </p:attrNameLst>
                                      </p:cBhvr>
                                      <p:tavLst>
                                        <p:tav tm="0">
                                          <p:val>
                                            <p:strVal val="#ppt_x"/>
                                          </p:val>
                                        </p:tav>
                                        <p:tav tm="100000">
                                          <p:val>
                                            <p:strVal val="#ppt_x"/>
                                          </p:val>
                                        </p:tav>
                                      </p:tavLst>
                                    </p:anim>
                                    <p:anim calcmode="lin" valueType="num">
                                      <p:cBhvr additive="base">
                                        <p:cTn id="14" dur="500" fill="hold"/>
                                        <p:tgtEl>
                                          <p:spTgt spid="86029"/>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6030"/>
                                        </p:tgtEl>
                                        <p:attrNameLst>
                                          <p:attrName>style.visibility</p:attrName>
                                        </p:attrNameLst>
                                      </p:cBhvr>
                                      <p:to>
                                        <p:strVal val="visible"/>
                                      </p:to>
                                    </p:set>
                                    <p:anim calcmode="lin" valueType="num">
                                      <p:cBhvr additive="base">
                                        <p:cTn id="19" dur="500" fill="hold"/>
                                        <p:tgtEl>
                                          <p:spTgt spid="86030"/>
                                        </p:tgtEl>
                                        <p:attrNameLst>
                                          <p:attrName>ppt_x</p:attrName>
                                        </p:attrNameLst>
                                      </p:cBhvr>
                                      <p:tavLst>
                                        <p:tav tm="0">
                                          <p:val>
                                            <p:strVal val="#ppt_x"/>
                                          </p:val>
                                        </p:tav>
                                        <p:tav tm="100000">
                                          <p:val>
                                            <p:strVal val="#ppt_x"/>
                                          </p:val>
                                        </p:tav>
                                      </p:tavLst>
                                    </p:anim>
                                    <p:anim calcmode="lin" valueType="num">
                                      <p:cBhvr additive="base">
                                        <p:cTn id="20" dur="500" fill="hold"/>
                                        <p:tgtEl>
                                          <p:spTgt spid="860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8" grpId="0"/>
      <p:bldP spid="86029" grpId="0"/>
      <p:bldP spid="8603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p:cNvSpPr>
            <a:spLocks noGrp="1"/>
          </p:cNvSpPr>
          <p:nvPr>
            <p:ph type="sldNum" sz="quarter" idx="12"/>
          </p:nvPr>
        </p:nvSpPr>
        <p:spPr/>
        <p:txBody>
          <a:bodyPr/>
          <a:lstStyle/>
          <a:p>
            <a:fld id="{AEE03B15-7ACC-4B83-9460-C99AE293F69C}" type="slidenum">
              <a:rPr lang="en-US" altLang="zh-CN"/>
              <a:pPr/>
              <a:t>27</a:t>
            </a:fld>
            <a:endParaRPr lang="en-US" altLang="zh-CN"/>
          </a:p>
        </p:txBody>
      </p:sp>
      <p:sp>
        <p:nvSpPr>
          <p:cNvPr id="90117" name="Text Box 5"/>
          <p:cNvSpPr txBox="1">
            <a:spLocks noChangeArrowheads="1"/>
          </p:cNvSpPr>
          <p:nvPr/>
        </p:nvSpPr>
        <p:spPr bwMode="auto">
          <a:xfrm>
            <a:off x="517816" y="4077072"/>
            <a:ext cx="8027987" cy="62671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marL="457200" indent="-457200">
              <a:lnSpc>
                <a:spcPct val="120000"/>
              </a:lnSpc>
              <a:buFont typeface="Wingdings" pitchFamily="2" charset="2"/>
              <a:buChar char="l"/>
            </a:pPr>
            <a:r>
              <a:rPr kumimoji="1" lang="zh-CN" altLang="en-US" sz="3200" b="1" dirty="0">
                <a:latin typeface="Times New Roman" pitchFamily="18" charset="0"/>
              </a:rPr>
              <a:t>以</a:t>
            </a:r>
            <a:r>
              <a:rPr kumimoji="1" lang="en-US" altLang="zh-CN" sz="3200" b="1" dirty="0">
                <a:latin typeface="Times New Roman" pitchFamily="18" charset="0"/>
              </a:rPr>
              <a:t>D=2</a:t>
            </a:r>
            <a:r>
              <a:rPr kumimoji="1" lang="zh-CN" altLang="en-US" sz="3200" b="1" dirty="0">
                <a:latin typeface="Times New Roman" pitchFamily="18" charset="0"/>
              </a:rPr>
              <a:t>为例说明</a:t>
            </a:r>
            <a:endParaRPr kumimoji="1" lang="zh-CN" altLang="en-US" sz="3200" b="1" dirty="0"/>
          </a:p>
        </p:txBody>
      </p:sp>
      <p:sp>
        <p:nvSpPr>
          <p:cNvPr id="90118" name="Text Box 6"/>
          <p:cNvSpPr txBox="1">
            <a:spLocks noChangeArrowheads="1"/>
          </p:cNvSpPr>
          <p:nvPr/>
        </p:nvSpPr>
        <p:spPr bwMode="auto">
          <a:xfrm>
            <a:off x="560089" y="476250"/>
            <a:ext cx="8027987" cy="12604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marL="457200" indent="-457200">
              <a:lnSpc>
                <a:spcPct val="120000"/>
              </a:lnSpc>
              <a:buFont typeface="Wingdings" pitchFamily="2" charset="2"/>
              <a:buChar char="l"/>
            </a:pPr>
            <a:r>
              <a:rPr kumimoji="1" lang="en-US" altLang="zh-CN" sz="3200" b="1" dirty="0">
                <a:latin typeface="Times New Roman" pitchFamily="18" charset="0"/>
              </a:rPr>
              <a:t>x(</a:t>
            </a:r>
            <a:r>
              <a:rPr kumimoji="1" lang="en-US" altLang="zh-CN" sz="3200" b="1" dirty="0" err="1">
                <a:latin typeface="Times New Roman" pitchFamily="18" charset="0"/>
              </a:rPr>
              <a:t>Dn</a:t>
            </a:r>
            <a:r>
              <a:rPr kumimoji="1" lang="en-US" altLang="zh-CN" sz="3200" b="1" dirty="0">
                <a:latin typeface="Times New Roman" pitchFamily="18" charset="0"/>
              </a:rPr>
              <a:t>)</a:t>
            </a:r>
            <a:r>
              <a:rPr kumimoji="1" lang="zh-CN" altLang="en-US" sz="3200" b="1" dirty="0">
                <a:latin typeface="Times New Roman" pitchFamily="18" charset="0"/>
              </a:rPr>
              <a:t>表示从</a:t>
            </a:r>
            <a:r>
              <a:rPr kumimoji="1" lang="en-US" altLang="zh-CN" sz="3200" b="1" dirty="0">
                <a:latin typeface="Times New Roman" pitchFamily="18" charset="0"/>
              </a:rPr>
              <a:t>x(n)</a:t>
            </a:r>
            <a:r>
              <a:rPr kumimoji="1" lang="zh-CN" altLang="en-US" sz="3200" b="1" dirty="0">
                <a:latin typeface="Times New Roman" pitchFamily="18" charset="0"/>
              </a:rPr>
              <a:t>中，每隔</a:t>
            </a:r>
            <a:r>
              <a:rPr kumimoji="1" lang="en-US" altLang="zh-CN" sz="3200" b="1" dirty="0">
                <a:latin typeface="Times New Roman" pitchFamily="18" charset="0"/>
              </a:rPr>
              <a:t>D</a:t>
            </a:r>
            <a:r>
              <a:rPr kumimoji="1" lang="zh-CN" altLang="en-US" sz="3200" b="1" dirty="0">
                <a:latin typeface="Times New Roman" pitchFamily="18" charset="0"/>
              </a:rPr>
              <a:t>个值取出一个值组成新的序列。</a:t>
            </a:r>
            <a:endParaRPr kumimoji="1" lang="zh-CN" altLang="en-US" sz="3200" b="1" dirty="0"/>
          </a:p>
        </p:txBody>
      </p:sp>
      <p:sp>
        <p:nvSpPr>
          <p:cNvPr id="90119" name="Text Box 7"/>
          <p:cNvSpPr txBox="1">
            <a:spLocks noChangeArrowheads="1"/>
          </p:cNvSpPr>
          <p:nvPr/>
        </p:nvSpPr>
        <p:spPr bwMode="auto">
          <a:xfrm>
            <a:off x="539553" y="1916113"/>
            <a:ext cx="8172648" cy="1865126"/>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marL="457200" indent="-457200">
              <a:lnSpc>
                <a:spcPct val="120000"/>
              </a:lnSpc>
              <a:buFont typeface="Wingdings" pitchFamily="2" charset="2"/>
              <a:buChar char="l"/>
            </a:pPr>
            <a:r>
              <a:rPr kumimoji="1" lang="en-US" altLang="zh-CN" sz="3200" b="1" dirty="0">
                <a:latin typeface="Times New Roman" pitchFamily="18" charset="0"/>
              </a:rPr>
              <a:t>x(</a:t>
            </a:r>
            <a:r>
              <a:rPr kumimoji="1" lang="en-US" altLang="zh-CN" sz="3200" b="1" dirty="0" err="1">
                <a:latin typeface="Times New Roman" pitchFamily="18" charset="0"/>
              </a:rPr>
              <a:t>Dn</a:t>
            </a:r>
            <a:r>
              <a:rPr kumimoji="1" lang="en-US" altLang="zh-CN" sz="3200" b="1" dirty="0">
                <a:latin typeface="Times New Roman" pitchFamily="18" charset="0"/>
              </a:rPr>
              <a:t>)</a:t>
            </a:r>
            <a:r>
              <a:rPr kumimoji="1" lang="zh-CN" altLang="en-US" sz="3200" b="1" dirty="0">
                <a:latin typeface="Times New Roman" pitchFamily="18" charset="0"/>
              </a:rPr>
              <a:t>应理解为以 </a:t>
            </a:r>
            <a:r>
              <a:rPr kumimoji="1" lang="en-US" altLang="zh-CN" sz="3200" b="1" dirty="0">
                <a:latin typeface="Times New Roman" pitchFamily="18" charset="0"/>
              </a:rPr>
              <a:t>1/D </a:t>
            </a:r>
            <a:r>
              <a:rPr kumimoji="1" lang="zh-CN" altLang="en-US" sz="3200" b="1" dirty="0">
                <a:latin typeface="Times New Roman" pitchFamily="18" charset="0"/>
              </a:rPr>
              <a:t>倍的抽样频率对原始连续信号的抽样，相当于将抽样时间间隔由</a:t>
            </a:r>
            <a:r>
              <a:rPr kumimoji="1" lang="en-US" altLang="zh-CN" sz="3200" b="1" dirty="0">
                <a:latin typeface="Times New Roman" pitchFamily="18" charset="0"/>
              </a:rPr>
              <a:t>T</a:t>
            </a:r>
            <a:r>
              <a:rPr kumimoji="1" lang="zh-CN" altLang="en-US" sz="3200" b="1" dirty="0">
                <a:latin typeface="Times New Roman" pitchFamily="18" charset="0"/>
              </a:rPr>
              <a:t>变为</a:t>
            </a:r>
            <a:r>
              <a:rPr kumimoji="1" lang="en-US" altLang="zh-CN" sz="3200" b="1" dirty="0">
                <a:latin typeface="Times New Roman" pitchFamily="18" charset="0"/>
              </a:rPr>
              <a:t>DT</a:t>
            </a:r>
            <a:r>
              <a:rPr kumimoji="1" lang="zh-CN" altLang="en-US" sz="3200" b="1" dirty="0">
                <a:latin typeface="Times New Roman" pitchFamily="18" charset="0"/>
              </a:rPr>
              <a:t>。它不是简单的时间轴的压缩。</a:t>
            </a:r>
            <a:endParaRPr kumimoji="1" lang="zh-CN" altLang="en-US" sz="3200" b="1" dirty="0"/>
          </a:p>
        </p:txBody>
      </p:sp>
      <p:sp>
        <p:nvSpPr>
          <p:cNvPr id="90120" name="Text Box 8"/>
          <p:cNvSpPr txBox="1">
            <a:spLocks noChangeArrowheads="1"/>
          </p:cNvSpPr>
          <p:nvPr/>
        </p:nvSpPr>
        <p:spPr bwMode="auto">
          <a:xfrm>
            <a:off x="517816" y="4941168"/>
            <a:ext cx="8243887" cy="12604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marL="457200" indent="-457200">
              <a:lnSpc>
                <a:spcPct val="120000"/>
              </a:lnSpc>
              <a:buFont typeface="Wingdings" pitchFamily="2" charset="2"/>
              <a:buChar char="l"/>
            </a:pPr>
            <a:r>
              <a:rPr kumimoji="1" lang="zh-CN" altLang="en-US" sz="3200" b="1" dirty="0">
                <a:latin typeface="Times New Roman" pitchFamily="18" charset="0"/>
              </a:rPr>
              <a:t>原序列是 </a:t>
            </a:r>
            <a:r>
              <a:rPr kumimoji="1" lang="en-US" altLang="zh-CN" sz="3200" b="1" dirty="0">
                <a:latin typeface="Times New Roman" pitchFamily="18" charset="0"/>
              </a:rPr>
              <a:t>x(n)</a:t>
            </a:r>
            <a:r>
              <a:rPr kumimoji="1" lang="zh-CN" altLang="en-US" sz="3200" b="1" dirty="0">
                <a:latin typeface="Times New Roman" pitchFamily="18" charset="0"/>
              </a:rPr>
              <a:t>，抽取为变为 </a:t>
            </a:r>
            <a:r>
              <a:rPr kumimoji="1" lang="en-US" altLang="zh-CN" sz="3200" b="1" dirty="0">
                <a:latin typeface="Times New Roman" pitchFamily="18" charset="0"/>
              </a:rPr>
              <a:t>x(2n)</a:t>
            </a:r>
            <a:r>
              <a:rPr kumimoji="1" lang="zh-CN" altLang="en-US" sz="3200" b="1" dirty="0">
                <a:latin typeface="Times New Roman" pitchFamily="18" charset="0"/>
              </a:rPr>
              <a:t>，</a:t>
            </a:r>
            <a:r>
              <a:rPr kumimoji="1" lang="en-US" altLang="zh-CN" sz="3200" b="1" dirty="0">
                <a:latin typeface="Times New Roman" pitchFamily="18" charset="0"/>
              </a:rPr>
              <a:t>x(2n)</a:t>
            </a:r>
            <a:r>
              <a:rPr kumimoji="1" lang="zh-CN" altLang="en-US" sz="3200" b="1" dirty="0">
                <a:latin typeface="Times New Roman" pitchFamily="18" charset="0"/>
              </a:rPr>
              <a:t>称为 </a:t>
            </a:r>
            <a:r>
              <a:rPr kumimoji="1" lang="en-US" altLang="zh-CN" sz="3200" b="1" dirty="0">
                <a:latin typeface="Times New Roman" pitchFamily="18" charset="0"/>
              </a:rPr>
              <a:t>x(n)</a:t>
            </a:r>
            <a:r>
              <a:rPr kumimoji="1" lang="zh-CN" altLang="en-US" sz="3200" b="1" dirty="0">
                <a:latin typeface="Times New Roman" pitchFamily="18" charset="0"/>
              </a:rPr>
              <a:t>的 </a:t>
            </a:r>
            <a:r>
              <a:rPr kumimoji="1" lang="en-US" altLang="zh-CN" sz="3200" b="1" dirty="0">
                <a:latin typeface="Times New Roman" pitchFamily="18" charset="0"/>
              </a:rPr>
              <a:t>2 </a:t>
            </a:r>
            <a:r>
              <a:rPr kumimoji="1" lang="zh-CN" altLang="en-US" sz="3200" b="1" dirty="0">
                <a:latin typeface="Times New Roman" pitchFamily="18" charset="0"/>
              </a:rPr>
              <a:t>取 </a:t>
            </a:r>
            <a:r>
              <a:rPr kumimoji="1" lang="en-US" altLang="zh-CN" sz="3200" b="1" dirty="0">
                <a:latin typeface="Times New Roman" pitchFamily="18" charset="0"/>
              </a:rPr>
              <a:t>1 </a:t>
            </a:r>
            <a:r>
              <a:rPr kumimoji="1" lang="zh-CN" altLang="en-US" sz="3200" b="1" dirty="0">
                <a:latin typeface="Times New Roman" pitchFamily="18" charset="0"/>
              </a:rPr>
              <a:t>的抽样序列。</a:t>
            </a:r>
            <a:endParaRPr kumimoji="1" lang="zh-CN" altLang="en-US" sz="3200"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90118"/>
                                        </p:tgtEl>
                                        <p:attrNameLst>
                                          <p:attrName>style.visibility</p:attrName>
                                        </p:attrNameLst>
                                      </p:cBhvr>
                                      <p:to>
                                        <p:strVal val="visible"/>
                                      </p:to>
                                    </p:set>
                                    <p:animEffect transition="in" filter="diamond(in)">
                                      <p:cBhvr>
                                        <p:cTn id="7" dur="2000"/>
                                        <p:tgtEl>
                                          <p:spTgt spid="901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90119"/>
                                        </p:tgtEl>
                                        <p:attrNameLst>
                                          <p:attrName>style.visibility</p:attrName>
                                        </p:attrNameLst>
                                      </p:cBhvr>
                                      <p:to>
                                        <p:strVal val="visible"/>
                                      </p:to>
                                    </p:set>
                                    <p:animEffect transition="in" filter="diamond(in)">
                                      <p:cBhvr>
                                        <p:cTn id="12" dur="2000"/>
                                        <p:tgtEl>
                                          <p:spTgt spid="901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90117"/>
                                        </p:tgtEl>
                                        <p:attrNameLst>
                                          <p:attrName>style.visibility</p:attrName>
                                        </p:attrNameLst>
                                      </p:cBhvr>
                                      <p:to>
                                        <p:strVal val="visible"/>
                                      </p:to>
                                    </p:set>
                                    <p:animEffect transition="in" filter="diamond(in)">
                                      <p:cBhvr>
                                        <p:cTn id="17" dur="2000"/>
                                        <p:tgtEl>
                                          <p:spTgt spid="901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nodeType="clickEffect">
                                  <p:stCondLst>
                                    <p:cond delay="0"/>
                                  </p:stCondLst>
                                  <p:childTnLst>
                                    <p:set>
                                      <p:cBhvr>
                                        <p:cTn id="21" dur="1" fill="hold">
                                          <p:stCondLst>
                                            <p:cond delay="0"/>
                                          </p:stCondLst>
                                        </p:cTn>
                                        <p:tgtEl>
                                          <p:spTgt spid="90120">
                                            <p:txEl>
                                              <p:pRg st="0" end="0"/>
                                            </p:txEl>
                                          </p:spTgt>
                                        </p:tgtEl>
                                        <p:attrNameLst>
                                          <p:attrName>style.visibility</p:attrName>
                                        </p:attrNameLst>
                                      </p:cBhvr>
                                      <p:to>
                                        <p:strVal val="visible"/>
                                      </p:to>
                                    </p:set>
                                    <p:animEffect transition="in" filter="diamond(in)">
                                      <p:cBhvr>
                                        <p:cTn id="22" dur="2000"/>
                                        <p:tgtEl>
                                          <p:spTgt spid="901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7" grpId="0"/>
      <p:bldP spid="90118" grpId="0"/>
      <p:bldP spid="9011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灯片编号占位符 3"/>
          <p:cNvSpPr>
            <a:spLocks noGrp="1"/>
          </p:cNvSpPr>
          <p:nvPr>
            <p:ph type="sldNum" sz="quarter" idx="12"/>
          </p:nvPr>
        </p:nvSpPr>
        <p:spPr>
          <a:xfrm>
            <a:off x="6862576" y="6316663"/>
            <a:ext cx="2133600" cy="476250"/>
          </a:xfrm>
        </p:spPr>
        <p:txBody>
          <a:bodyPr/>
          <a:lstStyle/>
          <a:p>
            <a:fld id="{8D3DA434-9894-474B-9B3A-B30F5C99384A}" type="slidenum">
              <a:rPr lang="en-US" altLang="zh-CN"/>
              <a:pPr/>
              <a:t>28</a:t>
            </a:fld>
            <a:endParaRPr lang="en-US" altLang="zh-CN"/>
          </a:p>
        </p:txBody>
      </p:sp>
      <p:sp>
        <p:nvSpPr>
          <p:cNvPr id="91139" name="Text Box 3"/>
          <p:cNvSpPr txBox="1">
            <a:spLocks noChangeArrowheads="1"/>
          </p:cNvSpPr>
          <p:nvPr/>
        </p:nvSpPr>
        <p:spPr bwMode="auto">
          <a:xfrm>
            <a:off x="620713" y="182563"/>
            <a:ext cx="1079500" cy="676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pPr>
            <a:r>
              <a:rPr kumimoji="1" lang="zh-CN" altLang="en-US" sz="3200" b="1">
                <a:latin typeface="Times New Roman" pitchFamily="18" charset="0"/>
              </a:rPr>
              <a:t>记为 </a:t>
            </a:r>
            <a:endParaRPr kumimoji="1" lang="zh-CN" altLang="en-US" sz="3200" b="1"/>
          </a:p>
        </p:txBody>
      </p:sp>
      <p:sp>
        <p:nvSpPr>
          <p:cNvPr id="91140" name="Text Box 4"/>
          <p:cNvSpPr txBox="1">
            <a:spLocks noChangeArrowheads="1"/>
          </p:cNvSpPr>
          <p:nvPr/>
        </p:nvSpPr>
        <p:spPr bwMode="auto">
          <a:xfrm>
            <a:off x="620713" y="1263650"/>
            <a:ext cx="1008062" cy="676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pPr>
            <a:r>
              <a:rPr kumimoji="1" lang="zh-CN" altLang="en-US" sz="3200" b="1">
                <a:latin typeface="Times New Roman" pitchFamily="18" charset="0"/>
              </a:rPr>
              <a:t>有</a:t>
            </a:r>
            <a:endParaRPr kumimoji="1" lang="zh-CN" altLang="en-US" sz="3200" b="1"/>
          </a:p>
        </p:txBody>
      </p:sp>
      <p:graphicFrame>
        <p:nvGraphicFramePr>
          <p:cNvPr id="91142" name="Object 6"/>
          <p:cNvGraphicFramePr>
            <a:graphicFrameLocks noChangeAspect="1"/>
          </p:cNvGraphicFramePr>
          <p:nvPr/>
        </p:nvGraphicFramePr>
        <p:xfrm>
          <a:off x="1916113" y="327025"/>
          <a:ext cx="2382837" cy="622300"/>
        </p:xfrm>
        <a:graphic>
          <a:graphicData uri="http://schemas.openxmlformats.org/presentationml/2006/ole">
            <mc:AlternateContent xmlns:mc="http://schemas.openxmlformats.org/markup-compatibility/2006">
              <mc:Choice xmlns:v="urn:schemas-microsoft-com:vml" Requires="v">
                <p:oleObj spid="_x0000_s91940" name="Equation" r:id="rId3" imgW="876240" imgH="228600" progId="Equation.DSMT4">
                  <p:embed/>
                </p:oleObj>
              </mc:Choice>
              <mc:Fallback>
                <p:oleObj name="Equation" r:id="rId3" imgW="876240" imgH="228600" progId="Equation.DSMT4">
                  <p:embed/>
                  <p:pic>
                    <p:nvPicPr>
                      <p:cNvPr id="0" name="Object 6"/>
                      <p:cNvPicPr>
                        <a:picLocks noChangeAspect="1" noChangeArrowheads="1"/>
                      </p:cNvPicPr>
                      <p:nvPr/>
                    </p:nvPicPr>
                    <p:blipFill>
                      <a:blip r:embed="rId4">
                        <a:lum bright="-20000"/>
                        <a:extLst>
                          <a:ext uri="{28A0092B-C50C-407E-A947-70E740481C1C}">
                            <a14:useLocalDpi xmlns:a14="http://schemas.microsoft.com/office/drawing/2010/main" val="0"/>
                          </a:ext>
                        </a:extLst>
                      </a:blip>
                      <a:srcRect/>
                      <a:stretch>
                        <a:fillRect/>
                      </a:stretch>
                    </p:blipFill>
                    <p:spPr bwMode="auto">
                      <a:xfrm>
                        <a:off x="1916113" y="327025"/>
                        <a:ext cx="2382837" cy="622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1144" name="Object 8"/>
          <p:cNvGraphicFramePr>
            <a:graphicFrameLocks noChangeAspect="1"/>
          </p:cNvGraphicFramePr>
          <p:nvPr/>
        </p:nvGraphicFramePr>
        <p:xfrm>
          <a:off x="1555750" y="1335088"/>
          <a:ext cx="6142038" cy="692150"/>
        </p:xfrm>
        <a:graphic>
          <a:graphicData uri="http://schemas.openxmlformats.org/presentationml/2006/ole">
            <mc:AlternateContent xmlns:mc="http://schemas.openxmlformats.org/markup-compatibility/2006">
              <mc:Choice xmlns:v="urn:schemas-microsoft-com:vml" Requires="v">
                <p:oleObj spid="_x0000_s91941" name="Equation" r:id="rId5" imgW="2260440" imgH="253800" progId="Equation.DSMT4">
                  <p:embed/>
                </p:oleObj>
              </mc:Choice>
              <mc:Fallback>
                <p:oleObj name="Equation" r:id="rId5" imgW="2260440" imgH="253800" progId="Equation.DSMT4">
                  <p:embed/>
                  <p:pic>
                    <p:nvPicPr>
                      <p:cNvPr id="0" name="Object 8"/>
                      <p:cNvPicPr>
                        <a:picLocks noChangeAspect="1" noChangeArrowheads="1"/>
                      </p:cNvPicPr>
                      <p:nvPr/>
                    </p:nvPicPr>
                    <p:blipFill>
                      <a:blip r:embed="rId6">
                        <a:lum bright="-20000"/>
                        <a:extLst>
                          <a:ext uri="{28A0092B-C50C-407E-A947-70E740481C1C}">
                            <a14:useLocalDpi xmlns:a14="http://schemas.microsoft.com/office/drawing/2010/main" val="0"/>
                          </a:ext>
                        </a:extLst>
                      </a:blip>
                      <a:srcRect/>
                      <a:stretch>
                        <a:fillRect/>
                      </a:stretch>
                    </p:blipFill>
                    <p:spPr bwMode="auto">
                      <a:xfrm>
                        <a:off x="1555750" y="1335088"/>
                        <a:ext cx="6142038" cy="692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91193" name="Group 57"/>
          <p:cNvGrpSpPr>
            <a:grpSpLocks/>
          </p:cNvGrpSpPr>
          <p:nvPr/>
        </p:nvGrpSpPr>
        <p:grpSpPr bwMode="auto">
          <a:xfrm>
            <a:off x="776288" y="2343150"/>
            <a:ext cx="3540125" cy="3306763"/>
            <a:chOff x="529" y="1661"/>
            <a:chExt cx="2230" cy="2083"/>
          </a:xfrm>
        </p:grpSpPr>
        <p:sp>
          <p:nvSpPr>
            <p:cNvPr id="91147" name="Line 11"/>
            <p:cNvSpPr>
              <a:spLocks noChangeShapeType="1"/>
            </p:cNvSpPr>
            <p:nvPr/>
          </p:nvSpPr>
          <p:spPr bwMode="auto">
            <a:xfrm flipV="1">
              <a:off x="930" y="2060"/>
              <a:ext cx="2" cy="139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1148" name="Line 12"/>
            <p:cNvSpPr>
              <a:spLocks noChangeShapeType="1"/>
            </p:cNvSpPr>
            <p:nvPr/>
          </p:nvSpPr>
          <p:spPr bwMode="auto">
            <a:xfrm flipH="1" flipV="1">
              <a:off x="1787" y="2562"/>
              <a:ext cx="3" cy="89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1149" name="Oval 13"/>
            <p:cNvSpPr>
              <a:spLocks noChangeArrowheads="1"/>
            </p:cNvSpPr>
            <p:nvPr/>
          </p:nvSpPr>
          <p:spPr bwMode="auto">
            <a:xfrm>
              <a:off x="1758" y="2543"/>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1150" name="Oval 14"/>
            <p:cNvSpPr>
              <a:spLocks noChangeArrowheads="1"/>
            </p:cNvSpPr>
            <p:nvPr/>
          </p:nvSpPr>
          <p:spPr bwMode="auto">
            <a:xfrm>
              <a:off x="2055" y="2287"/>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1152" name="Oval 16"/>
            <p:cNvSpPr>
              <a:spLocks noChangeArrowheads="1"/>
            </p:cNvSpPr>
            <p:nvPr/>
          </p:nvSpPr>
          <p:spPr bwMode="auto">
            <a:xfrm>
              <a:off x="1196" y="3046"/>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91153" name="Object 17"/>
            <p:cNvGraphicFramePr>
              <a:graphicFrameLocks noChangeAspect="1"/>
            </p:cNvGraphicFramePr>
            <p:nvPr/>
          </p:nvGraphicFramePr>
          <p:xfrm>
            <a:off x="2608" y="3385"/>
            <a:ext cx="151" cy="175"/>
          </p:xfrm>
          <a:graphic>
            <a:graphicData uri="http://schemas.openxmlformats.org/presentationml/2006/ole">
              <mc:AlternateContent xmlns:mc="http://schemas.openxmlformats.org/markup-compatibility/2006">
                <mc:Choice xmlns:v="urn:schemas-microsoft-com:vml" Requires="v">
                  <p:oleObj spid="_x0000_s91942" name="Equation" r:id="rId7" imgW="126720" imgH="139680" progId="Equation.DSMT4">
                    <p:embed/>
                  </p:oleObj>
                </mc:Choice>
                <mc:Fallback>
                  <p:oleObj name="Equation" r:id="rId7" imgW="126720" imgH="139680" progId="Equation.DSMT4">
                    <p:embed/>
                    <p:pic>
                      <p:nvPicPr>
                        <p:cNvPr id="0" name="Object 17"/>
                        <p:cNvPicPr>
                          <a:picLocks noChangeAspect="1" noChangeArrowheads="1"/>
                        </p:cNvPicPr>
                        <p:nvPr/>
                      </p:nvPicPr>
                      <p:blipFill>
                        <a:blip r:embed="rId8">
                          <a:lum bright="-54000"/>
                          <a:extLst>
                            <a:ext uri="{28A0092B-C50C-407E-A947-70E740481C1C}">
                              <a14:useLocalDpi xmlns:a14="http://schemas.microsoft.com/office/drawing/2010/main" val="0"/>
                            </a:ext>
                          </a:extLst>
                        </a:blip>
                        <a:srcRect/>
                        <a:stretch>
                          <a:fillRect/>
                        </a:stretch>
                      </p:blipFill>
                      <p:spPr bwMode="auto">
                        <a:xfrm>
                          <a:off x="2608" y="3385"/>
                          <a:ext cx="15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1155" name="Text Box 19"/>
            <p:cNvSpPr txBox="1">
              <a:spLocks noChangeArrowheads="1"/>
            </p:cNvSpPr>
            <p:nvPr/>
          </p:nvSpPr>
          <p:spPr bwMode="auto">
            <a:xfrm>
              <a:off x="839" y="3475"/>
              <a:ext cx="1390"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0    1    2    3    4</a:t>
              </a:r>
            </a:p>
          </p:txBody>
        </p:sp>
        <p:sp>
          <p:nvSpPr>
            <p:cNvPr id="91157" name="Line 21"/>
            <p:cNvSpPr>
              <a:spLocks noChangeShapeType="1"/>
            </p:cNvSpPr>
            <p:nvPr/>
          </p:nvSpPr>
          <p:spPr bwMode="auto">
            <a:xfrm flipH="1" flipV="1">
              <a:off x="2068" y="2318"/>
              <a:ext cx="21" cy="113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1159" name="Oval 23"/>
            <p:cNvSpPr>
              <a:spLocks noChangeArrowheads="1"/>
            </p:cNvSpPr>
            <p:nvPr/>
          </p:nvSpPr>
          <p:spPr bwMode="auto">
            <a:xfrm>
              <a:off x="904" y="3224"/>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1162" name="Oval 26"/>
            <p:cNvSpPr>
              <a:spLocks noChangeArrowheads="1"/>
            </p:cNvSpPr>
            <p:nvPr/>
          </p:nvSpPr>
          <p:spPr bwMode="auto">
            <a:xfrm>
              <a:off x="1483" y="2763"/>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91164" name="Object 28"/>
            <p:cNvGraphicFramePr>
              <a:graphicFrameLocks noChangeAspect="1"/>
            </p:cNvGraphicFramePr>
            <p:nvPr/>
          </p:nvGraphicFramePr>
          <p:xfrm>
            <a:off x="850" y="1661"/>
            <a:ext cx="477" cy="321"/>
          </p:xfrm>
          <a:graphic>
            <a:graphicData uri="http://schemas.openxmlformats.org/presentationml/2006/ole">
              <mc:AlternateContent xmlns:mc="http://schemas.openxmlformats.org/markup-compatibility/2006">
                <mc:Choice xmlns:v="urn:schemas-microsoft-com:vml" Requires="v">
                  <p:oleObj spid="_x0000_s91943" name="Equation" r:id="rId9" imgW="317160" imgH="203040" progId="Equation.DSMT4">
                    <p:embed/>
                  </p:oleObj>
                </mc:Choice>
                <mc:Fallback>
                  <p:oleObj name="Equation" r:id="rId9" imgW="317160" imgH="203040" progId="Equation.DSMT4">
                    <p:embed/>
                    <p:pic>
                      <p:nvPicPr>
                        <p:cNvPr id="0" name="Object 28"/>
                        <p:cNvPicPr>
                          <a:picLocks noChangeAspect="1" noChangeArrowheads="1"/>
                        </p:cNvPicPr>
                        <p:nvPr/>
                      </p:nvPicPr>
                      <p:blipFill>
                        <a:blip r:embed="rId10">
                          <a:lum bright="-54000"/>
                          <a:extLst>
                            <a:ext uri="{28A0092B-C50C-407E-A947-70E740481C1C}">
                              <a14:useLocalDpi xmlns:a14="http://schemas.microsoft.com/office/drawing/2010/main" val="0"/>
                            </a:ext>
                          </a:extLst>
                        </a:blip>
                        <a:srcRect/>
                        <a:stretch>
                          <a:fillRect/>
                        </a:stretch>
                      </p:blipFill>
                      <p:spPr bwMode="auto">
                        <a:xfrm>
                          <a:off x="850" y="1661"/>
                          <a:ext cx="477" cy="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1165" name="Text Box 29"/>
            <p:cNvSpPr txBox="1">
              <a:spLocks noChangeArrowheads="1"/>
            </p:cNvSpPr>
            <p:nvPr/>
          </p:nvSpPr>
          <p:spPr bwMode="auto">
            <a:xfrm>
              <a:off x="657" y="3067"/>
              <a:ext cx="214"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1</a:t>
              </a:r>
            </a:p>
          </p:txBody>
        </p:sp>
        <p:sp>
          <p:nvSpPr>
            <p:cNvPr id="91166" name="Text Box 30"/>
            <p:cNvSpPr txBox="1">
              <a:spLocks noChangeArrowheads="1"/>
            </p:cNvSpPr>
            <p:nvPr/>
          </p:nvSpPr>
          <p:spPr bwMode="auto">
            <a:xfrm>
              <a:off x="1111" y="2750"/>
              <a:ext cx="214"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2</a:t>
              </a:r>
            </a:p>
          </p:txBody>
        </p:sp>
        <p:sp>
          <p:nvSpPr>
            <p:cNvPr id="91168" name="Line 32"/>
            <p:cNvSpPr>
              <a:spLocks noChangeShapeType="1"/>
            </p:cNvSpPr>
            <p:nvPr/>
          </p:nvSpPr>
          <p:spPr bwMode="auto">
            <a:xfrm flipV="1">
              <a:off x="1215" y="3052"/>
              <a:ext cx="5" cy="40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1169" name="Line 33"/>
            <p:cNvSpPr>
              <a:spLocks noChangeShapeType="1"/>
            </p:cNvSpPr>
            <p:nvPr/>
          </p:nvSpPr>
          <p:spPr bwMode="auto">
            <a:xfrm flipV="1">
              <a:off x="529" y="3455"/>
              <a:ext cx="1991"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1170" name="Line 34"/>
            <p:cNvSpPr>
              <a:spLocks noChangeShapeType="1"/>
            </p:cNvSpPr>
            <p:nvPr/>
          </p:nvSpPr>
          <p:spPr bwMode="auto">
            <a:xfrm flipV="1">
              <a:off x="1511" y="2776"/>
              <a:ext cx="2" cy="67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1171" name="Text Box 35"/>
            <p:cNvSpPr txBox="1">
              <a:spLocks noChangeArrowheads="1"/>
            </p:cNvSpPr>
            <p:nvPr/>
          </p:nvSpPr>
          <p:spPr bwMode="auto">
            <a:xfrm>
              <a:off x="1383" y="2478"/>
              <a:ext cx="214"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3</a:t>
              </a:r>
            </a:p>
          </p:txBody>
        </p:sp>
        <p:sp>
          <p:nvSpPr>
            <p:cNvPr id="91172" name="Text Box 36"/>
            <p:cNvSpPr txBox="1">
              <a:spLocks noChangeArrowheads="1"/>
            </p:cNvSpPr>
            <p:nvPr/>
          </p:nvSpPr>
          <p:spPr bwMode="auto">
            <a:xfrm>
              <a:off x="1655" y="2251"/>
              <a:ext cx="214"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4</a:t>
              </a:r>
            </a:p>
          </p:txBody>
        </p:sp>
        <p:sp>
          <p:nvSpPr>
            <p:cNvPr id="91173" name="Text Box 37"/>
            <p:cNvSpPr txBox="1">
              <a:spLocks noChangeArrowheads="1"/>
            </p:cNvSpPr>
            <p:nvPr/>
          </p:nvSpPr>
          <p:spPr bwMode="auto">
            <a:xfrm>
              <a:off x="1973" y="2024"/>
              <a:ext cx="214"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5</a:t>
              </a:r>
            </a:p>
          </p:txBody>
        </p:sp>
      </p:grpSp>
      <p:grpSp>
        <p:nvGrpSpPr>
          <p:cNvPr id="91195" name="Group 59"/>
          <p:cNvGrpSpPr>
            <a:grpSpLocks/>
          </p:cNvGrpSpPr>
          <p:nvPr/>
        </p:nvGrpSpPr>
        <p:grpSpPr bwMode="auto">
          <a:xfrm>
            <a:off x="4716463" y="2276475"/>
            <a:ext cx="2984500" cy="3338513"/>
            <a:chOff x="3011" y="1619"/>
            <a:chExt cx="1880" cy="2103"/>
          </a:xfrm>
        </p:grpSpPr>
        <p:sp>
          <p:nvSpPr>
            <p:cNvPr id="91174" name="Line 38"/>
            <p:cNvSpPr>
              <a:spLocks noChangeShapeType="1"/>
            </p:cNvSpPr>
            <p:nvPr/>
          </p:nvSpPr>
          <p:spPr bwMode="auto">
            <a:xfrm flipV="1">
              <a:off x="3511" y="2038"/>
              <a:ext cx="2" cy="139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1177" name="Oval 41"/>
            <p:cNvSpPr>
              <a:spLocks noChangeArrowheads="1"/>
            </p:cNvSpPr>
            <p:nvPr/>
          </p:nvSpPr>
          <p:spPr bwMode="auto">
            <a:xfrm>
              <a:off x="4076" y="2257"/>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91179" name="Object 43"/>
            <p:cNvGraphicFramePr>
              <a:graphicFrameLocks noChangeAspect="1"/>
            </p:cNvGraphicFramePr>
            <p:nvPr/>
          </p:nvGraphicFramePr>
          <p:xfrm>
            <a:off x="4740" y="3339"/>
            <a:ext cx="151" cy="175"/>
          </p:xfrm>
          <a:graphic>
            <a:graphicData uri="http://schemas.openxmlformats.org/presentationml/2006/ole">
              <mc:AlternateContent xmlns:mc="http://schemas.openxmlformats.org/markup-compatibility/2006">
                <mc:Choice xmlns:v="urn:schemas-microsoft-com:vml" Requires="v">
                  <p:oleObj spid="_x0000_s91944" name="Equation" r:id="rId11" imgW="126720" imgH="139680" progId="Equation.DSMT4">
                    <p:embed/>
                  </p:oleObj>
                </mc:Choice>
                <mc:Fallback>
                  <p:oleObj name="Equation" r:id="rId11" imgW="126720" imgH="139680" progId="Equation.DSMT4">
                    <p:embed/>
                    <p:pic>
                      <p:nvPicPr>
                        <p:cNvPr id="0" name="Object 43"/>
                        <p:cNvPicPr>
                          <a:picLocks noChangeAspect="1" noChangeArrowheads="1"/>
                        </p:cNvPicPr>
                        <p:nvPr/>
                      </p:nvPicPr>
                      <p:blipFill>
                        <a:blip r:embed="rId8">
                          <a:lum bright="-54000"/>
                          <a:extLst>
                            <a:ext uri="{28A0092B-C50C-407E-A947-70E740481C1C}">
                              <a14:useLocalDpi xmlns:a14="http://schemas.microsoft.com/office/drawing/2010/main" val="0"/>
                            </a:ext>
                          </a:extLst>
                        </a:blip>
                        <a:srcRect/>
                        <a:stretch>
                          <a:fillRect/>
                        </a:stretch>
                      </p:blipFill>
                      <p:spPr bwMode="auto">
                        <a:xfrm>
                          <a:off x="4740" y="3339"/>
                          <a:ext cx="15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1180" name="Text Box 44"/>
            <p:cNvSpPr txBox="1">
              <a:spLocks noChangeArrowheads="1"/>
            </p:cNvSpPr>
            <p:nvPr/>
          </p:nvSpPr>
          <p:spPr bwMode="auto">
            <a:xfrm>
              <a:off x="3420" y="3453"/>
              <a:ext cx="802"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0    1    2</a:t>
              </a:r>
            </a:p>
          </p:txBody>
        </p:sp>
        <p:sp>
          <p:nvSpPr>
            <p:cNvPr id="91181" name="Line 45"/>
            <p:cNvSpPr>
              <a:spLocks noChangeShapeType="1"/>
            </p:cNvSpPr>
            <p:nvPr/>
          </p:nvSpPr>
          <p:spPr bwMode="auto">
            <a:xfrm flipH="1" flipV="1">
              <a:off x="4089" y="2288"/>
              <a:ext cx="21" cy="113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1182" name="Oval 46"/>
            <p:cNvSpPr>
              <a:spLocks noChangeArrowheads="1"/>
            </p:cNvSpPr>
            <p:nvPr/>
          </p:nvSpPr>
          <p:spPr bwMode="auto">
            <a:xfrm>
              <a:off x="3485" y="3202"/>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1183" name="Oval 47"/>
            <p:cNvSpPr>
              <a:spLocks noChangeArrowheads="1"/>
            </p:cNvSpPr>
            <p:nvPr/>
          </p:nvSpPr>
          <p:spPr bwMode="auto">
            <a:xfrm>
              <a:off x="3780" y="2741"/>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91184" name="Object 48"/>
            <p:cNvGraphicFramePr>
              <a:graphicFrameLocks noChangeAspect="1"/>
            </p:cNvGraphicFramePr>
            <p:nvPr/>
          </p:nvGraphicFramePr>
          <p:xfrm>
            <a:off x="3011" y="1619"/>
            <a:ext cx="1318" cy="361"/>
          </p:xfrm>
          <a:graphic>
            <a:graphicData uri="http://schemas.openxmlformats.org/presentationml/2006/ole">
              <mc:AlternateContent xmlns:mc="http://schemas.openxmlformats.org/markup-compatibility/2006">
                <mc:Choice xmlns:v="urn:schemas-microsoft-com:vml" Requires="v">
                  <p:oleObj spid="_x0000_s91945" name="Equation" r:id="rId12" imgW="876240" imgH="228600" progId="Equation.DSMT4">
                    <p:embed/>
                  </p:oleObj>
                </mc:Choice>
                <mc:Fallback>
                  <p:oleObj name="Equation" r:id="rId12" imgW="876240" imgH="228600" progId="Equation.DSMT4">
                    <p:embed/>
                    <p:pic>
                      <p:nvPicPr>
                        <p:cNvPr id="0" name="Object 48"/>
                        <p:cNvPicPr>
                          <a:picLocks noChangeAspect="1" noChangeArrowheads="1"/>
                        </p:cNvPicPr>
                        <p:nvPr/>
                      </p:nvPicPr>
                      <p:blipFill>
                        <a:blip r:embed="rId13">
                          <a:lum bright="-54000"/>
                          <a:extLst>
                            <a:ext uri="{28A0092B-C50C-407E-A947-70E740481C1C}">
                              <a14:useLocalDpi xmlns:a14="http://schemas.microsoft.com/office/drawing/2010/main" val="0"/>
                            </a:ext>
                          </a:extLst>
                        </a:blip>
                        <a:srcRect/>
                        <a:stretch>
                          <a:fillRect/>
                        </a:stretch>
                      </p:blipFill>
                      <p:spPr bwMode="auto">
                        <a:xfrm>
                          <a:off x="3011" y="1619"/>
                          <a:ext cx="1318" cy="3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1185" name="Text Box 49"/>
            <p:cNvSpPr txBox="1">
              <a:spLocks noChangeArrowheads="1"/>
            </p:cNvSpPr>
            <p:nvPr/>
          </p:nvSpPr>
          <p:spPr bwMode="auto">
            <a:xfrm>
              <a:off x="3238" y="3045"/>
              <a:ext cx="214"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1</a:t>
              </a:r>
            </a:p>
          </p:txBody>
        </p:sp>
        <p:sp>
          <p:nvSpPr>
            <p:cNvPr id="91188" name="Line 52"/>
            <p:cNvSpPr>
              <a:spLocks noChangeShapeType="1"/>
            </p:cNvSpPr>
            <p:nvPr/>
          </p:nvSpPr>
          <p:spPr bwMode="auto">
            <a:xfrm flipV="1">
              <a:off x="3110" y="3433"/>
              <a:ext cx="1563"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1189" name="Line 53"/>
            <p:cNvSpPr>
              <a:spLocks noChangeShapeType="1"/>
            </p:cNvSpPr>
            <p:nvPr/>
          </p:nvSpPr>
          <p:spPr bwMode="auto">
            <a:xfrm flipV="1">
              <a:off x="3808" y="2754"/>
              <a:ext cx="2" cy="67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1190" name="Text Box 54"/>
            <p:cNvSpPr txBox="1">
              <a:spLocks noChangeArrowheads="1"/>
            </p:cNvSpPr>
            <p:nvPr/>
          </p:nvSpPr>
          <p:spPr bwMode="auto">
            <a:xfrm>
              <a:off x="3680" y="2456"/>
              <a:ext cx="214"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3</a:t>
              </a:r>
            </a:p>
          </p:txBody>
        </p:sp>
        <p:sp>
          <p:nvSpPr>
            <p:cNvPr id="91192" name="Text Box 56"/>
            <p:cNvSpPr txBox="1">
              <a:spLocks noChangeArrowheads="1"/>
            </p:cNvSpPr>
            <p:nvPr/>
          </p:nvSpPr>
          <p:spPr bwMode="auto">
            <a:xfrm>
              <a:off x="3994" y="1994"/>
              <a:ext cx="214"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5</a:t>
              </a:r>
            </a:p>
          </p:txBody>
        </p:sp>
      </p:grpSp>
      <p:grpSp>
        <p:nvGrpSpPr>
          <p:cNvPr id="2" name="组合 1"/>
          <p:cNvGrpSpPr/>
          <p:nvPr/>
        </p:nvGrpSpPr>
        <p:grpSpPr>
          <a:xfrm>
            <a:off x="468313" y="5949950"/>
            <a:ext cx="8532812" cy="604838"/>
            <a:chOff x="468313" y="5949950"/>
            <a:chExt cx="8532812" cy="604838"/>
          </a:xfrm>
        </p:grpSpPr>
        <p:sp>
          <p:nvSpPr>
            <p:cNvPr id="91196" name="Text Box 60"/>
            <p:cNvSpPr txBox="1">
              <a:spLocks noChangeArrowheads="1"/>
            </p:cNvSpPr>
            <p:nvPr/>
          </p:nvSpPr>
          <p:spPr bwMode="auto">
            <a:xfrm>
              <a:off x="468313" y="5949950"/>
              <a:ext cx="8532812" cy="6048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pPr>
              <a:r>
                <a:rPr kumimoji="1" lang="zh-CN" altLang="en-US" sz="2800" b="1" dirty="0">
                  <a:latin typeface="Times New Roman" pitchFamily="18" charset="0"/>
                </a:rPr>
                <a:t>问题：                各离散值之间的时间间隔是否相等？</a:t>
              </a:r>
              <a:endParaRPr kumimoji="1" lang="zh-CN" altLang="en-US" sz="2800" b="1" dirty="0"/>
            </a:p>
          </p:txBody>
        </p:sp>
        <p:graphicFrame>
          <p:nvGraphicFramePr>
            <p:cNvPr id="91197" name="Object 61"/>
            <p:cNvGraphicFramePr>
              <a:graphicFrameLocks noChangeAspect="1"/>
            </p:cNvGraphicFramePr>
            <p:nvPr>
              <p:extLst>
                <p:ext uri="{D42A27DB-BD31-4B8C-83A1-F6EECF244321}">
                  <p14:modId xmlns:p14="http://schemas.microsoft.com/office/powerpoint/2010/main" val="415136134"/>
                </p:ext>
              </p:extLst>
            </p:nvPr>
          </p:nvGraphicFramePr>
          <p:xfrm>
            <a:off x="1476375" y="6092825"/>
            <a:ext cx="1522413" cy="427038"/>
          </p:xfrm>
          <a:graphic>
            <a:graphicData uri="http://schemas.openxmlformats.org/presentationml/2006/ole">
              <mc:AlternateContent xmlns:mc="http://schemas.openxmlformats.org/markup-compatibility/2006">
                <mc:Choice xmlns:v="urn:schemas-microsoft-com:vml" Requires="v">
                  <p:oleObj spid="_x0000_s91946" name="Equation" r:id="rId14" imgW="723600" imgH="203040" progId="Equation.DSMT4">
                    <p:embed/>
                  </p:oleObj>
                </mc:Choice>
                <mc:Fallback>
                  <p:oleObj name="Equation" r:id="rId14" imgW="723600" imgH="203040" progId="Equation.DSMT4">
                    <p:embed/>
                    <p:pic>
                      <p:nvPicPr>
                        <p:cNvPr id="0" name="Object 61"/>
                        <p:cNvPicPr>
                          <a:picLocks noChangeAspect="1" noChangeArrowheads="1"/>
                        </p:cNvPicPr>
                        <p:nvPr/>
                      </p:nvPicPr>
                      <p:blipFill>
                        <a:blip r:embed="rId15">
                          <a:lum bright="-20000"/>
                          <a:extLst>
                            <a:ext uri="{28A0092B-C50C-407E-A947-70E740481C1C}">
                              <a14:useLocalDpi xmlns:a14="http://schemas.microsoft.com/office/drawing/2010/main" val="0"/>
                            </a:ext>
                          </a:extLst>
                        </a:blip>
                        <a:srcRect/>
                        <a:stretch>
                          <a:fillRect/>
                        </a:stretch>
                      </p:blipFill>
                      <p:spPr bwMode="auto">
                        <a:xfrm>
                          <a:off x="1476375" y="6092825"/>
                          <a:ext cx="1522413" cy="427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1139"/>
                                        </p:tgtEl>
                                        <p:attrNameLst>
                                          <p:attrName>style.visibility</p:attrName>
                                        </p:attrNameLst>
                                      </p:cBhvr>
                                      <p:to>
                                        <p:strVal val="visible"/>
                                      </p:to>
                                    </p:set>
                                    <p:animEffect transition="in" filter="checkerboard(across)">
                                      <p:cBhvr>
                                        <p:cTn id="7" dur="500"/>
                                        <p:tgtEl>
                                          <p:spTgt spid="911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91142"/>
                                        </p:tgtEl>
                                        <p:attrNameLst>
                                          <p:attrName>style.visibility</p:attrName>
                                        </p:attrNameLst>
                                      </p:cBhvr>
                                      <p:to>
                                        <p:strVal val="visible"/>
                                      </p:to>
                                    </p:set>
                                    <p:animEffect transition="in" filter="checkerboard(across)">
                                      <p:cBhvr>
                                        <p:cTn id="12" dur="500"/>
                                        <p:tgtEl>
                                          <p:spTgt spid="9114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1140"/>
                                        </p:tgtEl>
                                        <p:attrNameLst>
                                          <p:attrName>style.visibility</p:attrName>
                                        </p:attrNameLst>
                                      </p:cBhvr>
                                      <p:to>
                                        <p:strVal val="visible"/>
                                      </p:to>
                                    </p:set>
                                    <p:animEffect transition="in" filter="checkerboard(across)">
                                      <p:cBhvr>
                                        <p:cTn id="17" dur="500"/>
                                        <p:tgtEl>
                                          <p:spTgt spid="9114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91144"/>
                                        </p:tgtEl>
                                        <p:attrNameLst>
                                          <p:attrName>style.visibility</p:attrName>
                                        </p:attrNameLst>
                                      </p:cBhvr>
                                      <p:to>
                                        <p:strVal val="visible"/>
                                      </p:to>
                                    </p:set>
                                    <p:animEffect transition="in" filter="checkerboard(across)">
                                      <p:cBhvr>
                                        <p:cTn id="22" dur="500"/>
                                        <p:tgtEl>
                                          <p:spTgt spid="9114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nodeType="clickEffect">
                                  <p:stCondLst>
                                    <p:cond delay="0"/>
                                  </p:stCondLst>
                                  <p:childTnLst>
                                    <p:set>
                                      <p:cBhvr>
                                        <p:cTn id="26" dur="1" fill="hold">
                                          <p:stCondLst>
                                            <p:cond delay="0"/>
                                          </p:stCondLst>
                                        </p:cTn>
                                        <p:tgtEl>
                                          <p:spTgt spid="91193"/>
                                        </p:tgtEl>
                                        <p:attrNameLst>
                                          <p:attrName>style.visibility</p:attrName>
                                        </p:attrNameLst>
                                      </p:cBhvr>
                                      <p:to>
                                        <p:strVal val="visible"/>
                                      </p:to>
                                    </p:set>
                                    <p:animEffect transition="in" filter="checkerboard(across)">
                                      <p:cBhvr>
                                        <p:cTn id="27" dur="500"/>
                                        <p:tgtEl>
                                          <p:spTgt spid="9119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nodeType="clickEffect">
                                  <p:stCondLst>
                                    <p:cond delay="0"/>
                                  </p:stCondLst>
                                  <p:childTnLst>
                                    <p:set>
                                      <p:cBhvr>
                                        <p:cTn id="31" dur="1" fill="hold">
                                          <p:stCondLst>
                                            <p:cond delay="0"/>
                                          </p:stCondLst>
                                        </p:cTn>
                                        <p:tgtEl>
                                          <p:spTgt spid="91195"/>
                                        </p:tgtEl>
                                        <p:attrNameLst>
                                          <p:attrName>style.visibility</p:attrName>
                                        </p:attrNameLst>
                                      </p:cBhvr>
                                      <p:to>
                                        <p:strVal val="visible"/>
                                      </p:to>
                                    </p:set>
                                    <p:anim calcmode="lin" valueType="num">
                                      <p:cBhvr additive="base">
                                        <p:cTn id="32" dur="500" fill="hold"/>
                                        <p:tgtEl>
                                          <p:spTgt spid="91195"/>
                                        </p:tgtEl>
                                        <p:attrNameLst>
                                          <p:attrName>ppt_x</p:attrName>
                                        </p:attrNameLst>
                                      </p:cBhvr>
                                      <p:tavLst>
                                        <p:tav tm="0">
                                          <p:val>
                                            <p:strVal val="#ppt_x"/>
                                          </p:val>
                                        </p:tav>
                                        <p:tav tm="100000">
                                          <p:val>
                                            <p:strVal val="#ppt_x"/>
                                          </p:val>
                                        </p:tav>
                                      </p:tavLst>
                                    </p:anim>
                                    <p:anim calcmode="lin" valueType="num">
                                      <p:cBhvr additive="base">
                                        <p:cTn id="33" dur="500" fill="hold"/>
                                        <p:tgtEl>
                                          <p:spTgt spid="91195"/>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500" fill="hold"/>
                                        <p:tgtEl>
                                          <p:spTgt spid="2"/>
                                        </p:tgtEl>
                                        <p:attrNameLst>
                                          <p:attrName>ppt_x</p:attrName>
                                        </p:attrNameLst>
                                      </p:cBhvr>
                                      <p:tavLst>
                                        <p:tav tm="0">
                                          <p:val>
                                            <p:strVal val="#ppt_x"/>
                                          </p:val>
                                        </p:tav>
                                        <p:tav tm="100000">
                                          <p:val>
                                            <p:strVal val="#ppt_x"/>
                                          </p:val>
                                        </p:tav>
                                      </p:tavLst>
                                    </p:anim>
                                    <p:anim calcmode="lin" valueType="num">
                                      <p:cBhvr additive="base">
                                        <p:cTn id="3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p:bldP spid="9114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3"/>
          <p:cNvSpPr>
            <a:spLocks noGrp="1"/>
          </p:cNvSpPr>
          <p:nvPr>
            <p:ph type="sldNum" sz="quarter" idx="12"/>
          </p:nvPr>
        </p:nvSpPr>
        <p:spPr/>
        <p:txBody>
          <a:bodyPr/>
          <a:lstStyle/>
          <a:p>
            <a:fld id="{3A57F281-2FD2-4D88-98AF-77116D839D41}" type="slidenum">
              <a:rPr lang="en-US" altLang="zh-CN"/>
              <a:pPr/>
              <a:t>29</a:t>
            </a:fld>
            <a:endParaRPr lang="en-US" altLang="zh-CN"/>
          </a:p>
        </p:txBody>
      </p:sp>
      <p:sp>
        <p:nvSpPr>
          <p:cNvPr id="92163" name="Text Box 3"/>
          <p:cNvSpPr txBox="1">
            <a:spLocks noChangeArrowheads="1"/>
          </p:cNvSpPr>
          <p:nvPr/>
        </p:nvSpPr>
        <p:spPr bwMode="auto">
          <a:xfrm>
            <a:off x="395288" y="2349500"/>
            <a:ext cx="8496300" cy="1215526"/>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pPr>
            <a:r>
              <a:rPr kumimoji="1" lang="zh-CN" altLang="en-US" sz="3200" b="1" dirty="0">
                <a:latin typeface="Times New Roman" pitchFamily="18" charset="0"/>
              </a:rPr>
              <a:t>插值就是将原序列在时间上进行扩展了，在原来没有值的地方也有值了</a:t>
            </a:r>
            <a:r>
              <a:rPr kumimoji="1" lang="zh-CN" altLang="en-US" sz="3200" b="1" dirty="0" smtClean="0">
                <a:latin typeface="Times New Roman" pitchFamily="18" charset="0"/>
              </a:rPr>
              <a:t>。</a:t>
            </a:r>
            <a:endParaRPr kumimoji="1" lang="zh-CN" altLang="en-US" sz="3200" b="1" dirty="0"/>
          </a:p>
        </p:txBody>
      </p:sp>
      <p:sp>
        <p:nvSpPr>
          <p:cNvPr id="92164" name="Text Box 4"/>
          <p:cNvSpPr txBox="1">
            <a:spLocks noChangeArrowheads="1"/>
          </p:cNvSpPr>
          <p:nvPr/>
        </p:nvSpPr>
        <p:spPr bwMode="auto">
          <a:xfrm>
            <a:off x="395288" y="476250"/>
            <a:ext cx="8496300" cy="676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pPr>
            <a:r>
              <a:rPr kumimoji="1" lang="en-US" altLang="zh-CN" sz="3200" b="1">
                <a:latin typeface="Times New Roman" pitchFamily="18" charset="0"/>
              </a:rPr>
              <a:t>(2) </a:t>
            </a:r>
            <a:r>
              <a:rPr kumimoji="1" lang="zh-CN" altLang="en-US" sz="3200" b="1">
                <a:latin typeface="Times New Roman" pitchFamily="18" charset="0"/>
              </a:rPr>
              <a:t>插值</a:t>
            </a:r>
            <a:endParaRPr kumimoji="1" lang="zh-CN" altLang="en-US" sz="3200" b="1"/>
          </a:p>
        </p:txBody>
      </p:sp>
      <p:sp>
        <p:nvSpPr>
          <p:cNvPr id="92165" name="Text Box 5"/>
          <p:cNvSpPr txBox="1">
            <a:spLocks noChangeArrowheads="1"/>
          </p:cNvSpPr>
          <p:nvPr/>
        </p:nvSpPr>
        <p:spPr bwMode="auto">
          <a:xfrm>
            <a:off x="468313" y="1412875"/>
            <a:ext cx="8424862" cy="676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pPr>
            <a:r>
              <a:rPr kumimoji="1" lang="zh-CN" altLang="en-US" sz="3200" b="1" dirty="0">
                <a:latin typeface="Times New Roman" pitchFamily="18" charset="0"/>
              </a:rPr>
              <a:t>原序列为 </a:t>
            </a:r>
            <a:r>
              <a:rPr kumimoji="1" lang="en-US" altLang="zh-CN" sz="3200" b="1" dirty="0">
                <a:latin typeface="Times New Roman" pitchFamily="18" charset="0"/>
              </a:rPr>
              <a:t>x(n)</a:t>
            </a:r>
            <a:r>
              <a:rPr kumimoji="1" lang="zh-CN" altLang="en-US" sz="3200" b="1" dirty="0">
                <a:latin typeface="Times New Roman" pitchFamily="18" charset="0"/>
              </a:rPr>
              <a:t>，插值变为</a:t>
            </a:r>
            <a:r>
              <a:rPr kumimoji="1" lang="en-US" altLang="zh-CN" sz="3200" b="1" dirty="0">
                <a:latin typeface="Times New Roman" pitchFamily="18" charset="0"/>
              </a:rPr>
              <a:t>x(n/D)</a:t>
            </a:r>
            <a:r>
              <a:rPr kumimoji="1" lang="zh-CN" altLang="en-US" sz="3200" b="1" dirty="0">
                <a:latin typeface="Times New Roman" pitchFamily="18" charset="0"/>
              </a:rPr>
              <a:t>，</a:t>
            </a:r>
            <a:r>
              <a:rPr kumimoji="1" lang="en-US" altLang="zh-CN" sz="3200" b="1" dirty="0">
                <a:latin typeface="Times New Roman" pitchFamily="18" charset="0"/>
              </a:rPr>
              <a:t>D</a:t>
            </a:r>
            <a:r>
              <a:rPr kumimoji="1" lang="zh-CN" altLang="en-US" sz="3200" b="1" dirty="0">
                <a:latin typeface="Times New Roman" pitchFamily="18" charset="0"/>
              </a:rPr>
              <a:t>为正整数</a:t>
            </a:r>
            <a:endParaRPr kumimoji="1" lang="zh-CN" altLang="en-US" sz="3200" b="1" dirty="0"/>
          </a:p>
        </p:txBody>
      </p:sp>
      <p:sp>
        <p:nvSpPr>
          <p:cNvPr id="13" name="Text Box 3"/>
          <p:cNvSpPr txBox="1">
            <a:spLocks noChangeArrowheads="1"/>
          </p:cNvSpPr>
          <p:nvPr/>
        </p:nvSpPr>
        <p:spPr bwMode="auto">
          <a:xfrm>
            <a:off x="395288" y="3582504"/>
            <a:ext cx="8496300" cy="127419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pPr>
            <a:r>
              <a:rPr kumimoji="1" lang="zh-CN" altLang="en-US" sz="3200" b="1" dirty="0" smtClean="0">
                <a:latin typeface="Times New Roman" pitchFamily="18" charset="0"/>
              </a:rPr>
              <a:t>插入零值，即</a:t>
            </a:r>
            <a:r>
              <a:rPr kumimoji="1" lang="zh-CN" altLang="en-US" sz="3200" b="1" dirty="0">
                <a:latin typeface="Times New Roman" pitchFamily="18" charset="0"/>
              </a:rPr>
              <a:t>在原来两个相邻的抽样值之间插入（</a:t>
            </a:r>
            <a:r>
              <a:rPr kumimoji="1" lang="en-US" altLang="zh-CN" sz="3200" b="1" dirty="0">
                <a:latin typeface="Times New Roman" pitchFamily="18" charset="0"/>
              </a:rPr>
              <a:t>D-1</a:t>
            </a:r>
            <a:r>
              <a:rPr kumimoji="1" lang="zh-CN" altLang="en-US" sz="3200" b="1" dirty="0">
                <a:latin typeface="Times New Roman" pitchFamily="18" charset="0"/>
              </a:rPr>
              <a:t>）个零值。</a:t>
            </a:r>
            <a:endParaRPr kumimoji="1" lang="zh-CN" altLang="en-US" sz="3200" b="1" dirty="0"/>
          </a:p>
        </p:txBody>
      </p:sp>
      <p:grpSp>
        <p:nvGrpSpPr>
          <p:cNvPr id="14" name="Group 13"/>
          <p:cNvGrpSpPr>
            <a:grpSpLocks/>
          </p:cNvGrpSpPr>
          <p:nvPr/>
        </p:nvGrpSpPr>
        <p:grpSpPr bwMode="auto">
          <a:xfrm>
            <a:off x="251520" y="4990995"/>
            <a:ext cx="8496300" cy="1844675"/>
            <a:chOff x="249" y="3022"/>
            <a:chExt cx="5352" cy="1162"/>
          </a:xfrm>
        </p:grpSpPr>
        <p:sp>
          <p:nvSpPr>
            <p:cNvPr id="15" name="Text Box 7"/>
            <p:cNvSpPr txBox="1">
              <a:spLocks noChangeArrowheads="1"/>
            </p:cNvSpPr>
            <p:nvPr/>
          </p:nvSpPr>
          <p:spPr bwMode="auto">
            <a:xfrm>
              <a:off x="249" y="3022"/>
              <a:ext cx="5352" cy="116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pPr>
              <a:r>
                <a:rPr kumimoji="1" lang="zh-CN" altLang="en-US" sz="3200" b="1" dirty="0">
                  <a:latin typeface="Times New Roman" pitchFamily="18" charset="0"/>
                </a:rPr>
                <a:t>如果原序列 </a:t>
              </a:r>
              <a:r>
                <a:rPr kumimoji="1" lang="en-US" altLang="zh-CN" sz="3200" b="1" dirty="0">
                  <a:latin typeface="Times New Roman" pitchFamily="18" charset="0"/>
                </a:rPr>
                <a:t>x(n) </a:t>
              </a:r>
              <a:r>
                <a:rPr kumimoji="1" lang="zh-CN" altLang="en-US" sz="3200" b="1" dirty="0">
                  <a:latin typeface="Times New Roman" pitchFamily="18" charset="0"/>
                </a:rPr>
                <a:t>的抽样频率为         ，则           的抽样频率为            ，为原序列的抽样频率的</a:t>
              </a:r>
            </a:p>
            <a:p>
              <a:pPr>
                <a:lnSpc>
                  <a:spcPct val="120000"/>
                </a:lnSpc>
              </a:pPr>
              <a:r>
                <a:rPr kumimoji="1" lang="zh-CN" altLang="en-US" sz="3200" b="1" dirty="0">
                  <a:latin typeface="Times New Roman" pitchFamily="18" charset="0"/>
                </a:rPr>
                <a:t>           倍。</a:t>
              </a:r>
              <a:endParaRPr kumimoji="1" lang="zh-CN" altLang="en-US" sz="3200" b="1" dirty="0"/>
            </a:p>
          </p:txBody>
        </p:sp>
        <p:graphicFrame>
          <p:nvGraphicFramePr>
            <p:cNvPr id="16" name="Object 8"/>
            <p:cNvGraphicFramePr>
              <a:graphicFrameLocks noChangeAspect="1"/>
            </p:cNvGraphicFramePr>
            <p:nvPr/>
          </p:nvGraphicFramePr>
          <p:xfrm>
            <a:off x="4876" y="3067"/>
            <a:ext cx="590" cy="366"/>
          </p:xfrm>
          <a:graphic>
            <a:graphicData uri="http://schemas.openxmlformats.org/presentationml/2006/ole">
              <mc:AlternateContent xmlns:mc="http://schemas.openxmlformats.org/markup-compatibility/2006">
                <mc:Choice xmlns:v="urn:schemas-microsoft-com:vml" Requires="v">
                  <p:oleObj spid="_x0000_s92602" name="Equation" r:id="rId3" imgW="368280" imgH="228600" progId="Equation.DSMT4">
                    <p:embed/>
                  </p:oleObj>
                </mc:Choice>
                <mc:Fallback>
                  <p:oleObj name="Equation" r:id="rId3" imgW="368280" imgH="228600" progId="Equation.DSMT4">
                    <p:embed/>
                    <p:pic>
                      <p:nvPicPr>
                        <p:cNvPr id="0" name=""/>
                        <p:cNvPicPr>
                          <a:picLocks noChangeAspect="1" noChangeArrowheads="1"/>
                        </p:cNvPicPr>
                        <p:nvPr/>
                      </p:nvPicPr>
                      <p:blipFill>
                        <a:blip r:embed="rId4">
                          <a:lum bright="-32000"/>
                          <a:extLst>
                            <a:ext uri="{28A0092B-C50C-407E-A947-70E740481C1C}">
                              <a14:useLocalDpi xmlns:a14="http://schemas.microsoft.com/office/drawing/2010/main" val="0"/>
                            </a:ext>
                          </a:extLst>
                        </a:blip>
                        <a:srcRect/>
                        <a:stretch>
                          <a:fillRect/>
                        </a:stretch>
                      </p:blipFill>
                      <p:spPr bwMode="auto">
                        <a:xfrm>
                          <a:off x="4876" y="3067"/>
                          <a:ext cx="590" cy="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 name="Object 9"/>
            <p:cNvGraphicFramePr>
              <a:graphicFrameLocks noChangeAspect="1"/>
            </p:cNvGraphicFramePr>
            <p:nvPr/>
          </p:nvGraphicFramePr>
          <p:xfrm>
            <a:off x="3859" y="3067"/>
            <a:ext cx="264" cy="366"/>
          </p:xfrm>
          <a:graphic>
            <a:graphicData uri="http://schemas.openxmlformats.org/presentationml/2006/ole">
              <mc:AlternateContent xmlns:mc="http://schemas.openxmlformats.org/markup-compatibility/2006">
                <mc:Choice xmlns:v="urn:schemas-microsoft-com:vml" Requires="v">
                  <p:oleObj spid="_x0000_s92603" name="Equation" r:id="rId5" imgW="164880" imgH="228600" progId="Equation.DSMT4">
                    <p:embed/>
                  </p:oleObj>
                </mc:Choice>
                <mc:Fallback>
                  <p:oleObj name="Equation" r:id="rId5" imgW="164880" imgH="228600" progId="Equation.DSMT4">
                    <p:embed/>
                    <p:pic>
                      <p:nvPicPr>
                        <p:cNvPr id="0" name=""/>
                        <p:cNvPicPr>
                          <a:picLocks noChangeAspect="1" noChangeArrowheads="1"/>
                        </p:cNvPicPr>
                        <p:nvPr/>
                      </p:nvPicPr>
                      <p:blipFill>
                        <a:blip r:embed="rId6">
                          <a:lum bright="-32000"/>
                          <a:extLst>
                            <a:ext uri="{28A0092B-C50C-407E-A947-70E740481C1C}">
                              <a14:useLocalDpi xmlns:a14="http://schemas.microsoft.com/office/drawing/2010/main" val="0"/>
                            </a:ext>
                          </a:extLst>
                        </a:blip>
                        <a:srcRect/>
                        <a:stretch>
                          <a:fillRect/>
                        </a:stretch>
                      </p:blipFill>
                      <p:spPr bwMode="auto">
                        <a:xfrm>
                          <a:off x="3859" y="3067"/>
                          <a:ext cx="264" cy="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 name="Object 11"/>
            <p:cNvGraphicFramePr>
              <a:graphicFrameLocks noChangeAspect="1"/>
            </p:cNvGraphicFramePr>
            <p:nvPr>
              <p:extLst>
                <p:ext uri="{D42A27DB-BD31-4B8C-83A1-F6EECF244321}">
                  <p14:modId xmlns:p14="http://schemas.microsoft.com/office/powerpoint/2010/main" val="2976652954"/>
                </p:ext>
              </p:extLst>
            </p:nvPr>
          </p:nvGraphicFramePr>
          <p:xfrm>
            <a:off x="1942" y="3430"/>
            <a:ext cx="508" cy="366"/>
          </p:xfrm>
          <a:graphic>
            <a:graphicData uri="http://schemas.openxmlformats.org/presentationml/2006/ole">
              <mc:AlternateContent xmlns:mc="http://schemas.openxmlformats.org/markup-compatibility/2006">
                <mc:Choice xmlns:v="urn:schemas-microsoft-com:vml" Requires="v">
                  <p:oleObj spid="_x0000_s92604" name="Equation" r:id="rId7" imgW="317160" imgH="228600" progId="Equation.DSMT4">
                    <p:embed/>
                  </p:oleObj>
                </mc:Choice>
                <mc:Fallback>
                  <p:oleObj name="Equation" r:id="rId7" imgW="317160" imgH="228600" progId="Equation.DSMT4">
                    <p:embed/>
                    <p:pic>
                      <p:nvPicPr>
                        <p:cNvPr id="0" name=""/>
                        <p:cNvPicPr>
                          <a:picLocks noChangeAspect="1" noChangeArrowheads="1"/>
                        </p:cNvPicPr>
                        <p:nvPr/>
                      </p:nvPicPr>
                      <p:blipFill>
                        <a:blip r:embed="rId8">
                          <a:lum bright="-32000"/>
                        </a:blip>
                        <a:srcRect/>
                        <a:stretch>
                          <a:fillRect/>
                        </a:stretch>
                      </p:blipFill>
                      <p:spPr bwMode="auto">
                        <a:xfrm>
                          <a:off x="1942" y="3430"/>
                          <a:ext cx="508" cy="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 name="Object 12"/>
            <p:cNvGraphicFramePr>
              <a:graphicFrameLocks noChangeAspect="1"/>
            </p:cNvGraphicFramePr>
            <p:nvPr/>
          </p:nvGraphicFramePr>
          <p:xfrm>
            <a:off x="553" y="3843"/>
            <a:ext cx="264" cy="265"/>
          </p:xfrm>
          <a:graphic>
            <a:graphicData uri="http://schemas.openxmlformats.org/presentationml/2006/ole">
              <mc:AlternateContent xmlns:mc="http://schemas.openxmlformats.org/markup-compatibility/2006">
                <mc:Choice xmlns:v="urn:schemas-microsoft-com:vml" Requires="v">
                  <p:oleObj spid="_x0000_s92605" name="Equation" r:id="rId9" imgW="164880" imgH="164880" progId="Equation.DSMT4">
                    <p:embed/>
                  </p:oleObj>
                </mc:Choice>
                <mc:Fallback>
                  <p:oleObj name="Equation" r:id="rId9" imgW="164880" imgH="164880" progId="Equation.DSMT4">
                    <p:embed/>
                    <p:pic>
                      <p:nvPicPr>
                        <p:cNvPr id="0" name=""/>
                        <p:cNvPicPr>
                          <a:picLocks noChangeAspect="1" noChangeArrowheads="1"/>
                        </p:cNvPicPr>
                        <p:nvPr/>
                      </p:nvPicPr>
                      <p:blipFill>
                        <a:blip r:embed="rId10">
                          <a:lum bright="-32000"/>
                          <a:extLst>
                            <a:ext uri="{28A0092B-C50C-407E-A947-70E740481C1C}">
                              <a14:useLocalDpi xmlns:a14="http://schemas.microsoft.com/office/drawing/2010/main" val="0"/>
                            </a:ext>
                          </a:extLst>
                        </a:blip>
                        <a:srcRect/>
                        <a:stretch>
                          <a:fillRect/>
                        </a:stretch>
                      </p:blipFill>
                      <p:spPr bwMode="auto">
                        <a:xfrm>
                          <a:off x="553" y="3843"/>
                          <a:ext cx="264" cy="2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164"/>
                                        </p:tgtEl>
                                        <p:attrNameLst>
                                          <p:attrName>style.visibility</p:attrName>
                                        </p:attrNameLst>
                                      </p:cBhvr>
                                      <p:to>
                                        <p:strVal val="visible"/>
                                      </p:to>
                                    </p:set>
                                    <p:anim calcmode="lin" valueType="num">
                                      <p:cBhvr additive="base">
                                        <p:cTn id="7" dur="500" fill="hold"/>
                                        <p:tgtEl>
                                          <p:spTgt spid="92164"/>
                                        </p:tgtEl>
                                        <p:attrNameLst>
                                          <p:attrName>ppt_x</p:attrName>
                                        </p:attrNameLst>
                                      </p:cBhvr>
                                      <p:tavLst>
                                        <p:tav tm="0">
                                          <p:val>
                                            <p:strVal val="#ppt_x"/>
                                          </p:val>
                                        </p:tav>
                                        <p:tav tm="100000">
                                          <p:val>
                                            <p:strVal val="#ppt_x"/>
                                          </p:val>
                                        </p:tav>
                                      </p:tavLst>
                                    </p:anim>
                                    <p:anim calcmode="lin" valueType="num">
                                      <p:cBhvr additive="base">
                                        <p:cTn id="8" dur="500" fill="hold"/>
                                        <p:tgtEl>
                                          <p:spTgt spid="9216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2165"/>
                                        </p:tgtEl>
                                        <p:attrNameLst>
                                          <p:attrName>style.visibility</p:attrName>
                                        </p:attrNameLst>
                                      </p:cBhvr>
                                      <p:to>
                                        <p:strVal val="visible"/>
                                      </p:to>
                                    </p:set>
                                    <p:anim calcmode="lin" valueType="num">
                                      <p:cBhvr additive="base">
                                        <p:cTn id="13" dur="500" fill="hold"/>
                                        <p:tgtEl>
                                          <p:spTgt spid="92165"/>
                                        </p:tgtEl>
                                        <p:attrNameLst>
                                          <p:attrName>ppt_x</p:attrName>
                                        </p:attrNameLst>
                                      </p:cBhvr>
                                      <p:tavLst>
                                        <p:tav tm="0">
                                          <p:val>
                                            <p:strVal val="#ppt_x"/>
                                          </p:val>
                                        </p:tav>
                                        <p:tav tm="100000">
                                          <p:val>
                                            <p:strVal val="#ppt_x"/>
                                          </p:val>
                                        </p:tav>
                                      </p:tavLst>
                                    </p:anim>
                                    <p:anim calcmode="lin" valueType="num">
                                      <p:cBhvr additive="base">
                                        <p:cTn id="14" dur="500" fill="hold"/>
                                        <p:tgtEl>
                                          <p:spTgt spid="9216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2163"/>
                                        </p:tgtEl>
                                        <p:attrNameLst>
                                          <p:attrName>style.visibility</p:attrName>
                                        </p:attrNameLst>
                                      </p:cBhvr>
                                      <p:to>
                                        <p:strVal val="visible"/>
                                      </p:to>
                                    </p:set>
                                    <p:anim calcmode="lin" valueType="num">
                                      <p:cBhvr additive="base">
                                        <p:cTn id="19" dur="500" fill="hold"/>
                                        <p:tgtEl>
                                          <p:spTgt spid="92163"/>
                                        </p:tgtEl>
                                        <p:attrNameLst>
                                          <p:attrName>ppt_x</p:attrName>
                                        </p:attrNameLst>
                                      </p:cBhvr>
                                      <p:tavLst>
                                        <p:tav tm="0">
                                          <p:val>
                                            <p:strVal val="#ppt_x"/>
                                          </p:val>
                                        </p:tav>
                                        <p:tav tm="100000">
                                          <p:val>
                                            <p:strVal val="#ppt_x"/>
                                          </p:val>
                                        </p:tav>
                                      </p:tavLst>
                                    </p:anim>
                                    <p:anim calcmode="lin" valueType="num">
                                      <p:cBhvr additive="base">
                                        <p:cTn id="20" dur="500" fill="hold"/>
                                        <p:tgtEl>
                                          <p:spTgt spid="9216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3" grpId="0"/>
      <p:bldP spid="92164" grpId="0"/>
      <p:bldP spid="92165" grpId="0"/>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灯片编号占位符 3"/>
          <p:cNvSpPr>
            <a:spLocks noGrp="1"/>
          </p:cNvSpPr>
          <p:nvPr>
            <p:ph type="sldNum" sz="quarter" idx="12"/>
          </p:nvPr>
        </p:nvSpPr>
        <p:spPr/>
        <p:txBody>
          <a:bodyPr/>
          <a:lstStyle/>
          <a:p>
            <a:fld id="{53FB56A4-66C2-48A9-93FD-F9E03BC6E441}" type="slidenum">
              <a:rPr lang="en-US" altLang="zh-CN"/>
              <a:pPr/>
              <a:t>30</a:t>
            </a:fld>
            <a:endParaRPr lang="en-US" altLang="zh-CN"/>
          </a:p>
        </p:txBody>
      </p:sp>
      <p:sp>
        <p:nvSpPr>
          <p:cNvPr id="93187" name="Text Box 3"/>
          <p:cNvSpPr txBox="1">
            <a:spLocks noChangeArrowheads="1"/>
          </p:cNvSpPr>
          <p:nvPr/>
        </p:nvSpPr>
        <p:spPr bwMode="auto">
          <a:xfrm>
            <a:off x="395288" y="0"/>
            <a:ext cx="8496300" cy="676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pPr>
            <a:r>
              <a:rPr kumimoji="1" lang="zh-CN" altLang="en-US" sz="3200" b="1">
                <a:latin typeface="Times New Roman" pitchFamily="18" charset="0"/>
              </a:rPr>
              <a:t>表示为</a:t>
            </a:r>
            <a:endParaRPr kumimoji="1" lang="zh-CN" altLang="en-US" sz="3200" b="1"/>
          </a:p>
        </p:txBody>
      </p:sp>
      <p:graphicFrame>
        <p:nvGraphicFramePr>
          <p:cNvPr id="93189" name="Object 5"/>
          <p:cNvGraphicFramePr>
            <a:graphicFrameLocks noChangeAspect="1"/>
          </p:cNvGraphicFramePr>
          <p:nvPr/>
        </p:nvGraphicFramePr>
        <p:xfrm>
          <a:off x="349250" y="720725"/>
          <a:ext cx="8794750" cy="1166813"/>
        </p:xfrm>
        <a:graphic>
          <a:graphicData uri="http://schemas.openxmlformats.org/presentationml/2006/ole">
            <mc:AlternateContent xmlns:mc="http://schemas.openxmlformats.org/markup-compatibility/2006">
              <mc:Choice xmlns:v="urn:schemas-microsoft-com:vml" Requires="v">
                <p:oleObj spid="_x0000_s93777" name="Equation" r:id="rId3" imgW="3644640" imgH="482400" progId="Equation.DSMT4">
                  <p:embed/>
                </p:oleObj>
              </mc:Choice>
              <mc:Fallback>
                <p:oleObj name="Equation" r:id="rId3" imgW="3644640" imgH="482400" progId="Equation.DSMT4">
                  <p:embed/>
                  <p:pic>
                    <p:nvPicPr>
                      <p:cNvPr id="0" name="Object 5"/>
                      <p:cNvPicPr>
                        <a:picLocks noChangeAspect="1" noChangeArrowheads="1"/>
                      </p:cNvPicPr>
                      <p:nvPr/>
                    </p:nvPicPr>
                    <p:blipFill>
                      <a:blip r:embed="rId4">
                        <a:lum bright="-14000"/>
                        <a:extLst>
                          <a:ext uri="{28A0092B-C50C-407E-A947-70E740481C1C}">
                            <a14:useLocalDpi xmlns:a14="http://schemas.microsoft.com/office/drawing/2010/main" val="0"/>
                          </a:ext>
                        </a:extLst>
                      </a:blip>
                      <a:srcRect/>
                      <a:stretch>
                        <a:fillRect/>
                      </a:stretch>
                    </p:blipFill>
                    <p:spPr bwMode="auto">
                      <a:xfrm>
                        <a:off x="349250" y="720725"/>
                        <a:ext cx="8794750" cy="1166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93249" name="Group 65"/>
          <p:cNvGrpSpPr>
            <a:grpSpLocks/>
          </p:cNvGrpSpPr>
          <p:nvPr/>
        </p:nvGrpSpPr>
        <p:grpSpPr bwMode="auto">
          <a:xfrm>
            <a:off x="395288" y="2160588"/>
            <a:ext cx="3540125" cy="3306762"/>
            <a:chOff x="249" y="1661"/>
            <a:chExt cx="2230" cy="2083"/>
          </a:xfrm>
        </p:grpSpPr>
        <p:sp>
          <p:nvSpPr>
            <p:cNvPr id="93191" name="Line 7"/>
            <p:cNvSpPr>
              <a:spLocks noChangeShapeType="1"/>
            </p:cNvSpPr>
            <p:nvPr/>
          </p:nvSpPr>
          <p:spPr bwMode="auto">
            <a:xfrm flipV="1">
              <a:off x="650" y="2060"/>
              <a:ext cx="2" cy="139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3192" name="Line 8"/>
            <p:cNvSpPr>
              <a:spLocks noChangeShapeType="1"/>
            </p:cNvSpPr>
            <p:nvPr/>
          </p:nvSpPr>
          <p:spPr bwMode="auto">
            <a:xfrm flipH="1" flipV="1">
              <a:off x="1507" y="2562"/>
              <a:ext cx="3" cy="89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3193" name="Oval 9"/>
            <p:cNvSpPr>
              <a:spLocks noChangeArrowheads="1"/>
            </p:cNvSpPr>
            <p:nvPr/>
          </p:nvSpPr>
          <p:spPr bwMode="auto">
            <a:xfrm>
              <a:off x="1478" y="2543"/>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194" name="Oval 10"/>
            <p:cNvSpPr>
              <a:spLocks noChangeArrowheads="1"/>
            </p:cNvSpPr>
            <p:nvPr/>
          </p:nvSpPr>
          <p:spPr bwMode="auto">
            <a:xfrm>
              <a:off x="1775" y="2287"/>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195" name="Oval 11"/>
            <p:cNvSpPr>
              <a:spLocks noChangeArrowheads="1"/>
            </p:cNvSpPr>
            <p:nvPr/>
          </p:nvSpPr>
          <p:spPr bwMode="auto">
            <a:xfrm>
              <a:off x="916" y="3046"/>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93196" name="Object 12"/>
            <p:cNvGraphicFramePr>
              <a:graphicFrameLocks noChangeAspect="1"/>
            </p:cNvGraphicFramePr>
            <p:nvPr/>
          </p:nvGraphicFramePr>
          <p:xfrm>
            <a:off x="2328" y="3385"/>
            <a:ext cx="151" cy="175"/>
          </p:xfrm>
          <a:graphic>
            <a:graphicData uri="http://schemas.openxmlformats.org/presentationml/2006/ole">
              <mc:AlternateContent xmlns:mc="http://schemas.openxmlformats.org/markup-compatibility/2006">
                <mc:Choice xmlns:v="urn:schemas-microsoft-com:vml" Requires="v">
                  <p:oleObj spid="_x0000_s93778" name="Equation" r:id="rId5" imgW="126720" imgH="139680" progId="Equation.DSMT4">
                    <p:embed/>
                  </p:oleObj>
                </mc:Choice>
                <mc:Fallback>
                  <p:oleObj name="Equation" r:id="rId5" imgW="126720" imgH="139680" progId="Equation.DSMT4">
                    <p:embed/>
                    <p:pic>
                      <p:nvPicPr>
                        <p:cNvPr id="0" name="Object 12"/>
                        <p:cNvPicPr>
                          <a:picLocks noChangeAspect="1" noChangeArrowheads="1"/>
                        </p:cNvPicPr>
                        <p:nvPr/>
                      </p:nvPicPr>
                      <p:blipFill>
                        <a:blip r:embed="rId6">
                          <a:lum bright="-48000"/>
                          <a:extLst>
                            <a:ext uri="{28A0092B-C50C-407E-A947-70E740481C1C}">
                              <a14:useLocalDpi xmlns:a14="http://schemas.microsoft.com/office/drawing/2010/main" val="0"/>
                            </a:ext>
                          </a:extLst>
                        </a:blip>
                        <a:srcRect/>
                        <a:stretch>
                          <a:fillRect/>
                        </a:stretch>
                      </p:blipFill>
                      <p:spPr bwMode="auto">
                        <a:xfrm>
                          <a:off x="2328" y="3385"/>
                          <a:ext cx="15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3197" name="Text Box 13"/>
            <p:cNvSpPr txBox="1">
              <a:spLocks noChangeArrowheads="1"/>
            </p:cNvSpPr>
            <p:nvPr/>
          </p:nvSpPr>
          <p:spPr bwMode="auto">
            <a:xfrm>
              <a:off x="559" y="3475"/>
              <a:ext cx="1390"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0    1    2    3    4</a:t>
              </a:r>
            </a:p>
          </p:txBody>
        </p:sp>
        <p:sp>
          <p:nvSpPr>
            <p:cNvPr id="93198" name="Line 14"/>
            <p:cNvSpPr>
              <a:spLocks noChangeShapeType="1"/>
            </p:cNvSpPr>
            <p:nvPr/>
          </p:nvSpPr>
          <p:spPr bwMode="auto">
            <a:xfrm flipH="1" flipV="1">
              <a:off x="1788" y="2318"/>
              <a:ext cx="21" cy="113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3199" name="Oval 15"/>
            <p:cNvSpPr>
              <a:spLocks noChangeArrowheads="1"/>
            </p:cNvSpPr>
            <p:nvPr/>
          </p:nvSpPr>
          <p:spPr bwMode="auto">
            <a:xfrm>
              <a:off x="624" y="3224"/>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200" name="Oval 16"/>
            <p:cNvSpPr>
              <a:spLocks noChangeArrowheads="1"/>
            </p:cNvSpPr>
            <p:nvPr/>
          </p:nvSpPr>
          <p:spPr bwMode="auto">
            <a:xfrm>
              <a:off x="1203" y="2763"/>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93201" name="Object 17"/>
            <p:cNvGraphicFramePr>
              <a:graphicFrameLocks noChangeAspect="1"/>
            </p:cNvGraphicFramePr>
            <p:nvPr/>
          </p:nvGraphicFramePr>
          <p:xfrm>
            <a:off x="570" y="1661"/>
            <a:ext cx="477" cy="321"/>
          </p:xfrm>
          <a:graphic>
            <a:graphicData uri="http://schemas.openxmlformats.org/presentationml/2006/ole">
              <mc:AlternateContent xmlns:mc="http://schemas.openxmlformats.org/markup-compatibility/2006">
                <mc:Choice xmlns:v="urn:schemas-microsoft-com:vml" Requires="v">
                  <p:oleObj spid="_x0000_s93779" name="Equation" r:id="rId7" imgW="317160" imgH="203040" progId="Equation.DSMT4">
                    <p:embed/>
                  </p:oleObj>
                </mc:Choice>
                <mc:Fallback>
                  <p:oleObj name="Equation" r:id="rId7" imgW="317160" imgH="203040" progId="Equation.DSMT4">
                    <p:embed/>
                    <p:pic>
                      <p:nvPicPr>
                        <p:cNvPr id="0" name="Object 17"/>
                        <p:cNvPicPr>
                          <a:picLocks noChangeAspect="1" noChangeArrowheads="1"/>
                        </p:cNvPicPr>
                        <p:nvPr/>
                      </p:nvPicPr>
                      <p:blipFill>
                        <a:blip r:embed="rId8">
                          <a:lum bright="-48000"/>
                          <a:extLst>
                            <a:ext uri="{28A0092B-C50C-407E-A947-70E740481C1C}">
                              <a14:useLocalDpi xmlns:a14="http://schemas.microsoft.com/office/drawing/2010/main" val="0"/>
                            </a:ext>
                          </a:extLst>
                        </a:blip>
                        <a:srcRect/>
                        <a:stretch>
                          <a:fillRect/>
                        </a:stretch>
                      </p:blipFill>
                      <p:spPr bwMode="auto">
                        <a:xfrm>
                          <a:off x="570" y="1661"/>
                          <a:ext cx="477" cy="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3202" name="Text Box 18"/>
            <p:cNvSpPr txBox="1">
              <a:spLocks noChangeArrowheads="1"/>
            </p:cNvSpPr>
            <p:nvPr/>
          </p:nvSpPr>
          <p:spPr bwMode="auto">
            <a:xfrm>
              <a:off x="377" y="3067"/>
              <a:ext cx="214"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1</a:t>
              </a:r>
            </a:p>
          </p:txBody>
        </p:sp>
        <p:sp>
          <p:nvSpPr>
            <p:cNvPr id="93203" name="Text Box 19"/>
            <p:cNvSpPr txBox="1">
              <a:spLocks noChangeArrowheads="1"/>
            </p:cNvSpPr>
            <p:nvPr/>
          </p:nvSpPr>
          <p:spPr bwMode="auto">
            <a:xfrm>
              <a:off x="831" y="2750"/>
              <a:ext cx="214"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2</a:t>
              </a:r>
            </a:p>
          </p:txBody>
        </p:sp>
        <p:sp>
          <p:nvSpPr>
            <p:cNvPr id="93204" name="Line 20"/>
            <p:cNvSpPr>
              <a:spLocks noChangeShapeType="1"/>
            </p:cNvSpPr>
            <p:nvPr/>
          </p:nvSpPr>
          <p:spPr bwMode="auto">
            <a:xfrm flipV="1">
              <a:off x="935" y="3052"/>
              <a:ext cx="5" cy="40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3205" name="Line 21"/>
            <p:cNvSpPr>
              <a:spLocks noChangeShapeType="1"/>
            </p:cNvSpPr>
            <p:nvPr/>
          </p:nvSpPr>
          <p:spPr bwMode="auto">
            <a:xfrm flipV="1">
              <a:off x="249" y="3455"/>
              <a:ext cx="1991"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3206" name="Line 22"/>
            <p:cNvSpPr>
              <a:spLocks noChangeShapeType="1"/>
            </p:cNvSpPr>
            <p:nvPr/>
          </p:nvSpPr>
          <p:spPr bwMode="auto">
            <a:xfrm flipV="1">
              <a:off x="1231" y="2776"/>
              <a:ext cx="2" cy="67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3207" name="Text Box 23"/>
            <p:cNvSpPr txBox="1">
              <a:spLocks noChangeArrowheads="1"/>
            </p:cNvSpPr>
            <p:nvPr/>
          </p:nvSpPr>
          <p:spPr bwMode="auto">
            <a:xfrm>
              <a:off x="1103" y="2478"/>
              <a:ext cx="214"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3</a:t>
              </a:r>
            </a:p>
          </p:txBody>
        </p:sp>
        <p:sp>
          <p:nvSpPr>
            <p:cNvPr id="93208" name="Text Box 24"/>
            <p:cNvSpPr txBox="1">
              <a:spLocks noChangeArrowheads="1"/>
            </p:cNvSpPr>
            <p:nvPr/>
          </p:nvSpPr>
          <p:spPr bwMode="auto">
            <a:xfrm>
              <a:off x="1375" y="2251"/>
              <a:ext cx="214"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4</a:t>
              </a:r>
            </a:p>
          </p:txBody>
        </p:sp>
        <p:sp>
          <p:nvSpPr>
            <p:cNvPr id="93209" name="Text Box 25"/>
            <p:cNvSpPr txBox="1">
              <a:spLocks noChangeArrowheads="1"/>
            </p:cNvSpPr>
            <p:nvPr/>
          </p:nvSpPr>
          <p:spPr bwMode="auto">
            <a:xfrm>
              <a:off x="1693" y="2024"/>
              <a:ext cx="214"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5</a:t>
              </a:r>
            </a:p>
          </p:txBody>
        </p:sp>
      </p:grpSp>
      <p:grpSp>
        <p:nvGrpSpPr>
          <p:cNvPr id="93248" name="Group 64"/>
          <p:cNvGrpSpPr>
            <a:grpSpLocks/>
          </p:cNvGrpSpPr>
          <p:nvPr/>
        </p:nvGrpSpPr>
        <p:grpSpPr bwMode="auto">
          <a:xfrm>
            <a:off x="4216400" y="2193926"/>
            <a:ext cx="4699000" cy="3309938"/>
            <a:chOff x="2656" y="1682"/>
            <a:chExt cx="2960" cy="2085"/>
          </a:xfrm>
        </p:grpSpPr>
        <p:graphicFrame>
          <p:nvGraphicFramePr>
            <p:cNvPr id="93218" name="Object 34"/>
            <p:cNvGraphicFramePr>
              <a:graphicFrameLocks noChangeAspect="1"/>
            </p:cNvGraphicFramePr>
            <p:nvPr>
              <p:extLst>
                <p:ext uri="{D42A27DB-BD31-4B8C-83A1-F6EECF244321}">
                  <p14:modId xmlns:p14="http://schemas.microsoft.com/office/powerpoint/2010/main" val="3585623639"/>
                </p:ext>
              </p:extLst>
            </p:nvPr>
          </p:nvGraphicFramePr>
          <p:xfrm>
            <a:off x="2984" y="1682"/>
            <a:ext cx="1414" cy="361"/>
          </p:xfrm>
          <a:graphic>
            <a:graphicData uri="http://schemas.openxmlformats.org/presentationml/2006/ole">
              <mc:AlternateContent xmlns:mc="http://schemas.openxmlformats.org/markup-compatibility/2006">
                <mc:Choice xmlns:v="urn:schemas-microsoft-com:vml" Requires="v">
                  <p:oleObj spid="_x0000_s93780" name="Equation" r:id="rId9" imgW="939600" imgH="228600" progId="Equation.DSMT4">
                    <p:embed/>
                  </p:oleObj>
                </mc:Choice>
                <mc:Fallback>
                  <p:oleObj name="Equation" r:id="rId9" imgW="939600" imgH="228600" progId="Equation.DSMT4">
                    <p:embed/>
                    <p:pic>
                      <p:nvPicPr>
                        <p:cNvPr id="0" name="Object 34"/>
                        <p:cNvPicPr>
                          <a:picLocks noChangeAspect="1" noChangeArrowheads="1"/>
                        </p:cNvPicPr>
                        <p:nvPr/>
                      </p:nvPicPr>
                      <p:blipFill>
                        <a:blip r:embed="rId10">
                          <a:lum bright="-48000"/>
                        </a:blip>
                        <a:srcRect/>
                        <a:stretch>
                          <a:fillRect/>
                        </a:stretch>
                      </p:blipFill>
                      <p:spPr bwMode="auto">
                        <a:xfrm>
                          <a:off x="2984" y="1682"/>
                          <a:ext cx="1414" cy="3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3224" name="Line 40"/>
            <p:cNvSpPr>
              <a:spLocks noChangeShapeType="1"/>
            </p:cNvSpPr>
            <p:nvPr/>
          </p:nvSpPr>
          <p:spPr bwMode="auto">
            <a:xfrm flipV="1">
              <a:off x="3057" y="2083"/>
              <a:ext cx="2" cy="139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3225" name="Line 41"/>
            <p:cNvSpPr>
              <a:spLocks noChangeShapeType="1"/>
            </p:cNvSpPr>
            <p:nvPr/>
          </p:nvSpPr>
          <p:spPr bwMode="auto">
            <a:xfrm flipH="1" flipV="1">
              <a:off x="4530" y="2577"/>
              <a:ext cx="3" cy="89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3226" name="Oval 42"/>
            <p:cNvSpPr>
              <a:spLocks noChangeArrowheads="1"/>
            </p:cNvSpPr>
            <p:nvPr/>
          </p:nvSpPr>
          <p:spPr bwMode="auto">
            <a:xfrm>
              <a:off x="4501" y="2558"/>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227" name="Oval 43"/>
            <p:cNvSpPr>
              <a:spLocks noChangeArrowheads="1"/>
            </p:cNvSpPr>
            <p:nvPr/>
          </p:nvSpPr>
          <p:spPr bwMode="auto">
            <a:xfrm>
              <a:off x="4982" y="2314"/>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228" name="Oval 44"/>
            <p:cNvSpPr>
              <a:spLocks noChangeArrowheads="1"/>
            </p:cNvSpPr>
            <p:nvPr/>
          </p:nvSpPr>
          <p:spPr bwMode="auto">
            <a:xfrm>
              <a:off x="3535" y="3061"/>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93229" name="Object 45"/>
            <p:cNvGraphicFramePr>
              <a:graphicFrameLocks noChangeAspect="1"/>
            </p:cNvGraphicFramePr>
            <p:nvPr/>
          </p:nvGraphicFramePr>
          <p:xfrm>
            <a:off x="5465" y="3385"/>
            <a:ext cx="151" cy="175"/>
          </p:xfrm>
          <a:graphic>
            <a:graphicData uri="http://schemas.openxmlformats.org/presentationml/2006/ole">
              <mc:AlternateContent xmlns:mc="http://schemas.openxmlformats.org/markup-compatibility/2006">
                <mc:Choice xmlns:v="urn:schemas-microsoft-com:vml" Requires="v">
                  <p:oleObj spid="_x0000_s93781" name="Equation" r:id="rId11" imgW="126720" imgH="139680" progId="Equation.DSMT4">
                    <p:embed/>
                  </p:oleObj>
                </mc:Choice>
                <mc:Fallback>
                  <p:oleObj name="Equation" r:id="rId11" imgW="126720" imgH="139680" progId="Equation.DSMT4">
                    <p:embed/>
                    <p:pic>
                      <p:nvPicPr>
                        <p:cNvPr id="0" name="Object 45"/>
                        <p:cNvPicPr>
                          <a:picLocks noChangeAspect="1" noChangeArrowheads="1"/>
                        </p:cNvPicPr>
                        <p:nvPr/>
                      </p:nvPicPr>
                      <p:blipFill>
                        <a:blip r:embed="rId6">
                          <a:lum bright="-48000"/>
                          <a:extLst>
                            <a:ext uri="{28A0092B-C50C-407E-A947-70E740481C1C}">
                              <a14:useLocalDpi xmlns:a14="http://schemas.microsoft.com/office/drawing/2010/main" val="0"/>
                            </a:ext>
                          </a:extLst>
                        </a:blip>
                        <a:srcRect/>
                        <a:stretch>
                          <a:fillRect/>
                        </a:stretch>
                      </p:blipFill>
                      <p:spPr bwMode="auto">
                        <a:xfrm>
                          <a:off x="5465" y="3385"/>
                          <a:ext cx="15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3230" name="Text Box 46"/>
            <p:cNvSpPr txBox="1">
              <a:spLocks noChangeArrowheads="1"/>
            </p:cNvSpPr>
            <p:nvPr/>
          </p:nvSpPr>
          <p:spPr bwMode="auto">
            <a:xfrm>
              <a:off x="2966" y="3498"/>
              <a:ext cx="2174"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0   1   2   3   4   5   6   7   8</a:t>
              </a:r>
            </a:p>
          </p:txBody>
        </p:sp>
        <p:sp>
          <p:nvSpPr>
            <p:cNvPr id="93231" name="Line 47"/>
            <p:cNvSpPr>
              <a:spLocks noChangeShapeType="1"/>
            </p:cNvSpPr>
            <p:nvPr/>
          </p:nvSpPr>
          <p:spPr bwMode="auto">
            <a:xfrm flipH="1" flipV="1">
              <a:off x="4995" y="2345"/>
              <a:ext cx="21" cy="113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3232" name="Oval 48"/>
            <p:cNvSpPr>
              <a:spLocks noChangeArrowheads="1"/>
            </p:cNvSpPr>
            <p:nvPr/>
          </p:nvSpPr>
          <p:spPr bwMode="auto">
            <a:xfrm>
              <a:off x="3031" y="3247"/>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233" name="Oval 49"/>
            <p:cNvSpPr>
              <a:spLocks noChangeArrowheads="1"/>
            </p:cNvSpPr>
            <p:nvPr/>
          </p:nvSpPr>
          <p:spPr bwMode="auto">
            <a:xfrm>
              <a:off x="4030" y="2806"/>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234" name="Text Box 50"/>
            <p:cNvSpPr txBox="1">
              <a:spLocks noChangeArrowheads="1"/>
            </p:cNvSpPr>
            <p:nvPr/>
          </p:nvSpPr>
          <p:spPr bwMode="auto">
            <a:xfrm>
              <a:off x="2784" y="3090"/>
              <a:ext cx="214"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1</a:t>
              </a:r>
            </a:p>
          </p:txBody>
        </p:sp>
        <p:sp>
          <p:nvSpPr>
            <p:cNvPr id="93235" name="Text Box 51"/>
            <p:cNvSpPr txBox="1">
              <a:spLocks noChangeArrowheads="1"/>
            </p:cNvSpPr>
            <p:nvPr/>
          </p:nvSpPr>
          <p:spPr bwMode="auto">
            <a:xfrm>
              <a:off x="3450" y="2765"/>
              <a:ext cx="214"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2</a:t>
              </a:r>
            </a:p>
          </p:txBody>
        </p:sp>
        <p:sp>
          <p:nvSpPr>
            <p:cNvPr id="93236" name="Line 52"/>
            <p:cNvSpPr>
              <a:spLocks noChangeShapeType="1"/>
            </p:cNvSpPr>
            <p:nvPr/>
          </p:nvSpPr>
          <p:spPr bwMode="auto">
            <a:xfrm flipV="1">
              <a:off x="3554" y="3067"/>
              <a:ext cx="5" cy="40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3237" name="Line 53"/>
            <p:cNvSpPr>
              <a:spLocks noChangeShapeType="1"/>
            </p:cNvSpPr>
            <p:nvPr/>
          </p:nvSpPr>
          <p:spPr bwMode="auto">
            <a:xfrm>
              <a:off x="2656" y="3478"/>
              <a:ext cx="2757" cy="2"/>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3238" name="Line 54"/>
            <p:cNvSpPr>
              <a:spLocks noChangeShapeType="1"/>
            </p:cNvSpPr>
            <p:nvPr/>
          </p:nvSpPr>
          <p:spPr bwMode="auto">
            <a:xfrm flipV="1">
              <a:off x="4050" y="2803"/>
              <a:ext cx="2" cy="67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3239" name="Text Box 55"/>
            <p:cNvSpPr txBox="1">
              <a:spLocks noChangeArrowheads="1"/>
            </p:cNvSpPr>
            <p:nvPr/>
          </p:nvSpPr>
          <p:spPr bwMode="auto">
            <a:xfrm>
              <a:off x="3922" y="2505"/>
              <a:ext cx="214"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3</a:t>
              </a:r>
            </a:p>
          </p:txBody>
        </p:sp>
        <p:sp>
          <p:nvSpPr>
            <p:cNvPr id="93240" name="Text Box 56"/>
            <p:cNvSpPr txBox="1">
              <a:spLocks noChangeArrowheads="1"/>
            </p:cNvSpPr>
            <p:nvPr/>
          </p:nvSpPr>
          <p:spPr bwMode="auto">
            <a:xfrm>
              <a:off x="4398" y="2266"/>
              <a:ext cx="214"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4</a:t>
              </a:r>
            </a:p>
          </p:txBody>
        </p:sp>
        <p:sp>
          <p:nvSpPr>
            <p:cNvPr id="93241" name="Text Box 57"/>
            <p:cNvSpPr txBox="1">
              <a:spLocks noChangeArrowheads="1"/>
            </p:cNvSpPr>
            <p:nvPr/>
          </p:nvSpPr>
          <p:spPr bwMode="auto">
            <a:xfrm>
              <a:off x="4900" y="2051"/>
              <a:ext cx="214"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5</a:t>
              </a:r>
            </a:p>
          </p:txBody>
        </p:sp>
        <p:sp>
          <p:nvSpPr>
            <p:cNvPr id="93242" name="Oval 58"/>
            <p:cNvSpPr>
              <a:spLocks noChangeArrowheads="1"/>
            </p:cNvSpPr>
            <p:nvPr/>
          </p:nvSpPr>
          <p:spPr bwMode="auto">
            <a:xfrm>
              <a:off x="3786" y="3454"/>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243" name="Oval 59"/>
            <p:cNvSpPr>
              <a:spLocks noChangeArrowheads="1"/>
            </p:cNvSpPr>
            <p:nvPr/>
          </p:nvSpPr>
          <p:spPr bwMode="auto">
            <a:xfrm>
              <a:off x="3290" y="3450"/>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244" name="Oval 60"/>
            <p:cNvSpPr>
              <a:spLocks noChangeArrowheads="1"/>
            </p:cNvSpPr>
            <p:nvPr/>
          </p:nvSpPr>
          <p:spPr bwMode="auto">
            <a:xfrm>
              <a:off x="4282" y="3462"/>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245" name="Oval 61"/>
            <p:cNvSpPr>
              <a:spLocks noChangeArrowheads="1"/>
            </p:cNvSpPr>
            <p:nvPr/>
          </p:nvSpPr>
          <p:spPr bwMode="auto">
            <a:xfrm>
              <a:off x="4762" y="3450"/>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246" name="Oval 62"/>
            <p:cNvSpPr>
              <a:spLocks noChangeArrowheads="1"/>
            </p:cNvSpPr>
            <p:nvPr/>
          </p:nvSpPr>
          <p:spPr bwMode="auto">
            <a:xfrm>
              <a:off x="5234" y="3450"/>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93250" name="Text Box 66"/>
          <p:cNvSpPr txBox="1">
            <a:spLocks noChangeArrowheads="1"/>
          </p:cNvSpPr>
          <p:nvPr/>
        </p:nvSpPr>
        <p:spPr bwMode="auto">
          <a:xfrm>
            <a:off x="468313" y="5949950"/>
            <a:ext cx="8532812" cy="6048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pPr>
            <a:r>
              <a:rPr kumimoji="1" lang="zh-CN" altLang="en-US" sz="2800" b="1" dirty="0">
                <a:latin typeface="Times New Roman" pitchFamily="18" charset="0"/>
              </a:rPr>
              <a:t>问题：除零插值外，是否可以有其他插值方式？</a:t>
            </a:r>
            <a:endParaRPr kumimoji="1"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3187"/>
                                        </p:tgtEl>
                                        <p:attrNameLst>
                                          <p:attrName>style.visibility</p:attrName>
                                        </p:attrNameLst>
                                      </p:cBhvr>
                                      <p:to>
                                        <p:strVal val="visible"/>
                                      </p:to>
                                    </p:set>
                                    <p:anim calcmode="lin" valueType="num">
                                      <p:cBhvr additive="base">
                                        <p:cTn id="7" dur="500" fill="hold"/>
                                        <p:tgtEl>
                                          <p:spTgt spid="93187"/>
                                        </p:tgtEl>
                                        <p:attrNameLst>
                                          <p:attrName>ppt_x</p:attrName>
                                        </p:attrNameLst>
                                      </p:cBhvr>
                                      <p:tavLst>
                                        <p:tav tm="0">
                                          <p:val>
                                            <p:strVal val="#ppt_x"/>
                                          </p:val>
                                        </p:tav>
                                        <p:tav tm="100000">
                                          <p:val>
                                            <p:strVal val="#ppt_x"/>
                                          </p:val>
                                        </p:tav>
                                      </p:tavLst>
                                    </p:anim>
                                    <p:anim calcmode="lin" valueType="num">
                                      <p:cBhvr additive="base">
                                        <p:cTn id="8" dur="500" fill="hold"/>
                                        <p:tgtEl>
                                          <p:spTgt spid="9318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 presetClass="entr" presetSubtype="10" fill="hold" nodeType="clickEffect">
                                  <p:stCondLst>
                                    <p:cond delay="0"/>
                                  </p:stCondLst>
                                  <p:childTnLst>
                                    <p:set>
                                      <p:cBhvr>
                                        <p:cTn id="12" dur="1" fill="hold">
                                          <p:stCondLst>
                                            <p:cond delay="0"/>
                                          </p:stCondLst>
                                        </p:cTn>
                                        <p:tgtEl>
                                          <p:spTgt spid="93189"/>
                                        </p:tgtEl>
                                        <p:attrNameLst>
                                          <p:attrName>style.visibility</p:attrName>
                                        </p:attrNameLst>
                                      </p:cBhvr>
                                      <p:to>
                                        <p:strVal val="visible"/>
                                      </p:to>
                                    </p:set>
                                    <p:animEffect transition="in" filter="checkerboard(across)">
                                      <p:cBhvr>
                                        <p:cTn id="13" dur="500"/>
                                        <p:tgtEl>
                                          <p:spTgt spid="9318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93249"/>
                                        </p:tgtEl>
                                        <p:attrNameLst>
                                          <p:attrName>style.visibility</p:attrName>
                                        </p:attrNameLst>
                                      </p:cBhvr>
                                      <p:to>
                                        <p:strVal val="visible"/>
                                      </p:to>
                                    </p:set>
                                    <p:animEffect transition="in" filter="blinds(horizontal)">
                                      <p:cBhvr>
                                        <p:cTn id="18" dur="500"/>
                                        <p:tgtEl>
                                          <p:spTgt spid="9324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93248"/>
                                        </p:tgtEl>
                                        <p:attrNameLst>
                                          <p:attrName>style.visibility</p:attrName>
                                        </p:attrNameLst>
                                      </p:cBhvr>
                                      <p:to>
                                        <p:strVal val="visible"/>
                                      </p:to>
                                    </p:set>
                                    <p:animEffect transition="in" filter="blinds(horizontal)">
                                      <p:cBhvr>
                                        <p:cTn id="23" dur="500"/>
                                        <p:tgtEl>
                                          <p:spTgt spid="93248"/>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93250"/>
                                        </p:tgtEl>
                                        <p:attrNameLst>
                                          <p:attrName>style.visibility</p:attrName>
                                        </p:attrNameLst>
                                      </p:cBhvr>
                                      <p:to>
                                        <p:strVal val="visible"/>
                                      </p:to>
                                    </p:set>
                                    <p:animEffect transition="in" filter="checkerboard(across)">
                                      <p:cBhvr>
                                        <p:cTn id="28" dur="500"/>
                                        <p:tgtEl>
                                          <p:spTgt spid="93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7" grpId="0"/>
      <p:bldP spid="9325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3"/>
          <p:cNvSpPr>
            <a:spLocks noGrp="1"/>
          </p:cNvSpPr>
          <p:nvPr>
            <p:ph type="sldNum" sz="quarter" idx="12"/>
          </p:nvPr>
        </p:nvSpPr>
        <p:spPr/>
        <p:txBody>
          <a:bodyPr/>
          <a:lstStyle/>
          <a:p>
            <a:fld id="{79448EF4-7E30-4AB4-A1C6-AD0139DBC3A4}" type="slidenum">
              <a:rPr lang="en-US" altLang="zh-CN"/>
              <a:pPr/>
              <a:t>31</a:t>
            </a:fld>
            <a:endParaRPr lang="en-US" altLang="zh-CN"/>
          </a:p>
        </p:txBody>
      </p:sp>
      <p:sp>
        <p:nvSpPr>
          <p:cNvPr id="94211" name="Text Box 3"/>
          <p:cNvSpPr txBox="1">
            <a:spLocks noChangeArrowheads="1"/>
          </p:cNvSpPr>
          <p:nvPr/>
        </p:nvSpPr>
        <p:spPr bwMode="auto">
          <a:xfrm>
            <a:off x="395288" y="476250"/>
            <a:ext cx="8496300" cy="12604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pPr>
            <a:r>
              <a:rPr kumimoji="1" lang="zh-CN" altLang="en-US" sz="3200" b="1">
                <a:latin typeface="Times New Roman" pitchFamily="18" charset="0"/>
              </a:rPr>
              <a:t>抽样与插值是多抽样率数字信号处理的基础，课本第八章专门进行讨论。</a:t>
            </a:r>
            <a:endParaRPr kumimoji="1" lang="zh-CN" altLang="en-US" sz="3200" b="1"/>
          </a:p>
        </p:txBody>
      </p:sp>
      <p:sp>
        <p:nvSpPr>
          <p:cNvPr id="94218" name="Text Box 10"/>
          <p:cNvSpPr txBox="1">
            <a:spLocks noChangeArrowheads="1"/>
          </p:cNvSpPr>
          <p:nvPr/>
        </p:nvSpPr>
        <p:spPr bwMode="auto">
          <a:xfrm>
            <a:off x="395288" y="1989138"/>
            <a:ext cx="8496300" cy="676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pPr>
            <a:r>
              <a:rPr kumimoji="1" lang="zh-CN" altLang="en-US" sz="3200" b="1">
                <a:latin typeface="Times New Roman" pitchFamily="18" charset="0"/>
              </a:rPr>
              <a:t>本课程不学习多抽样率数字信号处理。</a:t>
            </a:r>
            <a:endParaRPr kumimoji="1" lang="zh-CN" altLang="en-US" sz="3200" b="1"/>
          </a:p>
        </p:txBody>
      </p:sp>
      <p:sp>
        <p:nvSpPr>
          <p:cNvPr id="94219" name="Text Box 11"/>
          <p:cNvSpPr txBox="1">
            <a:spLocks noChangeArrowheads="1"/>
          </p:cNvSpPr>
          <p:nvPr/>
        </p:nvSpPr>
        <p:spPr bwMode="auto">
          <a:xfrm>
            <a:off x="395288" y="3213100"/>
            <a:ext cx="8496300" cy="676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pPr>
            <a:r>
              <a:rPr kumimoji="1" lang="zh-CN" altLang="en-US" sz="3200" b="1">
                <a:latin typeface="Times New Roman" pitchFamily="18" charset="0"/>
              </a:rPr>
              <a:t>感兴趣的同学可以自学。</a:t>
            </a:r>
            <a:endParaRPr kumimoji="1" lang="zh-CN" altLang="en-US" sz="3200"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4211"/>
                                        </p:tgtEl>
                                        <p:attrNameLst>
                                          <p:attrName>style.visibility</p:attrName>
                                        </p:attrNameLst>
                                      </p:cBhvr>
                                      <p:to>
                                        <p:strVal val="visible"/>
                                      </p:to>
                                    </p:set>
                                    <p:anim calcmode="lin" valueType="num">
                                      <p:cBhvr additive="base">
                                        <p:cTn id="7" dur="500" fill="hold"/>
                                        <p:tgtEl>
                                          <p:spTgt spid="94211"/>
                                        </p:tgtEl>
                                        <p:attrNameLst>
                                          <p:attrName>ppt_x</p:attrName>
                                        </p:attrNameLst>
                                      </p:cBhvr>
                                      <p:tavLst>
                                        <p:tav tm="0">
                                          <p:val>
                                            <p:strVal val="#ppt_x"/>
                                          </p:val>
                                        </p:tav>
                                        <p:tav tm="100000">
                                          <p:val>
                                            <p:strVal val="#ppt_x"/>
                                          </p:val>
                                        </p:tav>
                                      </p:tavLst>
                                    </p:anim>
                                    <p:anim calcmode="lin" valueType="num">
                                      <p:cBhvr additive="base">
                                        <p:cTn id="8" dur="500" fill="hold"/>
                                        <p:tgtEl>
                                          <p:spTgt spid="9421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4218"/>
                                        </p:tgtEl>
                                        <p:attrNameLst>
                                          <p:attrName>style.visibility</p:attrName>
                                        </p:attrNameLst>
                                      </p:cBhvr>
                                      <p:to>
                                        <p:strVal val="visible"/>
                                      </p:to>
                                    </p:set>
                                    <p:anim calcmode="lin" valueType="num">
                                      <p:cBhvr additive="base">
                                        <p:cTn id="13" dur="500" fill="hold"/>
                                        <p:tgtEl>
                                          <p:spTgt spid="94218"/>
                                        </p:tgtEl>
                                        <p:attrNameLst>
                                          <p:attrName>ppt_x</p:attrName>
                                        </p:attrNameLst>
                                      </p:cBhvr>
                                      <p:tavLst>
                                        <p:tav tm="0">
                                          <p:val>
                                            <p:strVal val="#ppt_x"/>
                                          </p:val>
                                        </p:tav>
                                        <p:tav tm="100000">
                                          <p:val>
                                            <p:strVal val="#ppt_x"/>
                                          </p:val>
                                        </p:tav>
                                      </p:tavLst>
                                    </p:anim>
                                    <p:anim calcmode="lin" valueType="num">
                                      <p:cBhvr additive="base">
                                        <p:cTn id="14" dur="500" fill="hold"/>
                                        <p:tgtEl>
                                          <p:spTgt spid="94218"/>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4219"/>
                                        </p:tgtEl>
                                        <p:attrNameLst>
                                          <p:attrName>style.visibility</p:attrName>
                                        </p:attrNameLst>
                                      </p:cBhvr>
                                      <p:to>
                                        <p:strVal val="visible"/>
                                      </p:to>
                                    </p:set>
                                    <p:anim calcmode="lin" valueType="num">
                                      <p:cBhvr additive="base">
                                        <p:cTn id="19" dur="500" fill="hold"/>
                                        <p:tgtEl>
                                          <p:spTgt spid="94219"/>
                                        </p:tgtEl>
                                        <p:attrNameLst>
                                          <p:attrName>ppt_x</p:attrName>
                                        </p:attrNameLst>
                                      </p:cBhvr>
                                      <p:tavLst>
                                        <p:tav tm="0">
                                          <p:val>
                                            <p:strVal val="#ppt_x"/>
                                          </p:val>
                                        </p:tav>
                                        <p:tav tm="100000">
                                          <p:val>
                                            <p:strVal val="#ppt_x"/>
                                          </p:val>
                                        </p:tav>
                                      </p:tavLst>
                                    </p:anim>
                                    <p:anim calcmode="lin" valueType="num">
                                      <p:cBhvr additive="base">
                                        <p:cTn id="20" dur="500" fill="hold"/>
                                        <p:tgtEl>
                                          <p:spTgt spid="942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p:bldP spid="94218" grpId="0"/>
      <p:bldP spid="942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5"/>
          <p:cNvSpPr>
            <a:spLocks noGrp="1"/>
          </p:cNvSpPr>
          <p:nvPr>
            <p:ph type="sldNum" sz="quarter" idx="12"/>
          </p:nvPr>
        </p:nvSpPr>
        <p:spPr/>
        <p:txBody>
          <a:bodyPr/>
          <a:lstStyle/>
          <a:p>
            <a:fld id="{6C3554BC-3CCE-479F-89CA-819529C201FA}" type="slidenum">
              <a:rPr lang="en-US" altLang="zh-CN"/>
              <a:pPr/>
              <a:t>32</a:t>
            </a:fld>
            <a:endParaRPr lang="en-US" altLang="zh-CN"/>
          </a:p>
        </p:txBody>
      </p:sp>
      <p:sp>
        <p:nvSpPr>
          <p:cNvPr id="188419" name="Rectangle 3"/>
          <p:cNvSpPr>
            <a:spLocks noGrp="1" noChangeArrowheads="1"/>
          </p:cNvSpPr>
          <p:nvPr>
            <p:ph type="body" idx="1"/>
          </p:nvPr>
        </p:nvSpPr>
        <p:spPr>
          <a:xfrm>
            <a:off x="611188" y="765175"/>
            <a:ext cx="8065268" cy="4968875"/>
          </a:xfrm>
        </p:spPr>
        <p:txBody>
          <a:bodyPr/>
          <a:lstStyle/>
          <a:p>
            <a:pPr>
              <a:lnSpc>
                <a:spcPct val="130000"/>
              </a:lnSpc>
              <a:buFont typeface="Wingdings" pitchFamily="2" charset="2"/>
              <a:buChar char="l"/>
            </a:pPr>
            <a:r>
              <a:rPr lang="zh-CN" altLang="en-US" sz="3600" b="1" dirty="0"/>
              <a:t>比较</a:t>
            </a:r>
            <a:r>
              <a:rPr lang="en-US" altLang="zh-CN" sz="3600" b="1" dirty="0"/>
              <a:t>x(2n)</a:t>
            </a:r>
            <a:r>
              <a:rPr lang="zh-CN" altLang="en-US" sz="3600" b="1" dirty="0"/>
              <a:t>和</a:t>
            </a:r>
            <a:r>
              <a:rPr lang="en-US" altLang="zh-CN" sz="3600" b="1" dirty="0"/>
              <a:t>x(2t)</a:t>
            </a:r>
          </a:p>
          <a:p>
            <a:pPr lvl="1">
              <a:lnSpc>
                <a:spcPct val="130000"/>
              </a:lnSpc>
              <a:buFont typeface="Wingdings" pitchFamily="2" charset="2"/>
              <a:buChar char="u"/>
            </a:pPr>
            <a:r>
              <a:rPr lang="zh-CN" altLang="en-US" sz="3200" b="1" dirty="0"/>
              <a:t>连续时间信号</a:t>
            </a:r>
            <a:r>
              <a:rPr lang="en-US" altLang="zh-CN" sz="3200" b="1" dirty="0"/>
              <a:t>x(2t)</a:t>
            </a:r>
            <a:r>
              <a:rPr lang="zh-CN" altLang="en-US" sz="3200" b="1" dirty="0"/>
              <a:t>表示比</a:t>
            </a:r>
            <a:r>
              <a:rPr lang="en-US" altLang="zh-CN" sz="3200" b="1" dirty="0"/>
              <a:t>x(t)</a:t>
            </a:r>
            <a:r>
              <a:rPr lang="zh-CN" altLang="en-US" sz="3200" b="1" dirty="0"/>
              <a:t>变化快一倍，</a:t>
            </a:r>
            <a:r>
              <a:rPr lang="zh-CN" altLang="en-US" sz="3200" b="1" dirty="0" smtClean="0"/>
              <a:t>故数字化时抽样频率是</a:t>
            </a:r>
            <a:r>
              <a:rPr lang="zh-CN" altLang="en-US" sz="3200" b="1" dirty="0"/>
              <a:t>原信号</a:t>
            </a:r>
            <a:r>
              <a:rPr lang="en-US" altLang="zh-CN" sz="3200" b="1" dirty="0"/>
              <a:t>x(t)</a:t>
            </a:r>
            <a:r>
              <a:rPr lang="zh-CN" altLang="en-US" sz="3200" b="1" dirty="0"/>
              <a:t>的抽样</a:t>
            </a:r>
            <a:r>
              <a:rPr lang="zh-CN" altLang="en-US" sz="3200" b="1" dirty="0" smtClean="0"/>
              <a:t>频率的两倍</a:t>
            </a:r>
            <a:r>
              <a:rPr lang="zh-CN" altLang="en-US" sz="3200" b="1" dirty="0"/>
              <a:t>；</a:t>
            </a:r>
          </a:p>
          <a:p>
            <a:pPr lvl="1">
              <a:lnSpc>
                <a:spcPct val="130000"/>
              </a:lnSpc>
              <a:buFont typeface="Wingdings" pitchFamily="2" charset="2"/>
              <a:buChar char="u"/>
            </a:pPr>
            <a:r>
              <a:rPr lang="zh-CN" altLang="en-US" sz="3200" b="1" dirty="0"/>
              <a:t>序列</a:t>
            </a:r>
            <a:r>
              <a:rPr lang="en-US" altLang="zh-CN" sz="3200" b="1" dirty="0"/>
              <a:t>x(2n)</a:t>
            </a:r>
            <a:r>
              <a:rPr lang="zh-CN" altLang="en-US" sz="3200" b="1" dirty="0"/>
              <a:t>表示对已经抽样的序列</a:t>
            </a:r>
            <a:r>
              <a:rPr lang="en-US" altLang="zh-CN" sz="3200" b="1" dirty="0"/>
              <a:t>x(n)</a:t>
            </a:r>
            <a:r>
              <a:rPr lang="zh-CN" altLang="en-US" sz="3200" b="1" dirty="0"/>
              <a:t>进行抽取，相当于以原连续时间信号的抽样频率的一半对原连续时间信号进行抽样得到的序列。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8419">
                                            <p:txEl>
                                              <p:pRg st="0" end="0"/>
                                            </p:txEl>
                                          </p:spTgt>
                                        </p:tgtEl>
                                        <p:attrNameLst>
                                          <p:attrName>style.visibility</p:attrName>
                                        </p:attrNameLst>
                                      </p:cBhvr>
                                      <p:to>
                                        <p:strVal val="visible"/>
                                      </p:to>
                                    </p:set>
                                    <p:anim calcmode="lin" valueType="num">
                                      <p:cBhvr additive="base">
                                        <p:cTn id="7" dur="500" fill="hold"/>
                                        <p:tgtEl>
                                          <p:spTgt spid="1884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84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8419">
                                            <p:txEl>
                                              <p:pRg st="1" end="1"/>
                                            </p:txEl>
                                          </p:spTgt>
                                        </p:tgtEl>
                                        <p:attrNameLst>
                                          <p:attrName>style.visibility</p:attrName>
                                        </p:attrNameLst>
                                      </p:cBhvr>
                                      <p:to>
                                        <p:strVal val="visible"/>
                                      </p:to>
                                    </p:set>
                                    <p:anim calcmode="lin" valueType="num">
                                      <p:cBhvr additive="base">
                                        <p:cTn id="13" dur="500" fill="hold"/>
                                        <p:tgtEl>
                                          <p:spTgt spid="1884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84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88419">
                                            <p:txEl>
                                              <p:pRg st="2" end="2"/>
                                            </p:txEl>
                                          </p:spTgt>
                                        </p:tgtEl>
                                        <p:attrNameLst>
                                          <p:attrName>style.visibility</p:attrName>
                                        </p:attrNameLst>
                                      </p:cBhvr>
                                      <p:to>
                                        <p:strVal val="visible"/>
                                      </p:to>
                                    </p:set>
                                    <p:anim calcmode="lin" valueType="num">
                                      <p:cBhvr additive="base">
                                        <p:cTn id="19" dur="500" fill="hold"/>
                                        <p:tgtEl>
                                          <p:spTgt spid="1884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841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3"/>
          <p:cNvSpPr>
            <a:spLocks noGrp="1"/>
          </p:cNvSpPr>
          <p:nvPr>
            <p:ph type="sldNum" sz="quarter" idx="12"/>
          </p:nvPr>
        </p:nvSpPr>
        <p:spPr/>
        <p:txBody>
          <a:bodyPr/>
          <a:lstStyle/>
          <a:p>
            <a:fld id="{7F4C604D-2DE6-42C7-8523-496370F0D9CD}" type="slidenum">
              <a:rPr lang="en-US" altLang="zh-CN"/>
              <a:pPr/>
              <a:t>33</a:t>
            </a:fld>
            <a:endParaRPr lang="en-US" altLang="zh-CN"/>
          </a:p>
        </p:txBody>
      </p:sp>
      <p:sp>
        <p:nvSpPr>
          <p:cNvPr id="13318" name="Text Box 6"/>
          <p:cNvSpPr txBox="1">
            <a:spLocks noChangeArrowheads="1"/>
          </p:cNvSpPr>
          <p:nvPr/>
        </p:nvSpPr>
        <p:spPr bwMode="auto">
          <a:xfrm>
            <a:off x="611188" y="333375"/>
            <a:ext cx="3386137"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en-US" altLang="zh-CN" sz="3600" b="1">
                <a:latin typeface="Times New Roman" pitchFamily="18" charset="0"/>
              </a:rPr>
              <a:t>8. </a:t>
            </a:r>
            <a:r>
              <a:rPr kumimoji="1" lang="zh-CN" altLang="en-US" sz="3600" b="1">
                <a:latin typeface="Times New Roman" pitchFamily="18" charset="0"/>
              </a:rPr>
              <a:t>卷积和</a:t>
            </a:r>
          </a:p>
        </p:txBody>
      </p:sp>
      <p:sp>
        <p:nvSpPr>
          <p:cNvPr id="13331" name="Text Box 19"/>
          <p:cNvSpPr txBox="1">
            <a:spLocks noChangeArrowheads="1"/>
          </p:cNvSpPr>
          <p:nvPr/>
        </p:nvSpPr>
        <p:spPr bwMode="auto">
          <a:xfrm>
            <a:off x="395288" y="1125538"/>
            <a:ext cx="8496300" cy="18446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marL="457200" indent="-457200">
              <a:lnSpc>
                <a:spcPct val="120000"/>
              </a:lnSpc>
              <a:buFont typeface="Wingdings" pitchFamily="2" charset="2"/>
              <a:buChar char="l"/>
            </a:pPr>
            <a:r>
              <a:rPr kumimoji="1" lang="zh-CN" altLang="en-US" sz="3200" b="1" dirty="0" smtClean="0">
                <a:latin typeface="Times New Roman" pitchFamily="18" charset="0"/>
              </a:rPr>
              <a:t>在</a:t>
            </a:r>
            <a:r>
              <a:rPr kumimoji="1" lang="en-US" altLang="zh-CN" sz="3200" b="1" dirty="0">
                <a:latin typeface="Times New Roman" pitchFamily="18" charset="0"/>
              </a:rPr>
              <a:t>《</a:t>
            </a:r>
            <a:r>
              <a:rPr kumimoji="1" lang="zh-CN" altLang="en-US" sz="3200" b="1" dirty="0">
                <a:latin typeface="Times New Roman" pitchFamily="18" charset="0"/>
              </a:rPr>
              <a:t>信号与系统</a:t>
            </a:r>
            <a:r>
              <a:rPr kumimoji="1" lang="en-US" altLang="zh-CN" sz="3200" b="1" dirty="0">
                <a:latin typeface="Times New Roman" pitchFamily="18" charset="0"/>
              </a:rPr>
              <a:t>》</a:t>
            </a:r>
            <a:r>
              <a:rPr kumimoji="1" lang="zh-CN" altLang="en-US" sz="3200" b="1" dirty="0">
                <a:latin typeface="Times New Roman" pitchFamily="18" charset="0"/>
              </a:rPr>
              <a:t>中，卷积积分是求连续线性时不变系统输出响应（零状态响应）的主要方法。</a:t>
            </a:r>
            <a:endParaRPr kumimoji="1" lang="zh-CN" altLang="en-US" sz="3200" b="1" dirty="0"/>
          </a:p>
        </p:txBody>
      </p:sp>
      <p:sp>
        <p:nvSpPr>
          <p:cNvPr id="13332" name="Text Box 20"/>
          <p:cNvSpPr txBox="1">
            <a:spLocks noChangeArrowheads="1"/>
          </p:cNvSpPr>
          <p:nvPr/>
        </p:nvSpPr>
        <p:spPr bwMode="auto">
          <a:xfrm>
            <a:off x="323528" y="4279900"/>
            <a:ext cx="8496300" cy="1865126"/>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marL="457200" indent="-457200">
              <a:lnSpc>
                <a:spcPct val="120000"/>
              </a:lnSpc>
              <a:buFont typeface="Wingdings" pitchFamily="2" charset="2"/>
              <a:buChar char="l"/>
            </a:pPr>
            <a:r>
              <a:rPr kumimoji="1" lang="zh-CN" altLang="en-US" sz="3200" b="1" dirty="0" smtClean="0">
                <a:latin typeface="Times New Roman" pitchFamily="18" charset="0"/>
              </a:rPr>
              <a:t>在</a:t>
            </a:r>
            <a:r>
              <a:rPr kumimoji="1" lang="en-US" altLang="zh-CN" sz="3200" b="1" dirty="0">
                <a:latin typeface="Times New Roman" pitchFamily="18" charset="0"/>
              </a:rPr>
              <a:t>《</a:t>
            </a:r>
            <a:r>
              <a:rPr kumimoji="1" lang="zh-CN" altLang="en-US" sz="3200" b="1" dirty="0">
                <a:latin typeface="Times New Roman" pitchFamily="18" charset="0"/>
              </a:rPr>
              <a:t>数字信号处理</a:t>
            </a:r>
            <a:r>
              <a:rPr kumimoji="1" lang="en-US" altLang="zh-CN" sz="3200" b="1" dirty="0">
                <a:latin typeface="Times New Roman" pitchFamily="18" charset="0"/>
              </a:rPr>
              <a:t>》</a:t>
            </a:r>
            <a:r>
              <a:rPr kumimoji="1" lang="zh-CN" altLang="en-US" sz="3200" b="1" dirty="0">
                <a:latin typeface="Times New Roman" pitchFamily="18" charset="0"/>
              </a:rPr>
              <a:t>中，对于离散时间系统，卷积和是求离散线性移不变系统输出响应（零状态响应）的主要方法。</a:t>
            </a:r>
            <a:endParaRPr kumimoji="1" lang="zh-CN" altLang="en-US" sz="3200" b="1" dirty="0"/>
          </a:p>
        </p:txBody>
      </p:sp>
      <p:graphicFrame>
        <p:nvGraphicFramePr>
          <p:cNvPr id="2" name="对象 1"/>
          <p:cNvGraphicFramePr>
            <a:graphicFrameLocks noChangeAspect="1"/>
          </p:cNvGraphicFramePr>
          <p:nvPr>
            <p:extLst>
              <p:ext uri="{D42A27DB-BD31-4B8C-83A1-F6EECF244321}">
                <p14:modId xmlns:p14="http://schemas.microsoft.com/office/powerpoint/2010/main" val="639639624"/>
              </p:ext>
            </p:extLst>
          </p:nvPr>
        </p:nvGraphicFramePr>
        <p:xfrm>
          <a:off x="1824038" y="3095625"/>
          <a:ext cx="5495925" cy="812800"/>
        </p:xfrm>
        <a:graphic>
          <a:graphicData uri="http://schemas.openxmlformats.org/presentationml/2006/ole">
            <mc:AlternateContent xmlns:mc="http://schemas.openxmlformats.org/markup-compatibility/2006">
              <mc:Choice xmlns:v="urn:schemas-microsoft-com:vml" Requires="v">
                <p:oleObj spid="_x0000_s13436" name="Equation" r:id="rId3" imgW="2234880" imgH="330120" progId="Equation.DSMT4">
                  <p:embed/>
                </p:oleObj>
              </mc:Choice>
              <mc:Fallback>
                <p:oleObj name="Equation" r:id="rId3" imgW="2234880" imgH="330120" progId="Equation.DSMT4">
                  <p:embed/>
                  <p:pic>
                    <p:nvPicPr>
                      <p:cNvPr id="0" name="Object 10"/>
                      <p:cNvPicPr>
                        <a:picLocks noChangeAspect="1" noChangeArrowheads="1"/>
                      </p:cNvPicPr>
                      <p:nvPr/>
                    </p:nvPicPr>
                    <p:blipFill>
                      <a:blip r:embed="rId4">
                        <a:lum bright="-14000"/>
                      </a:blip>
                      <a:srcRect/>
                      <a:stretch>
                        <a:fillRect/>
                      </a:stretch>
                    </p:blipFill>
                    <p:spPr bwMode="auto">
                      <a:xfrm>
                        <a:off x="1824038" y="3095625"/>
                        <a:ext cx="5495925" cy="812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31"/>
                                        </p:tgtEl>
                                        <p:attrNameLst>
                                          <p:attrName>style.visibility</p:attrName>
                                        </p:attrNameLst>
                                      </p:cBhvr>
                                      <p:to>
                                        <p:strVal val="visible"/>
                                      </p:to>
                                    </p:set>
                                    <p:anim calcmode="lin" valueType="num">
                                      <p:cBhvr additive="base">
                                        <p:cTn id="7" dur="500" fill="hold"/>
                                        <p:tgtEl>
                                          <p:spTgt spid="13331"/>
                                        </p:tgtEl>
                                        <p:attrNameLst>
                                          <p:attrName>ppt_x</p:attrName>
                                        </p:attrNameLst>
                                      </p:cBhvr>
                                      <p:tavLst>
                                        <p:tav tm="0">
                                          <p:val>
                                            <p:strVal val="#ppt_x"/>
                                          </p:val>
                                        </p:tav>
                                        <p:tav tm="100000">
                                          <p:val>
                                            <p:strVal val="#ppt_x"/>
                                          </p:val>
                                        </p:tav>
                                      </p:tavLst>
                                    </p:anim>
                                    <p:anim calcmode="lin" valueType="num">
                                      <p:cBhvr additive="base">
                                        <p:cTn id="8" dur="500" fill="hold"/>
                                        <p:tgtEl>
                                          <p:spTgt spid="1333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332"/>
                                        </p:tgtEl>
                                        <p:attrNameLst>
                                          <p:attrName>style.visibility</p:attrName>
                                        </p:attrNameLst>
                                      </p:cBhvr>
                                      <p:to>
                                        <p:strVal val="visible"/>
                                      </p:to>
                                    </p:set>
                                    <p:anim calcmode="lin" valueType="num">
                                      <p:cBhvr additive="base">
                                        <p:cTn id="19" dur="500" fill="hold"/>
                                        <p:tgtEl>
                                          <p:spTgt spid="13332"/>
                                        </p:tgtEl>
                                        <p:attrNameLst>
                                          <p:attrName>ppt_x</p:attrName>
                                        </p:attrNameLst>
                                      </p:cBhvr>
                                      <p:tavLst>
                                        <p:tav tm="0">
                                          <p:val>
                                            <p:strVal val="#ppt_x"/>
                                          </p:val>
                                        </p:tav>
                                        <p:tav tm="100000">
                                          <p:val>
                                            <p:strVal val="#ppt_x"/>
                                          </p:val>
                                        </p:tav>
                                      </p:tavLst>
                                    </p:anim>
                                    <p:anim calcmode="lin" valueType="num">
                                      <p:cBhvr additive="base">
                                        <p:cTn id="20" dur="500" fill="hold"/>
                                        <p:tgtEl>
                                          <p:spTgt spid="133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31" grpId="0"/>
      <p:bldP spid="1333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灯片编号占位符 3"/>
          <p:cNvSpPr>
            <a:spLocks noGrp="1"/>
          </p:cNvSpPr>
          <p:nvPr>
            <p:ph type="sldNum" sz="quarter" idx="12"/>
          </p:nvPr>
        </p:nvSpPr>
        <p:spPr/>
        <p:txBody>
          <a:bodyPr/>
          <a:lstStyle/>
          <a:p>
            <a:fld id="{CA7B991E-C85B-43ED-BEA2-A4990B6397AE}" type="slidenum">
              <a:rPr lang="en-US" altLang="zh-CN"/>
              <a:pPr/>
              <a:t>34</a:t>
            </a:fld>
            <a:endParaRPr lang="en-US" altLang="zh-CN"/>
          </a:p>
        </p:txBody>
      </p:sp>
      <p:graphicFrame>
        <p:nvGraphicFramePr>
          <p:cNvPr id="96266" name="Object 10"/>
          <p:cNvGraphicFramePr>
            <a:graphicFrameLocks noChangeAspect="1"/>
          </p:cNvGraphicFramePr>
          <p:nvPr/>
        </p:nvGraphicFramePr>
        <p:xfrm>
          <a:off x="539750" y="1052513"/>
          <a:ext cx="8181975" cy="1063625"/>
        </p:xfrm>
        <a:graphic>
          <a:graphicData uri="http://schemas.openxmlformats.org/presentationml/2006/ole">
            <mc:AlternateContent xmlns:mc="http://schemas.openxmlformats.org/markup-compatibility/2006">
              <mc:Choice xmlns:v="urn:schemas-microsoft-com:vml" Requires="v">
                <p:oleObj spid="_x0000_s273472" name="Equation" r:id="rId3" imgW="3327120" imgH="431640" progId="Equation.DSMT4">
                  <p:embed/>
                </p:oleObj>
              </mc:Choice>
              <mc:Fallback>
                <p:oleObj name="Equation" r:id="rId3" imgW="3327120" imgH="431640" progId="Equation.DSMT4">
                  <p:embed/>
                  <p:pic>
                    <p:nvPicPr>
                      <p:cNvPr id="0" name="Object 10"/>
                      <p:cNvPicPr>
                        <a:picLocks noChangeAspect="1" noChangeArrowheads="1"/>
                      </p:cNvPicPr>
                      <p:nvPr/>
                    </p:nvPicPr>
                    <p:blipFill>
                      <a:blip r:embed="rId4">
                        <a:lum bright="-14000"/>
                        <a:extLst>
                          <a:ext uri="{28A0092B-C50C-407E-A947-70E740481C1C}">
                            <a14:useLocalDpi xmlns:a14="http://schemas.microsoft.com/office/drawing/2010/main" val="0"/>
                          </a:ext>
                        </a:extLst>
                      </a:blip>
                      <a:srcRect/>
                      <a:stretch>
                        <a:fillRect/>
                      </a:stretch>
                    </p:blipFill>
                    <p:spPr bwMode="auto">
                      <a:xfrm>
                        <a:off x="539750" y="1052513"/>
                        <a:ext cx="8181975" cy="1063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96289" name="Group 33"/>
          <p:cNvGrpSpPr>
            <a:grpSpLocks/>
          </p:cNvGrpSpPr>
          <p:nvPr/>
        </p:nvGrpSpPr>
        <p:grpSpPr bwMode="auto">
          <a:xfrm>
            <a:off x="0" y="0"/>
            <a:ext cx="9144000" cy="946150"/>
            <a:chOff x="0" y="0"/>
            <a:chExt cx="5760" cy="596"/>
          </a:xfrm>
        </p:grpSpPr>
        <p:graphicFrame>
          <p:nvGraphicFramePr>
            <p:cNvPr id="96261" name="Object 5"/>
            <p:cNvGraphicFramePr>
              <a:graphicFrameLocks noChangeAspect="1"/>
            </p:cNvGraphicFramePr>
            <p:nvPr/>
          </p:nvGraphicFramePr>
          <p:xfrm>
            <a:off x="0" y="0"/>
            <a:ext cx="576" cy="125"/>
          </p:xfrm>
          <a:graphic>
            <a:graphicData uri="http://schemas.openxmlformats.org/presentationml/2006/ole">
              <mc:AlternateContent xmlns:mc="http://schemas.openxmlformats.org/markup-compatibility/2006">
                <mc:Choice xmlns:v="urn:schemas-microsoft-com:vml" Requires="v">
                  <p:oleObj spid="_x0000_s273473" name="Equation" r:id="rId5" imgW="914400" imgH="198720" progId="Equation.DSMT4">
                    <p:embed/>
                  </p:oleObj>
                </mc:Choice>
                <mc:Fallback>
                  <p:oleObj name="Equation" r:id="rId5" imgW="914400" imgH="198720" progId="Equation.DSMT4">
                    <p:embed/>
                    <p:pic>
                      <p:nvPicPr>
                        <p:cNvPr id="0" name="Object 5"/>
                        <p:cNvPicPr>
                          <a:picLocks noChangeAspect="1" noChangeArrowheads="1"/>
                        </p:cNvPicPr>
                        <p:nvPr/>
                      </p:nvPicPr>
                      <p:blipFill>
                        <a:blip r:embed="rId6">
                          <a:lum bright="-36000"/>
                          <a:extLst>
                            <a:ext uri="{28A0092B-C50C-407E-A947-70E740481C1C}">
                              <a14:useLocalDpi xmlns:a14="http://schemas.microsoft.com/office/drawing/2010/main" val="0"/>
                            </a:ext>
                          </a:extLst>
                        </a:blip>
                        <a:srcRect/>
                        <a:stretch>
                          <a:fillRect/>
                        </a:stretch>
                      </p:blipFill>
                      <p:spPr bwMode="auto">
                        <a:xfrm>
                          <a:off x="0" y="0"/>
                          <a:ext cx="576" cy="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6262" name="Text Box 6"/>
            <p:cNvSpPr txBox="1">
              <a:spLocks noChangeArrowheads="1"/>
            </p:cNvSpPr>
            <p:nvPr/>
          </p:nvSpPr>
          <p:spPr bwMode="auto">
            <a:xfrm>
              <a:off x="384" y="192"/>
              <a:ext cx="5376" cy="4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600" b="1">
                  <a:latin typeface="Times New Roman" pitchFamily="18" charset="0"/>
                </a:rPr>
                <a:t>设两个序列为       和        ，则其卷积和为</a:t>
              </a:r>
            </a:p>
          </p:txBody>
        </p:sp>
        <p:graphicFrame>
          <p:nvGraphicFramePr>
            <p:cNvPr id="96275" name="Object 19"/>
            <p:cNvGraphicFramePr>
              <a:graphicFrameLocks noChangeAspect="1"/>
            </p:cNvGraphicFramePr>
            <p:nvPr/>
          </p:nvGraphicFramePr>
          <p:xfrm>
            <a:off x="2200" y="255"/>
            <a:ext cx="492" cy="316"/>
          </p:xfrm>
          <a:graphic>
            <a:graphicData uri="http://schemas.openxmlformats.org/presentationml/2006/ole">
              <mc:AlternateContent xmlns:mc="http://schemas.openxmlformats.org/markup-compatibility/2006">
                <mc:Choice xmlns:v="urn:schemas-microsoft-com:vml" Requires="v">
                  <p:oleObj spid="_x0000_s273474" name="Equation" r:id="rId7" imgW="317160" imgH="203040" progId="Equation.DSMT4">
                    <p:embed/>
                  </p:oleObj>
                </mc:Choice>
                <mc:Fallback>
                  <p:oleObj name="Equation" r:id="rId7" imgW="317160" imgH="203040" progId="Equation.DSMT4">
                    <p:embed/>
                    <p:pic>
                      <p:nvPicPr>
                        <p:cNvPr id="0" name="Object 19"/>
                        <p:cNvPicPr>
                          <a:picLocks noChangeAspect="1" noChangeArrowheads="1"/>
                        </p:cNvPicPr>
                        <p:nvPr/>
                      </p:nvPicPr>
                      <p:blipFill>
                        <a:blip r:embed="rId8">
                          <a:lum bright="-14000"/>
                          <a:extLst>
                            <a:ext uri="{28A0092B-C50C-407E-A947-70E740481C1C}">
                              <a14:useLocalDpi xmlns:a14="http://schemas.microsoft.com/office/drawing/2010/main" val="0"/>
                            </a:ext>
                          </a:extLst>
                        </a:blip>
                        <a:srcRect/>
                        <a:stretch>
                          <a:fillRect/>
                        </a:stretch>
                      </p:blipFill>
                      <p:spPr bwMode="auto">
                        <a:xfrm>
                          <a:off x="2200" y="255"/>
                          <a:ext cx="492" cy="3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6276" name="Object 20"/>
            <p:cNvGraphicFramePr>
              <a:graphicFrameLocks noChangeAspect="1"/>
            </p:cNvGraphicFramePr>
            <p:nvPr/>
          </p:nvGraphicFramePr>
          <p:xfrm>
            <a:off x="3016" y="255"/>
            <a:ext cx="492" cy="316"/>
          </p:xfrm>
          <a:graphic>
            <a:graphicData uri="http://schemas.openxmlformats.org/presentationml/2006/ole">
              <mc:AlternateContent xmlns:mc="http://schemas.openxmlformats.org/markup-compatibility/2006">
                <mc:Choice xmlns:v="urn:schemas-microsoft-com:vml" Requires="v">
                  <p:oleObj spid="_x0000_s273475" name="Equation" r:id="rId9" imgW="317160" imgH="203040" progId="Equation.DSMT4">
                    <p:embed/>
                  </p:oleObj>
                </mc:Choice>
                <mc:Fallback>
                  <p:oleObj name="Equation" r:id="rId9" imgW="317160" imgH="203040" progId="Equation.DSMT4">
                    <p:embed/>
                    <p:pic>
                      <p:nvPicPr>
                        <p:cNvPr id="0" name="Object 20"/>
                        <p:cNvPicPr>
                          <a:picLocks noChangeAspect="1" noChangeArrowheads="1"/>
                        </p:cNvPicPr>
                        <p:nvPr/>
                      </p:nvPicPr>
                      <p:blipFill>
                        <a:blip r:embed="rId10">
                          <a:lum bright="-14000"/>
                          <a:extLst>
                            <a:ext uri="{28A0092B-C50C-407E-A947-70E740481C1C}">
                              <a14:useLocalDpi xmlns:a14="http://schemas.microsoft.com/office/drawing/2010/main" val="0"/>
                            </a:ext>
                          </a:extLst>
                        </a:blip>
                        <a:srcRect/>
                        <a:stretch>
                          <a:fillRect/>
                        </a:stretch>
                      </p:blipFill>
                      <p:spPr bwMode="auto">
                        <a:xfrm>
                          <a:off x="3016" y="255"/>
                          <a:ext cx="492" cy="3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96277" name="Text Box 21"/>
          <p:cNvSpPr txBox="1">
            <a:spLocks noChangeArrowheads="1"/>
          </p:cNvSpPr>
          <p:nvPr/>
        </p:nvSpPr>
        <p:spPr bwMode="auto">
          <a:xfrm>
            <a:off x="609600" y="2420938"/>
            <a:ext cx="7850188"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600" b="1">
                <a:latin typeface="Times New Roman" pitchFamily="18" charset="0"/>
              </a:rPr>
              <a:t>卷积和用符号  “ * ” 表示。</a:t>
            </a:r>
          </a:p>
        </p:txBody>
      </p:sp>
      <p:grpSp>
        <p:nvGrpSpPr>
          <p:cNvPr id="96292" name="Group 36"/>
          <p:cNvGrpSpPr>
            <a:grpSpLocks/>
          </p:cNvGrpSpPr>
          <p:nvPr/>
        </p:nvGrpSpPr>
        <p:grpSpPr bwMode="auto">
          <a:xfrm>
            <a:off x="609600" y="3284538"/>
            <a:ext cx="8139113" cy="641350"/>
            <a:chOff x="384" y="2069"/>
            <a:chExt cx="5127" cy="404"/>
          </a:xfrm>
        </p:grpSpPr>
        <p:sp>
          <p:nvSpPr>
            <p:cNvPr id="96278" name="Text Box 22"/>
            <p:cNvSpPr txBox="1">
              <a:spLocks noChangeArrowheads="1"/>
            </p:cNvSpPr>
            <p:nvPr/>
          </p:nvSpPr>
          <p:spPr bwMode="auto">
            <a:xfrm>
              <a:off x="384" y="2069"/>
              <a:ext cx="5127" cy="4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600" b="1">
                  <a:latin typeface="Times New Roman" pitchFamily="18" charset="0"/>
                </a:rPr>
                <a:t>设序列         的长度为          </a:t>
              </a:r>
            </a:p>
          </p:txBody>
        </p:sp>
        <p:grpSp>
          <p:nvGrpSpPr>
            <p:cNvPr id="96288" name="Group 32"/>
            <p:cNvGrpSpPr>
              <a:grpSpLocks/>
            </p:cNvGrpSpPr>
            <p:nvPr/>
          </p:nvGrpSpPr>
          <p:grpSpPr bwMode="auto">
            <a:xfrm>
              <a:off x="1338" y="2115"/>
              <a:ext cx="2243" cy="316"/>
              <a:chOff x="1338" y="2115"/>
              <a:chExt cx="2243" cy="316"/>
            </a:xfrm>
          </p:grpSpPr>
          <p:graphicFrame>
            <p:nvGraphicFramePr>
              <p:cNvPr id="96280" name="Object 24"/>
              <p:cNvGraphicFramePr>
                <a:graphicFrameLocks noChangeAspect="1"/>
              </p:cNvGraphicFramePr>
              <p:nvPr/>
            </p:nvGraphicFramePr>
            <p:xfrm>
              <a:off x="1338" y="2115"/>
              <a:ext cx="492" cy="316"/>
            </p:xfrm>
            <a:graphic>
              <a:graphicData uri="http://schemas.openxmlformats.org/presentationml/2006/ole">
                <mc:AlternateContent xmlns:mc="http://schemas.openxmlformats.org/markup-compatibility/2006">
                  <mc:Choice xmlns:v="urn:schemas-microsoft-com:vml" Requires="v">
                    <p:oleObj spid="_x0000_s273476" name="Equation" r:id="rId11" imgW="317160" imgH="203040" progId="Equation.DSMT4">
                      <p:embed/>
                    </p:oleObj>
                  </mc:Choice>
                  <mc:Fallback>
                    <p:oleObj name="Equation" r:id="rId11" imgW="317160" imgH="203040" progId="Equation.DSMT4">
                      <p:embed/>
                      <p:pic>
                        <p:nvPicPr>
                          <p:cNvPr id="0" name="Object 24"/>
                          <p:cNvPicPr>
                            <a:picLocks noChangeAspect="1" noChangeArrowheads="1"/>
                          </p:cNvPicPr>
                          <p:nvPr/>
                        </p:nvPicPr>
                        <p:blipFill>
                          <a:blip r:embed="rId8">
                            <a:lum bright="-14000"/>
                            <a:extLst>
                              <a:ext uri="{28A0092B-C50C-407E-A947-70E740481C1C}">
                                <a14:useLocalDpi xmlns:a14="http://schemas.microsoft.com/office/drawing/2010/main" val="0"/>
                              </a:ext>
                            </a:extLst>
                          </a:blip>
                          <a:srcRect/>
                          <a:stretch>
                            <a:fillRect/>
                          </a:stretch>
                        </p:blipFill>
                        <p:spPr bwMode="auto">
                          <a:xfrm>
                            <a:off x="1338" y="2115"/>
                            <a:ext cx="492" cy="3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6281" name="Object 25"/>
              <p:cNvGraphicFramePr>
                <a:graphicFrameLocks noChangeAspect="1"/>
              </p:cNvGraphicFramePr>
              <p:nvPr/>
            </p:nvGraphicFramePr>
            <p:xfrm>
              <a:off x="3306" y="2135"/>
              <a:ext cx="275" cy="276"/>
            </p:xfrm>
            <a:graphic>
              <a:graphicData uri="http://schemas.openxmlformats.org/presentationml/2006/ole">
                <mc:AlternateContent xmlns:mc="http://schemas.openxmlformats.org/markup-compatibility/2006">
                  <mc:Choice xmlns:v="urn:schemas-microsoft-com:vml" Requires="v">
                    <p:oleObj spid="_x0000_s273477" name="Equation" r:id="rId12" imgW="177480" imgH="177480" progId="Equation.DSMT4">
                      <p:embed/>
                    </p:oleObj>
                  </mc:Choice>
                  <mc:Fallback>
                    <p:oleObj name="Equation" r:id="rId12" imgW="177480" imgH="177480" progId="Equation.DSMT4">
                      <p:embed/>
                      <p:pic>
                        <p:nvPicPr>
                          <p:cNvPr id="0" name="Object 25"/>
                          <p:cNvPicPr>
                            <a:picLocks noChangeAspect="1" noChangeArrowheads="1"/>
                          </p:cNvPicPr>
                          <p:nvPr/>
                        </p:nvPicPr>
                        <p:blipFill>
                          <a:blip r:embed="rId13">
                            <a:lum bright="-14000"/>
                            <a:extLst>
                              <a:ext uri="{28A0092B-C50C-407E-A947-70E740481C1C}">
                                <a14:useLocalDpi xmlns:a14="http://schemas.microsoft.com/office/drawing/2010/main" val="0"/>
                              </a:ext>
                            </a:extLst>
                          </a:blip>
                          <a:srcRect/>
                          <a:stretch>
                            <a:fillRect/>
                          </a:stretch>
                        </p:blipFill>
                        <p:spPr bwMode="auto">
                          <a:xfrm>
                            <a:off x="3306" y="2135"/>
                            <a:ext cx="275" cy="2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nvGrpSpPr>
          <p:cNvPr id="96290" name="Group 34"/>
          <p:cNvGrpSpPr>
            <a:grpSpLocks/>
          </p:cNvGrpSpPr>
          <p:nvPr/>
        </p:nvGrpSpPr>
        <p:grpSpPr bwMode="auto">
          <a:xfrm>
            <a:off x="609600" y="4076700"/>
            <a:ext cx="7491413" cy="641350"/>
            <a:chOff x="384" y="2568"/>
            <a:chExt cx="4719" cy="404"/>
          </a:xfrm>
        </p:grpSpPr>
        <p:sp>
          <p:nvSpPr>
            <p:cNvPr id="96279" name="Text Box 23"/>
            <p:cNvSpPr txBox="1">
              <a:spLocks noChangeArrowheads="1"/>
            </p:cNvSpPr>
            <p:nvPr/>
          </p:nvSpPr>
          <p:spPr bwMode="auto">
            <a:xfrm>
              <a:off x="384" y="2568"/>
              <a:ext cx="4719" cy="4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600" b="1">
                  <a:latin typeface="Times New Roman" pitchFamily="18" charset="0"/>
                </a:rPr>
                <a:t>序列         的长度为     </a:t>
              </a:r>
            </a:p>
          </p:txBody>
        </p:sp>
        <p:graphicFrame>
          <p:nvGraphicFramePr>
            <p:cNvPr id="96282" name="Object 26"/>
            <p:cNvGraphicFramePr>
              <a:graphicFrameLocks noChangeAspect="1"/>
            </p:cNvGraphicFramePr>
            <p:nvPr/>
          </p:nvGraphicFramePr>
          <p:xfrm>
            <a:off x="1111" y="2614"/>
            <a:ext cx="492" cy="316"/>
          </p:xfrm>
          <a:graphic>
            <a:graphicData uri="http://schemas.openxmlformats.org/presentationml/2006/ole">
              <mc:AlternateContent xmlns:mc="http://schemas.openxmlformats.org/markup-compatibility/2006">
                <mc:Choice xmlns:v="urn:schemas-microsoft-com:vml" Requires="v">
                  <p:oleObj spid="_x0000_s273478" name="Equation" r:id="rId14" imgW="317160" imgH="203040" progId="Equation.DSMT4">
                    <p:embed/>
                  </p:oleObj>
                </mc:Choice>
                <mc:Fallback>
                  <p:oleObj name="Equation" r:id="rId14" imgW="317160" imgH="203040" progId="Equation.DSMT4">
                    <p:embed/>
                    <p:pic>
                      <p:nvPicPr>
                        <p:cNvPr id="0" name="Object 26"/>
                        <p:cNvPicPr>
                          <a:picLocks noChangeAspect="1" noChangeArrowheads="1"/>
                        </p:cNvPicPr>
                        <p:nvPr/>
                      </p:nvPicPr>
                      <p:blipFill>
                        <a:blip r:embed="rId10">
                          <a:lum bright="-14000"/>
                          <a:extLst>
                            <a:ext uri="{28A0092B-C50C-407E-A947-70E740481C1C}">
                              <a14:useLocalDpi xmlns:a14="http://schemas.microsoft.com/office/drawing/2010/main" val="0"/>
                            </a:ext>
                          </a:extLst>
                        </a:blip>
                        <a:srcRect/>
                        <a:stretch>
                          <a:fillRect/>
                        </a:stretch>
                      </p:blipFill>
                      <p:spPr bwMode="auto">
                        <a:xfrm>
                          <a:off x="1111" y="2614"/>
                          <a:ext cx="492" cy="3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6285" name="Object 29"/>
            <p:cNvGraphicFramePr>
              <a:graphicFrameLocks noChangeAspect="1"/>
            </p:cNvGraphicFramePr>
            <p:nvPr/>
          </p:nvGraphicFramePr>
          <p:xfrm>
            <a:off x="3059" y="2643"/>
            <a:ext cx="315" cy="257"/>
          </p:xfrm>
          <a:graphic>
            <a:graphicData uri="http://schemas.openxmlformats.org/presentationml/2006/ole">
              <mc:AlternateContent xmlns:mc="http://schemas.openxmlformats.org/markup-compatibility/2006">
                <mc:Choice xmlns:v="urn:schemas-microsoft-com:vml" Requires="v">
                  <p:oleObj spid="_x0000_s273479" name="Equation" r:id="rId15" imgW="203040" imgH="164880" progId="Equation.DSMT4">
                    <p:embed/>
                  </p:oleObj>
                </mc:Choice>
                <mc:Fallback>
                  <p:oleObj name="Equation" r:id="rId15" imgW="203040" imgH="164880" progId="Equation.DSMT4">
                    <p:embed/>
                    <p:pic>
                      <p:nvPicPr>
                        <p:cNvPr id="0" name="Object 29"/>
                        <p:cNvPicPr>
                          <a:picLocks noChangeAspect="1" noChangeArrowheads="1"/>
                        </p:cNvPicPr>
                        <p:nvPr/>
                      </p:nvPicPr>
                      <p:blipFill>
                        <a:blip r:embed="rId16">
                          <a:lum bright="-14000"/>
                          <a:extLst>
                            <a:ext uri="{28A0092B-C50C-407E-A947-70E740481C1C}">
                              <a14:useLocalDpi xmlns:a14="http://schemas.microsoft.com/office/drawing/2010/main" val="0"/>
                            </a:ext>
                          </a:extLst>
                        </a:blip>
                        <a:srcRect/>
                        <a:stretch>
                          <a:fillRect/>
                        </a:stretch>
                      </p:blipFill>
                      <p:spPr bwMode="auto">
                        <a:xfrm>
                          <a:off x="3059" y="2643"/>
                          <a:ext cx="315" cy="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96291" name="Group 35"/>
          <p:cNvGrpSpPr>
            <a:grpSpLocks/>
          </p:cNvGrpSpPr>
          <p:nvPr/>
        </p:nvGrpSpPr>
        <p:grpSpPr bwMode="auto">
          <a:xfrm>
            <a:off x="611188" y="5013325"/>
            <a:ext cx="7418387" cy="646113"/>
            <a:chOff x="384" y="3158"/>
            <a:chExt cx="4673" cy="407"/>
          </a:xfrm>
        </p:grpSpPr>
        <p:graphicFrame>
          <p:nvGraphicFramePr>
            <p:cNvPr id="96264" name="Object 8"/>
            <p:cNvGraphicFramePr>
              <a:graphicFrameLocks noChangeAspect="1"/>
            </p:cNvGraphicFramePr>
            <p:nvPr/>
          </p:nvGraphicFramePr>
          <p:xfrm>
            <a:off x="3243" y="3249"/>
            <a:ext cx="999" cy="274"/>
          </p:xfrm>
          <a:graphic>
            <a:graphicData uri="http://schemas.openxmlformats.org/presentationml/2006/ole">
              <mc:AlternateContent xmlns:mc="http://schemas.openxmlformats.org/markup-compatibility/2006">
                <mc:Choice xmlns:v="urn:schemas-microsoft-com:vml" Requires="v">
                  <p:oleObj spid="_x0000_s273480" name="Equation" r:id="rId17" imgW="647640" imgH="177480" progId="Equation.DSMT4">
                    <p:embed/>
                  </p:oleObj>
                </mc:Choice>
                <mc:Fallback>
                  <p:oleObj name="Equation" r:id="rId17" imgW="647640" imgH="177480" progId="Equation.DSMT4">
                    <p:embed/>
                    <p:pic>
                      <p:nvPicPr>
                        <p:cNvPr id="0" name="Object 8"/>
                        <p:cNvPicPr>
                          <a:picLocks noChangeAspect="1" noChangeArrowheads="1"/>
                        </p:cNvPicPr>
                        <p:nvPr/>
                      </p:nvPicPr>
                      <p:blipFill>
                        <a:blip r:embed="rId18">
                          <a:lum bright="-20000"/>
                          <a:extLst>
                            <a:ext uri="{28A0092B-C50C-407E-A947-70E740481C1C}">
                              <a14:useLocalDpi xmlns:a14="http://schemas.microsoft.com/office/drawing/2010/main" val="0"/>
                            </a:ext>
                          </a:extLst>
                        </a:blip>
                        <a:srcRect/>
                        <a:stretch>
                          <a:fillRect/>
                        </a:stretch>
                      </p:blipFill>
                      <p:spPr bwMode="auto">
                        <a:xfrm>
                          <a:off x="3243" y="3249"/>
                          <a:ext cx="999" cy="2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6286" name="Text Box 30"/>
            <p:cNvSpPr txBox="1">
              <a:spLocks noChangeArrowheads="1"/>
            </p:cNvSpPr>
            <p:nvPr/>
          </p:nvSpPr>
          <p:spPr bwMode="auto">
            <a:xfrm>
              <a:off x="384" y="3158"/>
              <a:ext cx="4673" cy="4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600" b="1">
                  <a:latin typeface="Times New Roman" pitchFamily="18" charset="0"/>
                </a:rPr>
                <a:t>则序列         的长度为     </a:t>
              </a:r>
            </a:p>
          </p:txBody>
        </p:sp>
        <p:graphicFrame>
          <p:nvGraphicFramePr>
            <p:cNvPr id="96287" name="Object 31"/>
            <p:cNvGraphicFramePr>
              <a:graphicFrameLocks noChangeAspect="1"/>
            </p:cNvGraphicFramePr>
            <p:nvPr/>
          </p:nvGraphicFramePr>
          <p:xfrm>
            <a:off x="1383" y="3249"/>
            <a:ext cx="492" cy="316"/>
          </p:xfrm>
          <a:graphic>
            <a:graphicData uri="http://schemas.openxmlformats.org/presentationml/2006/ole">
              <mc:AlternateContent xmlns:mc="http://schemas.openxmlformats.org/markup-compatibility/2006">
                <mc:Choice xmlns:v="urn:schemas-microsoft-com:vml" Requires="v">
                  <p:oleObj spid="_x0000_s273481" name="Equation" r:id="rId19" imgW="317160" imgH="203040" progId="Equation.DSMT4">
                    <p:embed/>
                  </p:oleObj>
                </mc:Choice>
                <mc:Fallback>
                  <p:oleObj name="Equation" r:id="rId19" imgW="317160" imgH="203040" progId="Equation.DSMT4">
                    <p:embed/>
                    <p:pic>
                      <p:nvPicPr>
                        <p:cNvPr id="0" name="Object 31"/>
                        <p:cNvPicPr>
                          <a:picLocks noChangeAspect="1" noChangeArrowheads="1"/>
                        </p:cNvPicPr>
                        <p:nvPr/>
                      </p:nvPicPr>
                      <p:blipFill>
                        <a:blip r:embed="rId20">
                          <a:lum bright="-14000"/>
                          <a:extLst>
                            <a:ext uri="{28A0092B-C50C-407E-A947-70E740481C1C}">
                              <a14:useLocalDpi xmlns:a14="http://schemas.microsoft.com/office/drawing/2010/main" val="0"/>
                            </a:ext>
                          </a:extLst>
                        </a:blip>
                        <a:srcRect/>
                        <a:stretch>
                          <a:fillRect/>
                        </a:stretch>
                      </p:blipFill>
                      <p:spPr bwMode="auto">
                        <a:xfrm>
                          <a:off x="1383" y="3249"/>
                          <a:ext cx="492" cy="3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96289"/>
                                        </p:tgtEl>
                                        <p:attrNameLst>
                                          <p:attrName>style.visibility</p:attrName>
                                        </p:attrNameLst>
                                      </p:cBhvr>
                                      <p:to>
                                        <p:strVal val="visible"/>
                                      </p:to>
                                    </p:set>
                                    <p:animEffect transition="in" filter="checkerboard(across)">
                                      <p:cBhvr>
                                        <p:cTn id="7" dur="500"/>
                                        <p:tgtEl>
                                          <p:spTgt spid="9628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96266"/>
                                        </p:tgtEl>
                                        <p:attrNameLst>
                                          <p:attrName>style.visibility</p:attrName>
                                        </p:attrNameLst>
                                      </p:cBhvr>
                                      <p:to>
                                        <p:strVal val="visible"/>
                                      </p:to>
                                    </p:set>
                                    <p:anim calcmode="lin" valueType="num">
                                      <p:cBhvr additive="base">
                                        <p:cTn id="12" dur="500" fill="hold"/>
                                        <p:tgtEl>
                                          <p:spTgt spid="96266"/>
                                        </p:tgtEl>
                                        <p:attrNameLst>
                                          <p:attrName>ppt_x</p:attrName>
                                        </p:attrNameLst>
                                      </p:cBhvr>
                                      <p:tavLst>
                                        <p:tav tm="0">
                                          <p:val>
                                            <p:strVal val="#ppt_x"/>
                                          </p:val>
                                        </p:tav>
                                        <p:tav tm="100000">
                                          <p:val>
                                            <p:strVal val="#ppt_x"/>
                                          </p:val>
                                        </p:tav>
                                      </p:tavLst>
                                    </p:anim>
                                    <p:anim calcmode="lin" valueType="num">
                                      <p:cBhvr additive="base">
                                        <p:cTn id="13" dur="500" fill="hold"/>
                                        <p:tgtEl>
                                          <p:spTgt spid="96266"/>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 presetClass="entr" presetSubtype="10" fill="hold" grpId="1" nodeType="clickEffect">
                                  <p:stCondLst>
                                    <p:cond delay="0"/>
                                  </p:stCondLst>
                                  <p:childTnLst>
                                    <p:set>
                                      <p:cBhvr>
                                        <p:cTn id="17" dur="1" fill="hold">
                                          <p:stCondLst>
                                            <p:cond delay="0"/>
                                          </p:stCondLst>
                                        </p:cTn>
                                        <p:tgtEl>
                                          <p:spTgt spid="96277"/>
                                        </p:tgtEl>
                                        <p:attrNameLst>
                                          <p:attrName>style.visibility</p:attrName>
                                        </p:attrNameLst>
                                      </p:cBhvr>
                                      <p:to>
                                        <p:strVal val="visible"/>
                                      </p:to>
                                    </p:set>
                                    <p:animEffect transition="in" filter="checkerboard(across)">
                                      <p:cBhvr>
                                        <p:cTn id="18" dur="500"/>
                                        <p:tgtEl>
                                          <p:spTgt spid="9627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5" presetClass="entr" presetSubtype="10" fill="hold" nodeType="clickEffect">
                                  <p:stCondLst>
                                    <p:cond delay="0"/>
                                  </p:stCondLst>
                                  <p:childTnLst>
                                    <p:set>
                                      <p:cBhvr>
                                        <p:cTn id="22" dur="1" fill="hold">
                                          <p:stCondLst>
                                            <p:cond delay="0"/>
                                          </p:stCondLst>
                                        </p:cTn>
                                        <p:tgtEl>
                                          <p:spTgt spid="96292"/>
                                        </p:tgtEl>
                                        <p:attrNameLst>
                                          <p:attrName>style.visibility</p:attrName>
                                        </p:attrNameLst>
                                      </p:cBhvr>
                                      <p:to>
                                        <p:strVal val="visible"/>
                                      </p:to>
                                    </p:set>
                                    <p:animEffect transition="in" filter="checkerboard(across)">
                                      <p:cBhvr>
                                        <p:cTn id="23" dur="500"/>
                                        <p:tgtEl>
                                          <p:spTgt spid="9629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 presetClass="entr" presetSubtype="10" fill="hold" nodeType="clickEffect">
                                  <p:stCondLst>
                                    <p:cond delay="0"/>
                                  </p:stCondLst>
                                  <p:childTnLst>
                                    <p:set>
                                      <p:cBhvr>
                                        <p:cTn id="27" dur="1" fill="hold">
                                          <p:stCondLst>
                                            <p:cond delay="0"/>
                                          </p:stCondLst>
                                        </p:cTn>
                                        <p:tgtEl>
                                          <p:spTgt spid="96290"/>
                                        </p:tgtEl>
                                        <p:attrNameLst>
                                          <p:attrName>style.visibility</p:attrName>
                                        </p:attrNameLst>
                                      </p:cBhvr>
                                      <p:to>
                                        <p:strVal val="visible"/>
                                      </p:to>
                                    </p:set>
                                    <p:animEffect transition="in" filter="checkerboard(across)">
                                      <p:cBhvr>
                                        <p:cTn id="28" dur="500"/>
                                        <p:tgtEl>
                                          <p:spTgt spid="96290"/>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 presetClass="entr" presetSubtype="10" fill="hold" nodeType="clickEffect">
                                  <p:stCondLst>
                                    <p:cond delay="0"/>
                                  </p:stCondLst>
                                  <p:childTnLst>
                                    <p:set>
                                      <p:cBhvr>
                                        <p:cTn id="32" dur="1" fill="hold">
                                          <p:stCondLst>
                                            <p:cond delay="0"/>
                                          </p:stCondLst>
                                        </p:cTn>
                                        <p:tgtEl>
                                          <p:spTgt spid="96291"/>
                                        </p:tgtEl>
                                        <p:attrNameLst>
                                          <p:attrName>style.visibility</p:attrName>
                                        </p:attrNameLst>
                                      </p:cBhvr>
                                      <p:to>
                                        <p:strVal val="visible"/>
                                      </p:to>
                                    </p:set>
                                    <p:animEffect transition="in" filter="checkerboard(across)">
                                      <p:cBhvr>
                                        <p:cTn id="33" dur="500"/>
                                        <p:tgtEl>
                                          <p:spTgt spid="96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77"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p:cNvSpPr>
            <a:spLocks noGrp="1"/>
          </p:cNvSpPr>
          <p:nvPr>
            <p:ph type="sldNum" sz="quarter" idx="12"/>
          </p:nvPr>
        </p:nvSpPr>
        <p:spPr/>
        <p:txBody>
          <a:bodyPr/>
          <a:lstStyle/>
          <a:p>
            <a:fld id="{9CDB8A96-256A-468F-9640-AA6005B76EBC}" type="slidenum">
              <a:rPr lang="en-US" altLang="zh-CN"/>
              <a:pPr/>
              <a:t>35</a:t>
            </a:fld>
            <a:endParaRPr lang="en-US" altLang="zh-CN"/>
          </a:p>
        </p:txBody>
      </p:sp>
      <p:sp>
        <p:nvSpPr>
          <p:cNvPr id="100355" name="Text Box 3"/>
          <p:cNvSpPr txBox="1">
            <a:spLocks noChangeArrowheads="1"/>
          </p:cNvSpPr>
          <p:nvPr/>
        </p:nvSpPr>
        <p:spPr bwMode="auto">
          <a:xfrm>
            <a:off x="609600" y="304800"/>
            <a:ext cx="853440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600" b="1">
                <a:latin typeface="Times New Roman" pitchFamily="18" charset="0"/>
              </a:rPr>
              <a:t>卷积和的性质（交换律）</a:t>
            </a:r>
          </a:p>
        </p:txBody>
      </p:sp>
      <p:graphicFrame>
        <p:nvGraphicFramePr>
          <p:cNvPr id="100357" name="Object 5"/>
          <p:cNvGraphicFramePr>
            <a:graphicFrameLocks noChangeAspect="1"/>
          </p:cNvGraphicFramePr>
          <p:nvPr/>
        </p:nvGraphicFramePr>
        <p:xfrm>
          <a:off x="1254125" y="1268413"/>
          <a:ext cx="5872163" cy="2127250"/>
        </p:xfrm>
        <a:graphic>
          <a:graphicData uri="http://schemas.openxmlformats.org/presentationml/2006/ole">
            <mc:AlternateContent xmlns:mc="http://schemas.openxmlformats.org/markup-compatibility/2006">
              <mc:Choice xmlns:v="urn:schemas-microsoft-com:vml" Requires="v">
                <p:oleObj spid="_x0000_s100581" name="Equation" r:id="rId3" imgW="2387520" imgH="863280" progId="Equation.DSMT4">
                  <p:embed/>
                </p:oleObj>
              </mc:Choice>
              <mc:Fallback>
                <p:oleObj name="Equation" r:id="rId3" imgW="2387520" imgH="863280" progId="Equation.DSMT4">
                  <p:embed/>
                  <p:pic>
                    <p:nvPicPr>
                      <p:cNvPr id="0" name="Object 5"/>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254125" y="1268413"/>
                        <a:ext cx="5872163" cy="2127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0369" name="Text Box 17"/>
          <p:cNvSpPr txBox="1">
            <a:spLocks noChangeArrowheads="1"/>
          </p:cNvSpPr>
          <p:nvPr/>
        </p:nvSpPr>
        <p:spPr bwMode="auto">
          <a:xfrm>
            <a:off x="609600" y="3716338"/>
            <a:ext cx="6194425"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600" b="1">
                <a:latin typeface="Times New Roman" pitchFamily="18" charset="0"/>
              </a:rPr>
              <a:t>即</a:t>
            </a:r>
          </a:p>
        </p:txBody>
      </p:sp>
      <p:graphicFrame>
        <p:nvGraphicFramePr>
          <p:cNvPr id="100370" name="Object 18"/>
          <p:cNvGraphicFramePr>
            <a:graphicFrameLocks noChangeAspect="1"/>
          </p:cNvGraphicFramePr>
          <p:nvPr/>
        </p:nvGraphicFramePr>
        <p:xfrm>
          <a:off x="2268538" y="4437063"/>
          <a:ext cx="3622675" cy="500062"/>
        </p:xfrm>
        <a:graphic>
          <a:graphicData uri="http://schemas.openxmlformats.org/presentationml/2006/ole">
            <mc:AlternateContent xmlns:mc="http://schemas.openxmlformats.org/markup-compatibility/2006">
              <mc:Choice xmlns:v="urn:schemas-microsoft-com:vml" Requires="v">
                <p:oleObj spid="_x0000_s100582" name="Equation" r:id="rId5" imgW="1473120" imgH="203040" progId="Equation.DSMT4">
                  <p:embed/>
                </p:oleObj>
              </mc:Choice>
              <mc:Fallback>
                <p:oleObj name="Equation" r:id="rId5" imgW="1473120" imgH="203040" progId="Equation.DSMT4">
                  <p:embed/>
                  <p:pic>
                    <p:nvPicPr>
                      <p:cNvPr id="0" name="Object 18"/>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2268538" y="4437063"/>
                        <a:ext cx="3622675" cy="500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0357"/>
                                        </p:tgtEl>
                                        <p:attrNameLst>
                                          <p:attrName>style.visibility</p:attrName>
                                        </p:attrNameLst>
                                      </p:cBhvr>
                                      <p:to>
                                        <p:strVal val="visible"/>
                                      </p:to>
                                    </p:set>
                                    <p:anim calcmode="lin" valueType="num">
                                      <p:cBhvr additive="base">
                                        <p:cTn id="7" dur="500" fill="hold"/>
                                        <p:tgtEl>
                                          <p:spTgt spid="100357"/>
                                        </p:tgtEl>
                                        <p:attrNameLst>
                                          <p:attrName>ppt_x</p:attrName>
                                        </p:attrNameLst>
                                      </p:cBhvr>
                                      <p:tavLst>
                                        <p:tav tm="0">
                                          <p:val>
                                            <p:strVal val="#ppt_x"/>
                                          </p:val>
                                        </p:tav>
                                        <p:tav tm="100000">
                                          <p:val>
                                            <p:strVal val="#ppt_x"/>
                                          </p:val>
                                        </p:tav>
                                      </p:tavLst>
                                    </p:anim>
                                    <p:anim calcmode="lin" valueType="num">
                                      <p:cBhvr additive="base">
                                        <p:cTn id="8" dur="500" fill="hold"/>
                                        <p:tgtEl>
                                          <p:spTgt spid="10035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0369"/>
                                        </p:tgtEl>
                                        <p:attrNameLst>
                                          <p:attrName>style.visibility</p:attrName>
                                        </p:attrNameLst>
                                      </p:cBhvr>
                                      <p:to>
                                        <p:strVal val="visible"/>
                                      </p:to>
                                    </p:set>
                                    <p:anim calcmode="lin" valueType="num">
                                      <p:cBhvr additive="base">
                                        <p:cTn id="13" dur="500" fill="hold"/>
                                        <p:tgtEl>
                                          <p:spTgt spid="100369"/>
                                        </p:tgtEl>
                                        <p:attrNameLst>
                                          <p:attrName>ppt_x</p:attrName>
                                        </p:attrNameLst>
                                      </p:cBhvr>
                                      <p:tavLst>
                                        <p:tav tm="0">
                                          <p:val>
                                            <p:strVal val="#ppt_x"/>
                                          </p:val>
                                        </p:tav>
                                        <p:tav tm="100000">
                                          <p:val>
                                            <p:strVal val="#ppt_x"/>
                                          </p:val>
                                        </p:tav>
                                      </p:tavLst>
                                    </p:anim>
                                    <p:anim calcmode="lin" valueType="num">
                                      <p:cBhvr additive="base">
                                        <p:cTn id="14" dur="500" fill="hold"/>
                                        <p:tgtEl>
                                          <p:spTgt spid="100369"/>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00370"/>
                                        </p:tgtEl>
                                        <p:attrNameLst>
                                          <p:attrName>style.visibility</p:attrName>
                                        </p:attrNameLst>
                                      </p:cBhvr>
                                      <p:to>
                                        <p:strVal val="visible"/>
                                      </p:to>
                                    </p:set>
                                    <p:anim calcmode="lin" valueType="num">
                                      <p:cBhvr additive="base">
                                        <p:cTn id="19" dur="500" fill="hold"/>
                                        <p:tgtEl>
                                          <p:spTgt spid="100370"/>
                                        </p:tgtEl>
                                        <p:attrNameLst>
                                          <p:attrName>ppt_x</p:attrName>
                                        </p:attrNameLst>
                                      </p:cBhvr>
                                      <p:tavLst>
                                        <p:tav tm="0">
                                          <p:val>
                                            <p:strVal val="#ppt_x"/>
                                          </p:val>
                                        </p:tav>
                                        <p:tav tm="100000">
                                          <p:val>
                                            <p:strVal val="#ppt_x"/>
                                          </p:val>
                                        </p:tav>
                                      </p:tavLst>
                                    </p:anim>
                                    <p:anim calcmode="lin" valueType="num">
                                      <p:cBhvr additive="base">
                                        <p:cTn id="20" dur="500" fill="hold"/>
                                        <p:tgtEl>
                                          <p:spTgt spid="1003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6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3"/>
          <p:cNvSpPr>
            <a:spLocks noGrp="1"/>
          </p:cNvSpPr>
          <p:nvPr>
            <p:ph type="sldNum" sz="quarter" idx="12"/>
          </p:nvPr>
        </p:nvSpPr>
        <p:spPr/>
        <p:txBody>
          <a:bodyPr/>
          <a:lstStyle/>
          <a:p>
            <a:fld id="{75900367-DC61-4872-8424-56D4466728C9}" type="slidenum">
              <a:rPr lang="en-US" altLang="zh-CN"/>
              <a:pPr/>
              <a:t>36</a:t>
            </a:fld>
            <a:endParaRPr lang="en-US" altLang="zh-CN"/>
          </a:p>
        </p:txBody>
      </p:sp>
      <p:sp>
        <p:nvSpPr>
          <p:cNvPr id="101379" name="Text Box 3"/>
          <p:cNvSpPr txBox="1">
            <a:spLocks noChangeArrowheads="1"/>
          </p:cNvSpPr>
          <p:nvPr/>
        </p:nvSpPr>
        <p:spPr bwMode="auto">
          <a:xfrm>
            <a:off x="609600" y="304800"/>
            <a:ext cx="853440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600" b="1">
                <a:latin typeface="Times New Roman" pitchFamily="18" charset="0"/>
              </a:rPr>
              <a:t>证明</a:t>
            </a:r>
          </a:p>
        </p:txBody>
      </p:sp>
      <p:graphicFrame>
        <p:nvGraphicFramePr>
          <p:cNvPr id="101380" name="Object 4"/>
          <p:cNvGraphicFramePr>
            <a:graphicFrameLocks noChangeAspect="1"/>
          </p:cNvGraphicFramePr>
          <p:nvPr/>
        </p:nvGraphicFramePr>
        <p:xfrm>
          <a:off x="1187450" y="1196975"/>
          <a:ext cx="4684713" cy="1063625"/>
        </p:xfrm>
        <a:graphic>
          <a:graphicData uri="http://schemas.openxmlformats.org/presentationml/2006/ole">
            <mc:AlternateContent xmlns:mc="http://schemas.openxmlformats.org/markup-compatibility/2006">
              <mc:Choice xmlns:v="urn:schemas-microsoft-com:vml" Requires="v">
                <p:oleObj spid="_x0000_s101922" name="Equation" r:id="rId3" imgW="1904760" imgH="431640" progId="Equation.DSMT4">
                  <p:embed/>
                </p:oleObj>
              </mc:Choice>
              <mc:Fallback>
                <p:oleObj name="Equation" r:id="rId3" imgW="1904760" imgH="431640" progId="Equation.DSMT4">
                  <p:embed/>
                  <p:pic>
                    <p:nvPicPr>
                      <p:cNvPr id="0" name="Object 4"/>
                      <p:cNvPicPr>
                        <a:picLocks noChangeAspect="1" noChangeArrowheads="1"/>
                      </p:cNvPicPr>
                      <p:nvPr/>
                    </p:nvPicPr>
                    <p:blipFill>
                      <a:blip r:embed="rId4">
                        <a:lum bright="-98000"/>
                        <a:extLst>
                          <a:ext uri="{28A0092B-C50C-407E-A947-70E740481C1C}">
                            <a14:useLocalDpi xmlns:a14="http://schemas.microsoft.com/office/drawing/2010/main" val="0"/>
                          </a:ext>
                        </a:extLst>
                      </a:blip>
                      <a:srcRect/>
                      <a:stretch>
                        <a:fillRect/>
                      </a:stretch>
                    </p:blipFill>
                    <p:spPr bwMode="auto">
                      <a:xfrm>
                        <a:off x="1187450" y="1196975"/>
                        <a:ext cx="4684713" cy="1063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1383" name="Object 7"/>
          <p:cNvGraphicFramePr>
            <a:graphicFrameLocks noChangeAspect="1"/>
          </p:cNvGraphicFramePr>
          <p:nvPr/>
        </p:nvGraphicFramePr>
        <p:xfrm>
          <a:off x="2843213" y="4581525"/>
          <a:ext cx="3030537" cy="1063625"/>
        </p:xfrm>
        <a:graphic>
          <a:graphicData uri="http://schemas.openxmlformats.org/presentationml/2006/ole">
            <mc:AlternateContent xmlns:mc="http://schemas.openxmlformats.org/markup-compatibility/2006">
              <mc:Choice xmlns:v="urn:schemas-microsoft-com:vml" Requires="v">
                <p:oleObj spid="_x0000_s101923" name="Equation" r:id="rId5" imgW="1231560" imgH="431640" progId="Equation.DSMT4">
                  <p:embed/>
                </p:oleObj>
              </mc:Choice>
              <mc:Fallback>
                <p:oleObj name="Equation" r:id="rId5" imgW="1231560" imgH="431640" progId="Equation.DSMT4">
                  <p:embed/>
                  <p:pic>
                    <p:nvPicPr>
                      <p:cNvPr id="0" name="Object 7"/>
                      <p:cNvPicPr>
                        <a:picLocks noChangeAspect="1" noChangeArrowheads="1"/>
                      </p:cNvPicPr>
                      <p:nvPr/>
                    </p:nvPicPr>
                    <p:blipFill>
                      <a:blip r:embed="rId6">
                        <a:lum bright="-98000"/>
                        <a:extLst>
                          <a:ext uri="{28A0092B-C50C-407E-A947-70E740481C1C}">
                            <a14:useLocalDpi xmlns:a14="http://schemas.microsoft.com/office/drawing/2010/main" val="0"/>
                          </a:ext>
                        </a:extLst>
                      </a:blip>
                      <a:srcRect/>
                      <a:stretch>
                        <a:fillRect/>
                      </a:stretch>
                    </p:blipFill>
                    <p:spPr bwMode="auto">
                      <a:xfrm>
                        <a:off x="2843213" y="4581525"/>
                        <a:ext cx="3030537" cy="1063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1384" name="Object 8"/>
          <p:cNvGraphicFramePr>
            <a:graphicFrameLocks noChangeAspect="1"/>
          </p:cNvGraphicFramePr>
          <p:nvPr>
            <p:extLst>
              <p:ext uri="{D42A27DB-BD31-4B8C-83A1-F6EECF244321}">
                <p14:modId xmlns:p14="http://schemas.microsoft.com/office/powerpoint/2010/main" val="1409561414"/>
              </p:ext>
            </p:extLst>
          </p:nvPr>
        </p:nvGraphicFramePr>
        <p:xfrm>
          <a:off x="2487613" y="2492375"/>
          <a:ext cx="3590925" cy="1063625"/>
        </p:xfrm>
        <a:graphic>
          <a:graphicData uri="http://schemas.openxmlformats.org/presentationml/2006/ole">
            <mc:AlternateContent xmlns:mc="http://schemas.openxmlformats.org/markup-compatibility/2006">
              <mc:Choice xmlns:v="urn:schemas-microsoft-com:vml" Requires="v">
                <p:oleObj spid="_x0000_s101924" name="Equation" r:id="rId7" imgW="1460160" imgH="431640" progId="Equation.DSMT4">
                  <p:embed/>
                </p:oleObj>
              </mc:Choice>
              <mc:Fallback>
                <p:oleObj name="Equation" r:id="rId7" imgW="1460160" imgH="431640" progId="Equation.DSMT4">
                  <p:embed/>
                  <p:pic>
                    <p:nvPicPr>
                      <p:cNvPr id="0" name="Object 8"/>
                      <p:cNvPicPr>
                        <a:picLocks noChangeAspect="1" noChangeArrowheads="1"/>
                      </p:cNvPicPr>
                      <p:nvPr/>
                    </p:nvPicPr>
                    <p:blipFill>
                      <a:blip r:embed="rId8">
                        <a:lum bright="-98000"/>
                      </a:blip>
                      <a:srcRect/>
                      <a:stretch>
                        <a:fillRect/>
                      </a:stretch>
                    </p:blipFill>
                    <p:spPr bwMode="auto">
                      <a:xfrm>
                        <a:off x="2487613" y="2492375"/>
                        <a:ext cx="3590925" cy="1063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1387" name="Object 11"/>
          <p:cNvGraphicFramePr>
            <a:graphicFrameLocks noChangeAspect="1"/>
          </p:cNvGraphicFramePr>
          <p:nvPr/>
        </p:nvGraphicFramePr>
        <p:xfrm>
          <a:off x="2843213" y="3573463"/>
          <a:ext cx="2843212" cy="1063625"/>
        </p:xfrm>
        <a:graphic>
          <a:graphicData uri="http://schemas.openxmlformats.org/presentationml/2006/ole">
            <mc:AlternateContent xmlns:mc="http://schemas.openxmlformats.org/markup-compatibility/2006">
              <mc:Choice xmlns:v="urn:schemas-microsoft-com:vml" Requires="v">
                <p:oleObj spid="_x0000_s101925" name="Equation" r:id="rId9" imgW="1155600" imgH="431640" progId="Equation.DSMT4">
                  <p:embed/>
                </p:oleObj>
              </mc:Choice>
              <mc:Fallback>
                <p:oleObj name="Equation" r:id="rId9" imgW="1155600" imgH="431640" progId="Equation.DSMT4">
                  <p:embed/>
                  <p:pic>
                    <p:nvPicPr>
                      <p:cNvPr id="0" name="Object 11"/>
                      <p:cNvPicPr>
                        <a:picLocks noChangeAspect="1" noChangeArrowheads="1"/>
                      </p:cNvPicPr>
                      <p:nvPr/>
                    </p:nvPicPr>
                    <p:blipFill>
                      <a:blip r:embed="rId10">
                        <a:lum bright="-98000"/>
                        <a:extLst>
                          <a:ext uri="{28A0092B-C50C-407E-A947-70E740481C1C}">
                            <a14:useLocalDpi xmlns:a14="http://schemas.microsoft.com/office/drawing/2010/main" val="0"/>
                          </a:ext>
                        </a:extLst>
                      </a:blip>
                      <a:srcRect/>
                      <a:stretch>
                        <a:fillRect/>
                      </a:stretch>
                    </p:blipFill>
                    <p:spPr bwMode="auto">
                      <a:xfrm>
                        <a:off x="2843213" y="3573463"/>
                        <a:ext cx="2843212" cy="1063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1390" name="Object 14"/>
          <p:cNvGraphicFramePr>
            <a:graphicFrameLocks noChangeAspect="1"/>
          </p:cNvGraphicFramePr>
          <p:nvPr/>
        </p:nvGraphicFramePr>
        <p:xfrm>
          <a:off x="2843213" y="5734050"/>
          <a:ext cx="1968500" cy="500063"/>
        </p:xfrm>
        <a:graphic>
          <a:graphicData uri="http://schemas.openxmlformats.org/presentationml/2006/ole">
            <mc:AlternateContent xmlns:mc="http://schemas.openxmlformats.org/markup-compatibility/2006">
              <mc:Choice xmlns:v="urn:schemas-microsoft-com:vml" Requires="v">
                <p:oleObj spid="_x0000_s101926" name="Equation" r:id="rId11" imgW="799920" imgH="203040" progId="Equation.DSMT4">
                  <p:embed/>
                </p:oleObj>
              </mc:Choice>
              <mc:Fallback>
                <p:oleObj name="Equation" r:id="rId11" imgW="799920" imgH="203040" progId="Equation.DSMT4">
                  <p:embed/>
                  <p:pic>
                    <p:nvPicPr>
                      <p:cNvPr id="0" name="Object 14"/>
                      <p:cNvPicPr>
                        <a:picLocks noChangeAspect="1" noChangeArrowheads="1"/>
                      </p:cNvPicPr>
                      <p:nvPr/>
                    </p:nvPicPr>
                    <p:blipFill>
                      <a:blip r:embed="rId12">
                        <a:lum bright="-98000"/>
                        <a:extLst>
                          <a:ext uri="{28A0092B-C50C-407E-A947-70E740481C1C}">
                            <a14:useLocalDpi xmlns:a14="http://schemas.microsoft.com/office/drawing/2010/main" val="0"/>
                          </a:ext>
                        </a:extLst>
                      </a:blip>
                      <a:srcRect/>
                      <a:stretch>
                        <a:fillRect/>
                      </a:stretch>
                    </p:blipFill>
                    <p:spPr bwMode="auto">
                      <a:xfrm>
                        <a:off x="2843213" y="5734050"/>
                        <a:ext cx="1968500" cy="500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1380"/>
                                        </p:tgtEl>
                                        <p:attrNameLst>
                                          <p:attrName>style.visibility</p:attrName>
                                        </p:attrNameLst>
                                      </p:cBhvr>
                                      <p:to>
                                        <p:strVal val="visible"/>
                                      </p:to>
                                    </p:set>
                                    <p:anim calcmode="lin" valueType="num">
                                      <p:cBhvr additive="base">
                                        <p:cTn id="7" dur="500" fill="hold"/>
                                        <p:tgtEl>
                                          <p:spTgt spid="101380"/>
                                        </p:tgtEl>
                                        <p:attrNameLst>
                                          <p:attrName>ppt_x</p:attrName>
                                        </p:attrNameLst>
                                      </p:cBhvr>
                                      <p:tavLst>
                                        <p:tav tm="0">
                                          <p:val>
                                            <p:strVal val="#ppt_x"/>
                                          </p:val>
                                        </p:tav>
                                        <p:tav tm="100000">
                                          <p:val>
                                            <p:strVal val="#ppt_x"/>
                                          </p:val>
                                        </p:tav>
                                      </p:tavLst>
                                    </p:anim>
                                    <p:anim calcmode="lin" valueType="num">
                                      <p:cBhvr additive="base">
                                        <p:cTn id="8" dur="500" fill="hold"/>
                                        <p:tgtEl>
                                          <p:spTgt spid="10138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01384"/>
                                        </p:tgtEl>
                                        <p:attrNameLst>
                                          <p:attrName>style.visibility</p:attrName>
                                        </p:attrNameLst>
                                      </p:cBhvr>
                                      <p:to>
                                        <p:strVal val="visible"/>
                                      </p:to>
                                    </p:set>
                                    <p:anim calcmode="lin" valueType="num">
                                      <p:cBhvr additive="base">
                                        <p:cTn id="13" dur="500" fill="hold"/>
                                        <p:tgtEl>
                                          <p:spTgt spid="101384"/>
                                        </p:tgtEl>
                                        <p:attrNameLst>
                                          <p:attrName>ppt_x</p:attrName>
                                        </p:attrNameLst>
                                      </p:cBhvr>
                                      <p:tavLst>
                                        <p:tav tm="0">
                                          <p:val>
                                            <p:strVal val="#ppt_x"/>
                                          </p:val>
                                        </p:tav>
                                        <p:tav tm="100000">
                                          <p:val>
                                            <p:strVal val="#ppt_x"/>
                                          </p:val>
                                        </p:tav>
                                      </p:tavLst>
                                    </p:anim>
                                    <p:anim calcmode="lin" valueType="num">
                                      <p:cBhvr additive="base">
                                        <p:cTn id="14" dur="500" fill="hold"/>
                                        <p:tgtEl>
                                          <p:spTgt spid="10138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01387"/>
                                        </p:tgtEl>
                                        <p:attrNameLst>
                                          <p:attrName>style.visibility</p:attrName>
                                        </p:attrNameLst>
                                      </p:cBhvr>
                                      <p:to>
                                        <p:strVal val="visible"/>
                                      </p:to>
                                    </p:set>
                                    <p:anim calcmode="lin" valueType="num">
                                      <p:cBhvr additive="base">
                                        <p:cTn id="19" dur="500" fill="hold"/>
                                        <p:tgtEl>
                                          <p:spTgt spid="101387"/>
                                        </p:tgtEl>
                                        <p:attrNameLst>
                                          <p:attrName>ppt_x</p:attrName>
                                        </p:attrNameLst>
                                      </p:cBhvr>
                                      <p:tavLst>
                                        <p:tav tm="0">
                                          <p:val>
                                            <p:strVal val="#ppt_x"/>
                                          </p:val>
                                        </p:tav>
                                        <p:tav tm="100000">
                                          <p:val>
                                            <p:strVal val="#ppt_x"/>
                                          </p:val>
                                        </p:tav>
                                      </p:tavLst>
                                    </p:anim>
                                    <p:anim calcmode="lin" valueType="num">
                                      <p:cBhvr additive="base">
                                        <p:cTn id="20" dur="500" fill="hold"/>
                                        <p:tgtEl>
                                          <p:spTgt spid="101387"/>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01383"/>
                                        </p:tgtEl>
                                        <p:attrNameLst>
                                          <p:attrName>style.visibility</p:attrName>
                                        </p:attrNameLst>
                                      </p:cBhvr>
                                      <p:to>
                                        <p:strVal val="visible"/>
                                      </p:to>
                                    </p:set>
                                    <p:anim calcmode="lin" valueType="num">
                                      <p:cBhvr additive="base">
                                        <p:cTn id="25" dur="500" fill="hold"/>
                                        <p:tgtEl>
                                          <p:spTgt spid="101383"/>
                                        </p:tgtEl>
                                        <p:attrNameLst>
                                          <p:attrName>ppt_x</p:attrName>
                                        </p:attrNameLst>
                                      </p:cBhvr>
                                      <p:tavLst>
                                        <p:tav tm="0">
                                          <p:val>
                                            <p:strVal val="#ppt_x"/>
                                          </p:val>
                                        </p:tav>
                                        <p:tav tm="100000">
                                          <p:val>
                                            <p:strVal val="#ppt_x"/>
                                          </p:val>
                                        </p:tav>
                                      </p:tavLst>
                                    </p:anim>
                                    <p:anim calcmode="lin" valueType="num">
                                      <p:cBhvr additive="base">
                                        <p:cTn id="26" dur="500" fill="hold"/>
                                        <p:tgtEl>
                                          <p:spTgt spid="101383"/>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01390"/>
                                        </p:tgtEl>
                                        <p:attrNameLst>
                                          <p:attrName>style.visibility</p:attrName>
                                        </p:attrNameLst>
                                      </p:cBhvr>
                                      <p:to>
                                        <p:strVal val="visible"/>
                                      </p:to>
                                    </p:set>
                                    <p:anim calcmode="lin" valueType="num">
                                      <p:cBhvr additive="base">
                                        <p:cTn id="31" dur="500" fill="hold"/>
                                        <p:tgtEl>
                                          <p:spTgt spid="101390"/>
                                        </p:tgtEl>
                                        <p:attrNameLst>
                                          <p:attrName>ppt_x</p:attrName>
                                        </p:attrNameLst>
                                      </p:cBhvr>
                                      <p:tavLst>
                                        <p:tav tm="0">
                                          <p:val>
                                            <p:strVal val="#ppt_x"/>
                                          </p:val>
                                        </p:tav>
                                        <p:tav tm="100000">
                                          <p:val>
                                            <p:strVal val="#ppt_x"/>
                                          </p:val>
                                        </p:tav>
                                      </p:tavLst>
                                    </p:anim>
                                    <p:anim calcmode="lin" valueType="num">
                                      <p:cBhvr additive="base">
                                        <p:cTn id="32" dur="500" fill="hold"/>
                                        <p:tgtEl>
                                          <p:spTgt spid="1013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8F15A0AB-C670-4A90-A2A3-F5C97C4F3160}" type="slidenum">
              <a:rPr lang="en-US" altLang="zh-CN"/>
              <a:pPr/>
              <a:t>37</a:t>
            </a:fld>
            <a:endParaRPr lang="en-US" altLang="zh-CN"/>
          </a:p>
        </p:txBody>
      </p:sp>
      <p:sp>
        <p:nvSpPr>
          <p:cNvPr id="97282" name="Text Box 2"/>
          <p:cNvSpPr txBox="1">
            <a:spLocks noChangeArrowheads="1"/>
          </p:cNvSpPr>
          <p:nvPr/>
        </p:nvSpPr>
        <p:spPr bwMode="auto">
          <a:xfrm>
            <a:off x="684213" y="1557338"/>
            <a:ext cx="7772400" cy="14773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342900" indent="-342900">
              <a:defRPr>
                <a:solidFill>
                  <a:schemeClr val="tx1"/>
                </a:solidFill>
                <a:latin typeface="Arial" charset="0"/>
                <a:ea typeface="宋体" charset="-122"/>
              </a:defRPr>
            </a:lvl1pPr>
            <a:lvl2pPr marL="800100" indent="-342900">
              <a:defRPr>
                <a:solidFill>
                  <a:schemeClr val="tx1"/>
                </a:solidFill>
                <a:latin typeface="Arial" charset="0"/>
                <a:ea typeface="宋体" charset="-122"/>
              </a:defRPr>
            </a:lvl2pPr>
            <a:lvl3pPr marL="1257300" indent="-342900">
              <a:defRPr>
                <a:solidFill>
                  <a:schemeClr val="tx1"/>
                </a:solidFill>
                <a:latin typeface="Arial" charset="0"/>
                <a:ea typeface="宋体" charset="-122"/>
              </a:defRPr>
            </a:lvl3pPr>
            <a:lvl4pPr marL="1714500" indent="-342900">
              <a:defRPr>
                <a:solidFill>
                  <a:schemeClr val="tx1"/>
                </a:solidFill>
                <a:latin typeface="Arial" charset="0"/>
                <a:ea typeface="宋体" charset="-122"/>
              </a:defRPr>
            </a:lvl4pPr>
            <a:lvl5pPr marL="2171700" indent="-342900">
              <a:defRPr>
                <a:solidFill>
                  <a:schemeClr val="tx1"/>
                </a:solidFill>
                <a:latin typeface="Arial" charset="0"/>
                <a:ea typeface="宋体" charset="-122"/>
              </a:defRPr>
            </a:lvl5pPr>
            <a:lvl6pPr marL="2628900" indent="-342900" fontAlgn="base">
              <a:spcBef>
                <a:spcPct val="0"/>
              </a:spcBef>
              <a:spcAft>
                <a:spcPct val="0"/>
              </a:spcAft>
              <a:defRPr>
                <a:solidFill>
                  <a:schemeClr val="tx1"/>
                </a:solidFill>
                <a:latin typeface="Arial" charset="0"/>
                <a:ea typeface="宋体" charset="-122"/>
              </a:defRPr>
            </a:lvl6pPr>
            <a:lvl7pPr marL="3086100" indent="-342900" fontAlgn="base">
              <a:spcBef>
                <a:spcPct val="0"/>
              </a:spcBef>
              <a:spcAft>
                <a:spcPct val="0"/>
              </a:spcAft>
              <a:defRPr>
                <a:solidFill>
                  <a:schemeClr val="tx1"/>
                </a:solidFill>
                <a:latin typeface="Arial" charset="0"/>
                <a:ea typeface="宋体" charset="-122"/>
              </a:defRPr>
            </a:lvl7pPr>
            <a:lvl8pPr marL="3543300" indent="-342900" fontAlgn="base">
              <a:spcBef>
                <a:spcPct val="0"/>
              </a:spcBef>
              <a:spcAft>
                <a:spcPct val="0"/>
              </a:spcAft>
              <a:defRPr>
                <a:solidFill>
                  <a:schemeClr val="tx1"/>
                </a:solidFill>
                <a:latin typeface="Arial" charset="0"/>
                <a:ea typeface="宋体" charset="-122"/>
              </a:defRPr>
            </a:lvl8pPr>
            <a:lvl9pPr marL="4000500" indent="-342900" fontAlgn="base">
              <a:spcBef>
                <a:spcPct val="0"/>
              </a:spcBef>
              <a:spcAft>
                <a:spcPct val="0"/>
              </a:spcAft>
              <a:defRPr>
                <a:solidFill>
                  <a:schemeClr val="tx1"/>
                </a:solidFill>
                <a:latin typeface="Arial" charset="0"/>
                <a:ea typeface="宋体" charset="-122"/>
              </a:defRPr>
            </a:lvl9pPr>
          </a:lstStyle>
          <a:p>
            <a:pPr>
              <a:spcBef>
                <a:spcPct val="50000"/>
              </a:spcBef>
              <a:buFontTx/>
              <a:buAutoNum type="arabicParenBoth"/>
            </a:pPr>
            <a:r>
              <a:rPr kumimoji="1" lang="en-US" altLang="zh-CN" sz="3600" b="1" dirty="0">
                <a:latin typeface="Times New Roman" pitchFamily="18" charset="0"/>
              </a:rPr>
              <a:t> </a:t>
            </a:r>
            <a:r>
              <a:rPr kumimoji="1" lang="zh-CN" altLang="en-US" sz="3600" b="1" dirty="0">
                <a:latin typeface="Times New Roman" pitchFamily="18" charset="0"/>
              </a:rPr>
              <a:t>图解法（按照定义运算）</a:t>
            </a:r>
          </a:p>
          <a:p>
            <a:pPr>
              <a:spcBef>
                <a:spcPct val="50000"/>
              </a:spcBef>
            </a:pPr>
            <a:r>
              <a:rPr kumimoji="1" lang="zh-CN" altLang="en-US" sz="3600" b="1" dirty="0">
                <a:latin typeface="Times New Roman" pitchFamily="18" charset="0"/>
              </a:rPr>
              <a:t>    卷积运算在图形表示上分为四步</a:t>
            </a:r>
            <a:r>
              <a:rPr kumimoji="1" lang="zh-CN" altLang="en-US" sz="3600" b="1" dirty="0" smtClean="0">
                <a:latin typeface="Times New Roman" pitchFamily="18" charset="0"/>
              </a:rPr>
              <a:t>：</a:t>
            </a:r>
            <a:endParaRPr kumimoji="1" lang="zh-CN" altLang="en-US" sz="3200" b="1" dirty="0">
              <a:latin typeface="Times New Roman" pitchFamily="18" charset="0"/>
            </a:endParaRPr>
          </a:p>
        </p:txBody>
      </p:sp>
      <p:sp>
        <p:nvSpPr>
          <p:cNvPr id="97294" name="Text Box 14"/>
          <p:cNvSpPr txBox="1">
            <a:spLocks noChangeArrowheads="1"/>
          </p:cNvSpPr>
          <p:nvPr/>
        </p:nvSpPr>
        <p:spPr bwMode="auto">
          <a:xfrm>
            <a:off x="684213" y="549275"/>
            <a:ext cx="424815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600" b="1" dirty="0">
                <a:latin typeface="Times New Roman" pitchFamily="18" charset="0"/>
              </a:rPr>
              <a:t>卷积和运算方法</a:t>
            </a:r>
          </a:p>
        </p:txBody>
      </p:sp>
      <p:graphicFrame>
        <p:nvGraphicFramePr>
          <p:cNvPr id="2" name="对象 1"/>
          <p:cNvGraphicFramePr>
            <a:graphicFrameLocks noChangeAspect="1"/>
          </p:cNvGraphicFramePr>
          <p:nvPr>
            <p:extLst>
              <p:ext uri="{D42A27DB-BD31-4B8C-83A1-F6EECF244321}">
                <p14:modId xmlns:p14="http://schemas.microsoft.com/office/powerpoint/2010/main" val="3821298825"/>
              </p:ext>
            </p:extLst>
          </p:nvPr>
        </p:nvGraphicFramePr>
        <p:xfrm>
          <a:off x="4283968" y="338137"/>
          <a:ext cx="4684713" cy="1063625"/>
        </p:xfrm>
        <a:graphic>
          <a:graphicData uri="http://schemas.openxmlformats.org/presentationml/2006/ole">
            <mc:AlternateContent xmlns:mc="http://schemas.openxmlformats.org/markup-compatibility/2006">
              <mc:Choice xmlns:v="urn:schemas-microsoft-com:vml" Requires="v">
                <p:oleObj spid="_x0000_s252226" name="Equation" r:id="rId3" imgW="1905000" imgH="431800" progId="Equation.DSMT4">
                  <p:embed/>
                </p:oleObj>
              </mc:Choice>
              <mc:Fallback>
                <p:oleObj name="Equation" r:id="rId3" imgW="1905000" imgH="431800" progId="Equation.DSMT4">
                  <p:embed/>
                  <p:pic>
                    <p:nvPicPr>
                      <p:cNvPr id="0" name="Object 4"/>
                      <p:cNvPicPr>
                        <a:picLocks noChangeAspect="1" noChangeArrowheads="1"/>
                      </p:cNvPicPr>
                      <p:nvPr/>
                    </p:nvPicPr>
                    <p:blipFill>
                      <a:blip r:embed="rId4">
                        <a:lum bright="-98000"/>
                        <a:extLst>
                          <a:ext uri="{28A0092B-C50C-407E-A947-70E740481C1C}">
                            <a14:useLocalDpi xmlns:a14="http://schemas.microsoft.com/office/drawing/2010/main" val="0"/>
                          </a:ext>
                        </a:extLst>
                      </a:blip>
                      <a:srcRect/>
                      <a:stretch>
                        <a:fillRect/>
                      </a:stretch>
                    </p:blipFill>
                    <p:spPr bwMode="auto">
                      <a:xfrm>
                        <a:off x="4283968" y="338137"/>
                        <a:ext cx="4684713" cy="1063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 name="组合 2"/>
          <p:cNvGrpSpPr/>
          <p:nvPr/>
        </p:nvGrpSpPr>
        <p:grpSpPr>
          <a:xfrm>
            <a:off x="285783" y="3277133"/>
            <a:ext cx="3171238" cy="584775"/>
            <a:chOff x="285783" y="3277133"/>
            <a:chExt cx="3171238" cy="584775"/>
          </a:xfrm>
        </p:grpSpPr>
        <p:graphicFrame>
          <p:nvGraphicFramePr>
            <p:cNvPr id="6" name="Object 14"/>
            <p:cNvGraphicFramePr>
              <a:graphicFrameLocks noChangeAspect="1"/>
            </p:cNvGraphicFramePr>
            <p:nvPr>
              <p:extLst>
                <p:ext uri="{D42A27DB-BD31-4B8C-83A1-F6EECF244321}">
                  <p14:modId xmlns:p14="http://schemas.microsoft.com/office/powerpoint/2010/main" val="1577082821"/>
                </p:ext>
              </p:extLst>
            </p:nvPr>
          </p:nvGraphicFramePr>
          <p:xfrm>
            <a:off x="2394984" y="3336724"/>
            <a:ext cx="1062037" cy="501650"/>
          </p:xfrm>
          <a:graphic>
            <a:graphicData uri="http://schemas.openxmlformats.org/presentationml/2006/ole">
              <mc:AlternateContent xmlns:mc="http://schemas.openxmlformats.org/markup-compatibility/2006">
                <mc:Choice xmlns:v="urn:schemas-microsoft-com:vml" Requires="v">
                  <p:oleObj spid="_x0000_s252227" name="公式" r:id="rId5" imgW="431640" imgH="203040" progId="Equation.3">
                    <p:embed/>
                  </p:oleObj>
                </mc:Choice>
                <mc:Fallback>
                  <p:oleObj name="公式" r:id="rId5" imgW="431640" imgH="203040" progId="Equation.3">
                    <p:embed/>
                    <p:pic>
                      <p:nvPicPr>
                        <p:cNvPr id="95246" name="Object 14"/>
                        <p:cNvPicPr>
                          <a:picLocks noChangeAspect="1" noChangeArrowheads="1"/>
                        </p:cNvPicPr>
                        <p:nvPr/>
                      </p:nvPicPr>
                      <p:blipFill>
                        <a:blip r:embed="rId6">
                          <a:lum bright="-26000"/>
                          <a:extLst>
                            <a:ext uri="{28A0092B-C50C-407E-A947-70E740481C1C}">
                              <a14:useLocalDpi xmlns:a14="http://schemas.microsoft.com/office/drawing/2010/main" val="0"/>
                            </a:ext>
                          </a:extLst>
                        </a:blip>
                        <a:srcRect/>
                        <a:stretch>
                          <a:fillRect/>
                        </a:stretch>
                      </p:blipFill>
                      <p:spPr bwMode="auto">
                        <a:xfrm>
                          <a:off x="2394984" y="3336724"/>
                          <a:ext cx="1062037"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 name="Text Box 2"/>
            <p:cNvSpPr txBox="1">
              <a:spLocks noChangeArrowheads="1"/>
            </p:cNvSpPr>
            <p:nvPr/>
          </p:nvSpPr>
          <p:spPr bwMode="auto">
            <a:xfrm>
              <a:off x="285783" y="3277133"/>
              <a:ext cx="2075309"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marL="342900" indent="-342900">
                <a:defRPr>
                  <a:solidFill>
                    <a:schemeClr val="tx1"/>
                  </a:solidFill>
                  <a:latin typeface="Arial" charset="0"/>
                  <a:ea typeface="宋体" charset="-122"/>
                </a:defRPr>
              </a:lvl1pPr>
              <a:lvl2pPr marL="800100" indent="-342900">
                <a:defRPr>
                  <a:solidFill>
                    <a:schemeClr val="tx1"/>
                  </a:solidFill>
                  <a:latin typeface="Arial" charset="0"/>
                  <a:ea typeface="宋体" charset="-122"/>
                </a:defRPr>
              </a:lvl2pPr>
              <a:lvl3pPr marL="1257300" indent="-342900">
                <a:defRPr>
                  <a:solidFill>
                    <a:schemeClr val="tx1"/>
                  </a:solidFill>
                  <a:latin typeface="Arial" charset="0"/>
                  <a:ea typeface="宋体" charset="-122"/>
                </a:defRPr>
              </a:lvl3pPr>
              <a:lvl4pPr marL="1714500" indent="-342900">
                <a:defRPr>
                  <a:solidFill>
                    <a:schemeClr val="tx1"/>
                  </a:solidFill>
                  <a:latin typeface="Arial" charset="0"/>
                  <a:ea typeface="宋体" charset="-122"/>
                </a:defRPr>
              </a:lvl4pPr>
              <a:lvl5pPr marL="2171700" indent="-342900">
                <a:defRPr>
                  <a:solidFill>
                    <a:schemeClr val="tx1"/>
                  </a:solidFill>
                  <a:latin typeface="Arial" charset="0"/>
                  <a:ea typeface="宋体" charset="-122"/>
                </a:defRPr>
              </a:lvl5pPr>
              <a:lvl6pPr marL="2628900" indent="-342900" fontAlgn="base">
                <a:spcBef>
                  <a:spcPct val="0"/>
                </a:spcBef>
                <a:spcAft>
                  <a:spcPct val="0"/>
                </a:spcAft>
                <a:defRPr>
                  <a:solidFill>
                    <a:schemeClr val="tx1"/>
                  </a:solidFill>
                  <a:latin typeface="Arial" charset="0"/>
                  <a:ea typeface="宋体" charset="-122"/>
                </a:defRPr>
              </a:lvl6pPr>
              <a:lvl7pPr marL="3086100" indent="-342900" fontAlgn="base">
                <a:spcBef>
                  <a:spcPct val="0"/>
                </a:spcBef>
                <a:spcAft>
                  <a:spcPct val="0"/>
                </a:spcAft>
                <a:defRPr>
                  <a:solidFill>
                    <a:schemeClr val="tx1"/>
                  </a:solidFill>
                  <a:latin typeface="Arial" charset="0"/>
                  <a:ea typeface="宋体" charset="-122"/>
                </a:defRPr>
              </a:lvl7pPr>
              <a:lvl8pPr marL="3543300" indent="-342900" fontAlgn="base">
                <a:spcBef>
                  <a:spcPct val="0"/>
                </a:spcBef>
                <a:spcAft>
                  <a:spcPct val="0"/>
                </a:spcAft>
                <a:defRPr>
                  <a:solidFill>
                    <a:schemeClr val="tx1"/>
                  </a:solidFill>
                  <a:latin typeface="Arial" charset="0"/>
                  <a:ea typeface="宋体" charset="-122"/>
                </a:defRPr>
              </a:lvl8pPr>
              <a:lvl9pPr marL="4000500" indent="-342900" fontAlgn="base">
                <a:spcBef>
                  <a:spcPct val="0"/>
                </a:spcBef>
                <a:spcAft>
                  <a:spcPct val="0"/>
                </a:spcAft>
                <a:defRPr>
                  <a:solidFill>
                    <a:schemeClr val="tx1"/>
                  </a:solidFill>
                  <a:latin typeface="Arial" charset="0"/>
                  <a:ea typeface="宋体" charset="-122"/>
                </a:defRPr>
              </a:lvl9pPr>
            </a:lstStyle>
            <a:p>
              <a:pPr marL="0" indent="0">
                <a:spcBef>
                  <a:spcPct val="50000"/>
                </a:spcBef>
              </a:pPr>
              <a:r>
                <a:rPr kumimoji="1" lang="en-US" altLang="zh-CN" sz="3200" b="1" dirty="0" smtClean="0">
                  <a:latin typeface="Times New Roman" pitchFamily="18" charset="0"/>
                </a:rPr>
                <a:t>1. </a:t>
              </a:r>
              <a:r>
                <a:rPr kumimoji="1" lang="zh-CN" altLang="en-US" sz="3200" b="1" dirty="0" smtClean="0">
                  <a:latin typeface="Times New Roman" pitchFamily="18" charset="0"/>
                </a:rPr>
                <a:t>翻褶</a:t>
              </a:r>
              <a:endParaRPr kumimoji="1" lang="zh-CN" altLang="en-US" sz="3200" b="1" dirty="0">
                <a:latin typeface="Times New Roman" pitchFamily="18" charset="0"/>
              </a:endParaRPr>
            </a:p>
          </p:txBody>
        </p:sp>
      </p:grpSp>
      <p:grpSp>
        <p:nvGrpSpPr>
          <p:cNvPr id="5" name="组合 4"/>
          <p:cNvGrpSpPr/>
          <p:nvPr/>
        </p:nvGrpSpPr>
        <p:grpSpPr>
          <a:xfrm>
            <a:off x="285783" y="3900113"/>
            <a:ext cx="3415596" cy="584775"/>
            <a:chOff x="285783" y="3900113"/>
            <a:chExt cx="3415596" cy="584775"/>
          </a:xfrm>
        </p:grpSpPr>
        <p:graphicFrame>
          <p:nvGraphicFramePr>
            <p:cNvPr id="7" name="Object 15"/>
            <p:cNvGraphicFramePr>
              <a:graphicFrameLocks noChangeAspect="1"/>
            </p:cNvGraphicFramePr>
            <p:nvPr>
              <p:extLst>
                <p:ext uri="{D42A27DB-BD31-4B8C-83A1-F6EECF244321}">
                  <p14:modId xmlns:p14="http://schemas.microsoft.com/office/powerpoint/2010/main" val="112044828"/>
                </p:ext>
              </p:extLst>
            </p:nvPr>
          </p:nvGraphicFramePr>
          <p:xfrm>
            <a:off x="2328192" y="3970572"/>
            <a:ext cx="1373187" cy="501650"/>
          </p:xfrm>
          <a:graphic>
            <a:graphicData uri="http://schemas.openxmlformats.org/presentationml/2006/ole">
              <mc:AlternateContent xmlns:mc="http://schemas.openxmlformats.org/markup-compatibility/2006">
                <mc:Choice xmlns:v="urn:schemas-microsoft-com:vml" Requires="v">
                  <p:oleObj spid="_x0000_s252228" name="公式" r:id="rId7" imgW="558720" imgH="203040" progId="Equation.3">
                    <p:embed/>
                  </p:oleObj>
                </mc:Choice>
                <mc:Fallback>
                  <p:oleObj name="公式" r:id="rId7" imgW="558720" imgH="203040" progId="Equation.3">
                    <p:embed/>
                    <p:pic>
                      <p:nvPicPr>
                        <p:cNvPr id="95247" name="Object 15"/>
                        <p:cNvPicPr>
                          <a:picLocks noChangeAspect="1" noChangeArrowheads="1"/>
                        </p:cNvPicPr>
                        <p:nvPr/>
                      </p:nvPicPr>
                      <p:blipFill>
                        <a:blip r:embed="rId8">
                          <a:lum bright="-26000"/>
                          <a:extLst>
                            <a:ext uri="{28A0092B-C50C-407E-A947-70E740481C1C}">
                              <a14:useLocalDpi xmlns:a14="http://schemas.microsoft.com/office/drawing/2010/main" val="0"/>
                            </a:ext>
                          </a:extLst>
                        </a:blip>
                        <a:srcRect/>
                        <a:stretch>
                          <a:fillRect/>
                        </a:stretch>
                      </p:blipFill>
                      <p:spPr bwMode="auto">
                        <a:xfrm>
                          <a:off x="2328192" y="3970572"/>
                          <a:ext cx="1373187"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 name="Text Box 2"/>
            <p:cNvSpPr txBox="1">
              <a:spLocks noChangeArrowheads="1"/>
            </p:cNvSpPr>
            <p:nvPr/>
          </p:nvSpPr>
          <p:spPr bwMode="auto">
            <a:xfrm>
              <a:off x="285783" y="3900113"/>
              <a:ext cx="1981961"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marL="342900" indent="-342900">
                <a:defRPr>
                  <a:solidFill>
                    <a:schemeClr val="tx1"/>
                  </a:solidFill>
                  <a:latin typeface="Arial" charset="0"/>
                  <a:ea typeface="宋体" charset="-122"/>
                </a:defRPr>
              </a:lvl1pPr>
              <a:lvl2pPr marL="800100" indent="-342900">
                <a:defRPr>
                  <a:solidFill>
                    <a:schemeClr val="tx1"/>
                  </a:solidFill>
                  <a:latin typeface="Arial" charset="0"/>
                  <a:ea typeface="宋体" charset="-122"/>
                </a:defRPr>
              </a:lvl2pPr>
              <a:lvl3pPr marL="1257300" indent="-342900">
                <a:defRPr>
                  <a:solidFill>
                    <a:schemeClr val="tx1"/>
                  </a:solidFill>
                  <a:latin typeface="Arial" charset="0"/>
                  <a:ea typeface="宋体" charset="-122"/>
                </a:defRPr>
              </a:lvl3pPr>
              <a:lvl4pPr marL="1714500" indent="-342900">
                <a:defRPr>
                  <a:solidFill>
                    <a:schemeClr val="tx1"/>
                  </a:solidFill>
                  <a:latin typeface="Arial" charset="0"/>
                  <a:ea typeface="宋体" charset="-122"/>
                </a:defRPr>
              </a:lvl4pPr>
              <a:lvl5pPr marL="2171700" indent="-342900">
                <a:defRPr>
                  <a:solidFill>
                    <a:schemeClr val="tx1"/>
                  </a:solidFill>
                  <a:latin typeface="Arial" charset="0"/>
                  <a:ea typeface="宋体" charset="-122"/>
                </a:defRPr>
              </a:lvl5pPr>
              <a:lvl6pPr marL="2628900" indent="-342900" fontAlgn="base">
                <a:spcBef>
                  <a:spcPct val="0"/>
                </a:spcBef>
                <a:spcAft>
                  <a:spcPct val="0"/>
                </a:spcAft>
                <a:defRPr>
                  <a:solidFill>
                    <a:schemeClr val="tx1"/>
                  </a:solidFill>
                  <a:latin typeface="Arial" charset="0"/>
                  <a:ea typeface="宋体" charset="-122"/>
                </a:defRPr>
              </a:lvl6pPr>
              <a:lvl7pPr marL="3086100" indent="-342900" fontAlgn="base">
                <a:spcBef>
                  <a:spcPct val="0"/>
                </a:spcBef>
                <a:spcAft>
                  <a:spcPct val="0"/>
                </a:spcAft>
                <a:defRPr>
                  <a:solidFill>
                    <a:schemeClr val="tx1"/>
                  </a:solidFill>
                  <a:latin typeface="Arial" charset="0"/>
                  <a:ea typeface="宋体" charset="-122"/>
                </a:defRPr>
              </a:lvl7pPr>
              <a:lvl8pPr marL="3543300" indent="-342900" fontAlgn="base">
                <a:spcBef>
                  <a:spcPct val="0"/>
                </a:spcBef>
                <a:spcAft>
                  <a:spcPct val="0"/>
                </a:spcAft>
                <a:defRPr>
                  <a:solidFill>
                    <a:schemeClr val="tx1"/>
                  </a:solidFill>
                  <a:latin typeface="Arial" charset="0"/>
                  <a:ea typeface="宋体" charset="-122"/>
                </a:defRPr>
              </a:lvl8pPr>
              <a:lvl9pPr marL="4000500" indent="-342900" fontAlgn="base">
                <a:spcBef>
                  <a:spcPct val="0"/>
                </a:spcBef>
                <a:spcAft>
                  <a:spcPct val="0"/>
                </a:spcAft>
                <a:defRPr>
                  <a:solidFill>
                    <a:schemeClr val="tx1"/>
                  </a:solidFill>
                  <a:latin typeface="Arial" charset="0"/>
                  <a:ea typeface="宋体" charset="-122"/>
                </a:defRPr>
              </a:lvl9pPr>
            </a:lstStyle>
            <a:p>
              <a:pPr marL="0" indent="0">
                <a:spcBef>
                  <a:spcPct val="50000"/>
                </a:spcBef>
              </a:pPr>
              <a:r>
                <a:rPr kumimoji="1" lang="en-US" altLang="zh-CN" sz="3200" b="1" dirty="0" smtClean="0">
                  <a:latin typeface="Times New Roman" pitchFamily="18" charset="0"/>
                </a:rPr>
                <a:t>2. </a:t>
              </a:r>
              <a:r>
                <a:rPr kumimoji="1" lang="zh-CN" altLang="en-US" sz="3200" b="1" dirty="0" smtClean="0">
                  <a:latin typeface="Times New Roman" pitchFamily="18" charset="0"/>
                </a:rPr>
                <a:t>移位</a:t>
              </a:r>
              <a:endParaRPr kumimoji="1" lang="zh-CN" altLang="en-US" sz="3200" b="1" dirty="0">
                <a:latin typeface="Times New Roman" pitchFamily="18" charset="0"/>
              </a:endParaRPr>
            </a:p>
          </p:txBody>
        </p:sp>
      </p:grpSp>
      <p:grpSp>
        <p:nvGrpSpPr>
          <p:cNvPr id="14" name="组合 13"/>
          <p:cNvGrpSpPr/>
          <p:nvPr/>
        </p:nvGrpSpPr>
        <p:grpSpPr>
          <a:xfrm>
            <a:off x="285783" y="4606026"/>
            <a:ext cx="4133146" cy="584775"/>
            <a:chOff x="285783" y="4606026"/>
            <a:chExt cx="4133146" cy="584775"/>
          </a:xfrm>
        </p:grpSpPr>
        <p:graphicFrame>
          <p:nvGraphicFramePr>
            <p:cNvPr id="8" name="Object 15"/>
            <p:cNvGraphicFramePr>
              <a:graphicFrameLocks noChangeAspect="1"/>
            </p:cNvGraphicFramePr>
            <p:nvPr>
              <p:extLst>
                <p:ext uri="{D42A27DB-BD31-4B8C-83A1-F6EECF244321}">
                  <p14:modId xmlns:p14="http://schemas.microsoft.com/office/powerpoint/2010/main" val="365288111"/>
                </p:ext>
              </p:extLst>
            </p:nvPr>
          </p:nvGraphicFramePr>
          <p:xfrm>
            <a:off x="2328192" y="4689151"/>
            <a:ext cx="2090737" cy="501650"/>
          </p:xfrm>
          <a:graphic>
            <a:graphicData uri="http://schemas.openxmlformats.org/presentationml/2006/ole">
              <mc:AlternateContent xmlns:mc="http://schemas.openxmlformats.org/markup-compatibility/2006">
                <mc:Choice xmlns:v="urn:schemas-microsoft-com:vml" Requires="v">
                  <p:oleObj spid="_x0000_s252229" name="Equation" r:id="rId9" imgW="850680" imgH="203040" progId="Equation.DSMT4">
                    <p:embed/>
                  </p:oleObj>
                </mc:Choice>
                <mc:Fallback>
                  <p:oleObj name="Equation" r:id="rId9" imgW="850680" imgH="203040" progId="Equation.DSMT4">
                    <p:embed/>
                    <p:pic>
                      <p:nvPicPr>
                        <p:cNvPr id="7" name="Object 15"/>
                        <p:cNvPicPr>
                          <a:picLocks noChangeAspect="1" noChangeArrowheads="1"/>
                        </p:cNvPicPr>
                        <p:nvPr/>
                      </p:nvPicPr>
                      <p:blipFill>
                        <a:blip r:embed="rId10">
                          <a:lum bright="-26000"/>
                        </a:blip>
                        <a:srcRect/>
                        <a:stretch>
                          <a:fillRect/>
                        </a:stretch>
                      </p:blipFill>
                      <p:spPr bwMode="auto">
                        <a:xfrm>
                          <a:off x="2328192" y="4689151"/>
                          <a:ext cx="2090737"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 name="Text Box 2"/>
            <p:cNvSpPr txBox="1">
              <a:spLocks noChangeArrowheads="1"/>
            </p:cNvSpPr>
            <p:nvPr/>
          </p:nvSpPr>
          <p:spPr bwMode="auto">
            <a:xfrm>
              <a:off x="285783" y="4606026"/>
              <a:ext cx="2042409"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marL="342900" indent="-342900">
                <a:defRPr>
                  <a:solidFill>
                    <a:schemeClr val="tx1"/>
                  </a:solidFill>
                  <a:latin typeface="Arial" charset="0"/>
                  <a:ea typeface="宋体" charset="-122"/>
                </a:defRPr>
              </a:lvl1pPr>
              <a:lvl2pPr marL="800100" indent="-342900">
                <a:defRPr>
                  <a:solidFill>
                    <a:schemeClr val="tx1"/>
                  </a:solidFill>
                  <a:latin typeface="Arial" charset="0"/>
                  <a:ea typeface="宋体" charset="-122"/>
                </a:defRPr>
              </a:lvl2pPr>
              <a:lvl3pPr marL="1257300" indent="-342900">
                <a:defRPr>
                  <a:solidFill>
                    <a:schemeClr val="tx1"/>
                  </a:solidFill>
                  <a:latin typeface="Arial" charset="0"/>
                  <a:ea typeface="宋体" charset="-122"/>
                </a:defRPr>
              </a:lvl3pPr>
              <a:lvl4pPr marL="1714500" indent="-342900">
                <a:defRPr>
                  <a:solidFill>
                    <a:schemeClr val="tx1"/>
                  </a:solidFill>
                  <a:latin typeface="Arial" charset="0"/>
                  <a:ea typeface="宋体" charset="-122"/>
                </a:defRPr>
              </a:lvl4pPr>
              <a:lvl5pPr marL="2171700" indent="-342900">
                <a:defRPr>
                  <a:solidFill>
                    <a:schemeClr val="tx1"/>
                  </a:solidFill>
                  <a:latin typeface="Arial" charset="0"/>
                  <a:ea typeface="宋体" charset="-122"/>
                </a:defRPr>
              </a:lvl5pPr>
              <a:lvl6pPr marL="2628900" indent="-342900" fontAlgn="base">
                <a:spcBef>
                  <a:spcPct val="0"/>
                </a:spcBef>
                <a:spcAft>
                  <a:spcPct val="0"/>
                </a:spcAft>
                <a:defRPr>
                  <a:solidFill>
                    <a:schemeClr val="tx1"/>
                  </a:solidFill>
                  <a:latin typeface="Arial" charset="0"/>
                  <a:ea typeface="宋体" charset="-122"/>
                </a:defRPr>
              </a:lvl6pPr>
              <a:lvl7pPr marL="3086100" indent="-342900" fontAlgn="base">
                <a:spcBef>
                  <a:spcPct val="0"/>
                </a:spcBef>
                <a:spcAft>
                  <a:spcPct val="0"/>
                </a:spcAft>
                <a:defRPr>
                  <a:solidFill>
                    <a:schemeClr val="tx1"/>
                  </a:solidFill>
                  <a:latin typeface="Arial" charset="0"/>
                  <a:ea typeface="宋体" charset="-122"/>
                </a:defRPr>
              </a:lvl7pPr>
              <a:lvl8pPr marL="3543300" indent="-342900" fontAlgn="base">
                <a:spcBef>
                  <a:spcPct val="0"/>
                </a:spcBef>
                <a:spcAft>
                  <a:spcPct val="0"/>
                </a:spcAft>
                <a:defRPr>
                  <a:solidFill>
                    <a:schemeClr val="tx1"/>
                  </a:solidFill>
                  <a:latin typeface="Arial" charset="0"/>
                  <a:ea typeface="宋体" charset="-122"/>
                </a:defRPr>
              </a:lvl8pPr>
              <a:lvl9pPr marL="4000500" indent="-342900" fontAlgn="base">
                <a:spcBef>
                  <a:spcPct val="0"/>
                </a:spcBef>
                <a:spcAft>
                  <a:spcPct val="0"/>
                </a:spcAft>
                <a:defRPr>
                  <a:solidFill>
                    <a:schemeClr val="tx1"/>
                  </a:solidFill>
                  <a:latin typeface="Arial" charset="0"/>
                  <a:ea typeface="宋体" charset="-122"/>
                </a:defRPr>
              </a:lvl9pPr>
            </a:lstStyle>
            <a:p>
              <a:pPr marL="0" indent="0">
                <a:spcBef>
                  <a:spcPct val="50000"/>
                </a:spcBef>
              </a:pPr>
              <a:r>
                <a:rPr kumimoji="1" lang="en-US" altLang="zh-CN" sz="3200" b="1" dirty="0" smtClean="0">
                  <a:latin typeface="Times New Roman" pitchFamily="18" charset="0"/>
                </a:rPr>
                <a:t>3. </a:t>
              </a:r>
              <a:r>
                <a:rPr kumimoji="1" lang="zh-CN" altLang="en-US" sz="3200" b="1" dirty="0" smtClean="0">
                  <a:latin typeface="Times New Roman" pitchFamily="18" charset="0"/>
                </a:rPr>
                <a:t>相乘</a:t>
              </a:r>
              <a:endParaRPr kumimoji="1" lang="zh-CN" altLang="en-US" sz="3200" b="1" dirty="0">
                <a:latin typeface="Times New Roman" pitchFamily="18" charset="0"/>
              </a:endParaRPr>
            </a:p>
          </p:txBody>
        </p:sp>
      </p:grpSp>
      <p:grpSp>
        <p:nvGrpSpPr>
          <p:cNvPr id="15" name="组合 14"/>
          <p:cNvGrpSpPr/>
          <p:nvPr/>
        </p:nvGrpSpPr>
        <p:grpSpPr>
          <a:xfrm>
            <a:off x="285783" y="5164824"/>
            <a:ext cx="4646580" cy="1063625"/>
            <a:chOff x="285783" y="5164824"/>
            <a:chExt cx="4646580" cy="1063625"/>
          </a:xfrm>
        </p:grpSpPr>
        <p:graphicFrame>
          <p:nvGraphicFramePr>
            <p:cNvPr id="9" name="对象 8"/>
            <p:cNvGraphicFramePr>
              <a:graphicFrameLocks noChangeAspect="1"/>
            </p:cNvGraphicFramePr>
            <p:nvPr>
              <p:extLst>
                <p:ext uri="{D42A27DB-BD31-4B8C-83A1-F6EECF244321}">
                  <p14:modId xmlns:p14="http://schemas.microsoft.com/office/powerpoint/2010/main" val="2572840447"/>
                </p:ext>
              </p:extLst>
            </p:nvPr>
          </p:nvGraphicFramePr>
          <p:xfrm>
            <a:off x="2182813" y="5164824"/>
            <a:ext cx="2749550" cy="1063625"/>
          </p:xfrm>
          <a:graphic>
            <a:graphicData uri="http://schemas.openxmlformats.org/presentationml/2006/ole">
              <mc:AlternateContent xmlns:mc="http://schemas.openxmlformats.org/markup-compatibility/2006">
                <mc:Choice xmlns:v="urn:schemas-microsoft-com:vml" Requires="v">
                  <p:oleObj spid="_x0000_s252230" name="Equation" r:id="rId11" imgW="1117440" imgH="431640" progId="Equation.DSMT4">
                    <p:embed/>
                  </p:oleObj>
                </mc:Choice>
                <mc:Fallback>
                  <p:oleObj name="Equation" r:id="rId11" imgW="1117440" imgH="431640" progId="Equation.DSMT4">
                    <p:embed/>
                    <p:pic>
                      <p:nvPicPr>
                        <p:cNvPr id="2" name="对象 1"/>
                        <p:cNvPicPr>
                          <a:picLocks noChangeAspect="1" noChangeArrowheads="1"/>
                        </p:cNvPicPr>
                        <p:nvPr/>
                      </p:nvPicPr>
                      <p:blipFill>
                        <a:blip r:embed="rId12">
                          <a:lum bright="-98000"/>
                        </a:blip>
                        <a:srcRect/>
                        <a:stretch>
                          <a:fillRect/>
                        </a:stretch>
                      </p:blipFill>
                      <p:spPr bwMode="auto">
                        <a:xfrm>
                          <a:off x="2182813" y="5164824"/>
                          <a:ext cx="2749550" cy="1063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 name="Text Box 2"/>
            <p:cNvSpPr txBox="1">
              <a:spLocks noChangeArrowheads="1"/>
            </p:cNvSpPr>
            <p:nvPr/>
          </p:nvSpPr>
          <p:spPr bwMode="auto">
            <a:xfrm>
              <a:off x="285783" y="5374086"/>
              <a:ext cx="2155381"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marL="342900" indent="-342900">
                <a:defRPr>
                  <a:solidFill>
                    <a:schemeClr val="tx1"/>
                  </a:solidFill>
                  <a:latin typeface="Arial" charset="0"/>
                  <a:ea typeface="宋体" charset="-122"/>
                </a:defRPr>
              </a:lvl1pPr>
              <a:lvl2pPr marL="800100" indent="-342900">
                <a:defRPr>
                  <a:solidFill>
                    <a:schemeClr val="tx1"/>
                  </a:solidFill>
                  <a:latin typeface="Arial" charset="0"/>
                  <a:ea typeface="宋体" charset="-122"/>
                </a:defRPr>
              </a:lvl2pPr>
              <a:lvl3pPr marL="1257300" indent="-342900">
                <a:defRPr>
                  <a:solidFill>
                    <a:schemeClr val="tx1"/>
                  </a:solidFill>
                  <a:latin typeface="Arial" charset="0"/>
                  <a:ea typeface="宋体" charset="-122"/>
                </a:defRPr>
              </a:lvl3pPr>
              <a:lvl4pPr marL="1714500" indent="-342900">
                <a:defRPr>
                  <a:solidFill>
                    <a:schemeClr val="tx1"/>
                  </a:solidFill>
                  <a:latin typeface="Arial" charset="0"/>
                  <a:ea typeface="宋体" charset="-122"/>
                </a:defRPr>
              </a:lvl4pPr>
              <a:lvl5pPr marL="2171700" indent="-342900">
                <a:defRPr>
                  <a:solidFill>
                    <a:schemeClr val="tx1"/>
                  </a:solidFill>
                  <a:latin typeface="Arial" charset="0"/>
                  <a:ea typeface="宋体" charset="-122"/>
                </a:defRPr>
              </a:lvl5pPr>
              <a:lvl6pPr marL="2628900" indent="-342900" fontAlgn="base">
                <a:spcBef>
                  <a:spcPct val="0"/>
                </a:spcBef>
                <a:spcAft>
                  <a:spcPct val="0"/>
                </a:spcAft>
                <a:defRPr>
                  <a:solidFill>
                    <a:schemeClr val="tx1"/>
                  </a:solidFill>
                  <a:latin typeface="Arial" charset="0"/>
                  <a:ea typeface="宋体" charset="-122"/>
                </a:defRPr>
              </a:lvl6pPr>
              <a:lvl7pPr marL="3086100" indent="-342900" fontAlgn="base">
                <a:spcBef>
                  <a:spcPct val="0"/>
                </a:spcBef>
                <a:spcAft>
                  <a:spcPct val="0"/>
                </a:spcAft>
                <a:defRPr>
                  <a:solidFill>
                    <a:schemeClr val="tx1"/>
                  </a:solidFill>
                  <a:latin typeface="Arial" charset="0"/>
                  <a:ea typeface="宋体" charset="-122"/>
                </a:defRPr>
              </a:lvl7pPr>
              <a:lvl8pPr marL="3543300" indent="-342900" fontAlgn="base">
                <a:spcBef>
                  <a:spcPct val="0"/>
                </a:spcBef>
                <a:spcAft>
                  <a:spcPct val="0"/>
                </a:spcAft>
                <a:defRPr>
                  <a:solidFill>
                    <a:schemeClr val="tx1"/>
                  </a:solidFill>
                  <a:latin typeface="Arial" charset="0"/>
                  <a:ea typeface="宋体" charset="-122"/>
                </a:defRPr>
              </a:lvl8pPr>
              <a:lvl9pPr marL="4000500" indent="-342900" fontAlgn="base">
                <a:spcBef>
                  <a:spcPct val="0"/>
                </a:spcBef>
                <a:spcAft>
                  <a:spcPct val="0"/>
                </a:spcAft>
                <a:defRPr>
                  <a:solidFill>
                    <a:schemeClr val="tx1"/>
                  </a:solidFill>
                  <a:latin typeface="Arial" charset="0"/>
                  <a:ea typeface="宋体" charset="-122"/>
                </a:defRPr>
              </a:lvl9pPr>
            </a:lstStyle>
            <a:p>
              <a:pPr marL="0" indent="0">
                <a:spcBef>
                  <a:spcPct val="50000"/>
                </a:spcBef>
              </a:pPr>
              <a:r>
                <a:rPr kumimoji="1" lang="en-US" altLang="zh-CN" sz="3200" b="1" dirty="0" smtClean="0">
                  <a:latin typeface="Times New Roman" pitchFamily="18" charset="0"/>
                </a:rPr>
                <a:t>4. </a:t>
              </a:r>
              <a:r>
                <a:rPr kumimoji="1" lang="zh-CN" altLang="en-US" sz="3200" b="1" dirty="0" smtClean="0">
                  <a:latin typeface="Times New Roman" pitchFamily="18" charset="0"/>
                </a:rPr>
                <a:t>相加</a:t>
              </a:r>
              <a:endParaRPr kumimoji="1" lang="zh-CN" altLang="en-US" sz="3200" b="1" dirty="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97282">
                                            <p:txEl>
                                              <p:pRg st="0" end="0"/>
                                            </p:txEl>
                                          </p:spTgt>
                                        </p:tgtEl>
                                        <p:attrNameLst>
                                          <p:attrName>style.visibility</p:attrName>
                                        </p:attrNameLst>
                                      </p:cBhvr>
                                      <p:to>
                                        <p:strVal val="visible"/>
                                      </p:to>
                                    </p:set>
                                    <p:animEffect transition="in" filter="blinds(horizontal)">
                                      <p:cBhvr>
                                        <p:cTn id="7" dur="500"/>
                                        <p:tgtEl>
                                          <p:spTgt spid="9728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7282">
                                            <p:txEl>
                                              <p:pRg st="1" end="1"/>
                                            </p:txEl>
                                          </p:spTgt>
                                        </p:tgtEl>
                                        <p:attrNameLst>
                                          <p:attrName>style.visibility</p:attrName>
                                        </p:attrNameLst>
                                      </p:cBhvr>
                                      <p:to>
                                        <p:strVal val="visible"/>
                                      </p:to>
                                    </p:set>
                                    <p:animEffect transition="in" filter="blinds(horizontal)">
                                      <p:cBhvr>
                                        <p:cTn id="12" dur="500"/>
                                        <p:tgtEl>
                                          <p:spTgt spid="9728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灯片编号占位符 3"/>
          <p:cNvSpPr>
            <a:spLocks noGrp="1"/>
          </p:cNvSpPr>
          <p:nvPr>
            <p:ph type="sldNum" sz="quarter" idx="12"/>
          </p:nvPr>
        </p:nvSpPr>
        <p:spPr/>
        <p:txBody>
          <a:bodyPr/>
          <a:lstStyle/>
          <a:p>
            <a:fld id="{775855DF-546E-4F00-A7CF-CCC690C00F1F}" type="slidenum">
              <a:rPr lang="en-US" altLang="zh-CN"/>
              <a:pPr/>
              <a:t>38</a:t>
            </a:fld>
            <a:endParaRPr lang="en-US" altLang="zh-CN"/>
          </a:p>
        </p:txBody>
      </p:sp>
      <p:sp>
        <p:nvSpPr>
          <p:cNvPr id="95234" name="Text Box 2"/>
          <p:cNvSpPr txBox="1">
            <a:spLocks noChangeArrowheads="1"/>
          </p:cNvSpPr>
          <p:nvPr/>
        </p:nvSpPr>
        <p:spPr bwMode="auto">
          <a:xfrm>
            <a:off x="684213" y="765175"/>
            <a:ext cx="8208962" cy="5032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600" b="1" dirty="0">
                <a:latin typeface="Times New Roman" pitchFamily="18" charset="0"/>
              </a:rPr>
              <a:t>卷积运算步骤：</a:t>
            </a:r>
          </a:p>
          <a:p>
            <a:pPr>
              <a:spcBef>
                <a:spcPct val="50000"/>
              </a:spcBef>
            </a:pPr>
            <a:r>
              <a:rPr kumimoji="1" lang="zh-CN" altLang="en-US" sz="3200" b="1" dirty="0">
                <a:latin typeface="Times New Roman" pitchFamily="18" charset="0"/>
              </a:rPr>
              <a:t>  </a:t>
            </a:r>
            <a:r>
              <a:rPr kumimoji="1" lang="en-US" altLang="zh-CN" sz="3200" b="1" dirty="0">
                <a:latin typeface="Times New Roman" pitchFamily="18" charset="0"/>
              </a:rPr>
              <a:t>1. </a:t>
            </a:r>
            <a:r>
              <a:rPr kumimoji="1" lang="zh-CN" altLang="en-US" sz="3200" b="1" dirty="0">
                <a:latin typeface="Times New Roman" pitchFamily="18" charset="0"/>
              </a:rPr>
              <a:t>将          换成        ，得                     ；</a:t>
            </a:r>
          </a:p>
          <a:p>
            <a:pPr>
              <a:spcBef>
                <a:spcPct val="50000"/>
              </a:spcBef>
            </a:pPr>
            <a:r>
              <a:rPr kumimoji="1" lang="zh-CN" altLang="en-US" sz="3200" b="1" dirty="0">
                <a:latin typeface="Times New Roman" pitchFamily="18" charset="0"/>
              </a:rPr>
              <a:t>  </a:t>
            </a:r>
            <a:r>
              <a:rPr kumimoji="1" lang="en-US" altLang="zh-CN" sz="3200" b="1" dirty="0">
                <a:latin typeface="Times New Roman" pitchFamily="18" charset="0"/>
              </a:rPr>
              <a:t>2.  </a:t>
            </a:r>
            <a:r>
              <a:rPr kumimoji="1" lang="zh-CN" altLang="en-US" sz="3200" b="1" dirty="0">
                <a:latin typeface="Times New Roman" pitchFamily="18" charset="0"/>
              </a:rPr>
              <a:t>翻褶：将           翻转，得               ；</a:t>
            </a:r>
          </a:p>
          <a:p>
            <a:pPr>
              <a:spcBef>
                <a:spcPct val="50000"/>
              </a:spcBef>
            </a:pPr>
            <a:r>
              <a:rPr kumimoji="1" lang="zh-CN" altLang="en-US" sz="3200" b="1" dirty="0">
                <a:latin typeface="Times New Roman" pitchFamily="18" charset="0"/>
              </a:rPr>
              <a:t>  </a:t>
            </a:r>
            <a:r>
              <a:rPr kumimoji="1" lang="en-US" altLang="zh-CN" sz="3200" b="1" dirty="0">
                <a:latin typeface="Times New Roman" pitchFamily="18" charset="0"/>
              </a:rPr>
              <a:t>3. </a:t>
            </a:r>
            <a:r>
              <a:rPr kumimoji="1" lang="zh-CN" altLang="en-US" sz="3200" b="1" dirty="0">
                <a:latin typeface="Times New Roman" pitchFamily="18" charset="0"/>
              </a:rPr>
              <a:t>移位：将             移位       ，得                ；</a:t>
            </a:r>
          </a:p>
          <a:p>
            <a:pPr>
              <a:spcBef>
                <a:spcPct val="50000"/>
              </a:spcBef>
            </a:pPr>
            <a:r>
              <a:rPr kumimoji="1" lang="zh-CN" altLang="en-US" sz="3200" b="1" dirty="0">
                <a:latin typeface="Times New Roman" pitchFamily="18" charset="0"/>
              </a:rPr>
              <a:t>      当      为正数时，右移      ；当      为负数</a:t>
            </a:r>
          </a:p>
          <a:p>
            <a:pPr>
              <a:spcBef>
                <a:spcPct val="50000"/>
              </a:spcBef>
            </a:pPr>
            <a:r>
              <a:rPr kumimoji="1" lang="zh-CN" altLang="en-US" sz="3200" b="1" dirty="0">
                <a:latin typeface="Times New Roman" pitchFamily="18" charset="0"/>
              </a:rPr>
              <a:t>      时，左移       ；</a:t>
            </a:r>
          </a:p>
          <a:p>
            <a:pPr>
              <a:spcBef>
                <a:spcPct val="50000"/>
              </a:spcBef>
            </a:pPr>
            <a:r>
              <a:rPr kumimoji="1" lang="zh-CN" altLang="en-US" sz="3200" b="1" dirty="0">
                <a:latin typeface="Times New Roman" pitchFamily="18" charset="0"/>
              </a:rPr>
              <a:t>  </a:t>
            </a:r>
            <a:r>
              <a:rPr kumimoji="1" lang="en-US" altLang="zh-CN" sz="3200" b="1" dirty="0">
                <a:latin typeface="Times New Roman" pitchFamily="18" charset="0"/>
              </a:rPr>
              <a:t>4. </a:t>
            </a:r>
            <a:r>
              <a:rPr kumimoji="1" lang="zh-CN" altLang="en-US" sz="3200" b="1" dirty="0">
                <a:latin typeface="Times New Roman" pitchFamily="18" charset="0"/>
              </a:rPr>
              <a:t>将           和                对应相乘、相加。</a:t>
            </a:r>
          </a:p>
        </p:txBody>
      </p:sp>
      <p:graphicFrame>
        <p:nvGraphicFramePr>
          <p:cNvPr id="95235" name="Object 3"/>
          <p:cNvGraphicFramePr>
            <a:graphicFrameLocks noChangeAspect="1"/>
          </p:cNvGraphicFramePr>
          <p:nvPr/>
        </p:nvGraphicFramePr>
        <p:xfrm>
          <a:off x="5292725" y="3068638"/>
          <a:ext cx="414338" cy="455612"/>
        </p:xfrm>
        <a:graphic>
          <a:graphicData uri="http://schemas.openxmlformats.org/presentationml/2006/ole">
            <mc:AlternateContent xmlns:mc="http://schemas.openxmlformats.org/markup-compatibility/2006">
              <mc:Choice xmlns:v="urn:schemas-microsoft-com:vml" Requires="v">
                <p:oleObj spid="_x0000_s263721" name="Equation" r:id="rId3" imgW="126720" imgH="139680" progId="Equation.DSMT4">
                  <p:embed/>
                </p:oleObj>
              </mc:Choice>
              <mc:Fallback>
                <p:oleObj name="Equation" r:id="rId3" imgW="126720" imgH="139680" progId="Equation.DSMT4">
                  <p:embed/>
                  <p:pic>
                    <p:nvPicPr>
                      <p:cNvPr id="0" name="Object 3"/>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5292725" y="3068638"/>
                        <a:ext cx="414338" cy="455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5236" name="Object 4"/>
          <p:cNvGraphicFramePr>
            <a:graphicFrameLocks noChangeAspect="1"/>
          </p:cNvGraphicFramePr>
          <p:nvPr/>
        </p:nvGraphicFramePr>
        <p:xfrm>
          <a:off x="2051050" y="1630363"/>
          <a:ext cx="412750" cy="454025"/>
        </p:xfrm>
        <a:graphic>
          <a:graphicData uri="http://schemas.openxmlformats.org/presentationml/2006/ole">
            <mc:AlternateContent xmlns:mc="http://schemas.openxmlformats.org/markup-compatibility/2006">
              <mc:Choice xmlns:v="urn:schemas-microsoft-com:vml" Requires="v">
                <p:oleObj spid="_x0000_s263722" name="Equation" r:id="rId5" imgW="126720" imgH="139680" progId="Equation.DSMT4">
                  <p:embed/>
                </p:oleObj>
              </mc:Choice>
              <mc:Fallback>
                <p:oleObj name="Equation" r:id="rId5" imgW="126720" imgH="139680" progId="Equation.DSMT4">
                  <p:embed/>
                  <p:pic>
                    <p:nvPicPr>
                      <p:cNvPr id="0" name="Object 4"/>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2051050" y="1630363"/>
                        <a:ext cx="412750"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5243" name="Object 11"/>
          <p:cNvGraphicFramePr>
            <a:graphicFrameLocks noChangeAspect="1"/>
          </p:cNvGraphicFramePr>
          <p:nvPr/>
        </p:nvGraphicFramePr>
        <p:xfrm>
          <a:off x="3851275" y="1701800"/>
          <a:ext cx="406400" cy="344488"/>
        </p:xfrm>
        <a:graphic>
          <a:graphicData uri="http://schemas.openxmlformats.org/presentationml/2006/ole">
            <mc:AlternateContent xmlns:mc="http://schemas.openxmlformats.org/markup-compatibility/2006">
              <mc:Choice xmlns:v="urn:schemas-microsoft-com:vml" Requires="v">
                <p:oleObj spid="_x0000_s263723" name="公式" r:id="rId6" imgW="164880" imgH="139680" progId="Equation.3">
                  <p:embed/>
                </p:oleObj>
              </mc:Choice>
              <mc:Fallback>
                <p:oleObj name="公式" r:id="rId6" imgW="164880" imgH="139680" progId="Equation.3">
                  <p:embed/>
                  <p:pic>
                    <p:nvPicPr>
                      <p:cNvPr id="0" name="Object 11"/>
                      <p:cNvPicPr>
                        <a:picLocks noChangeAspect="1" noChangeArrowheads="1"/>
                      </p:cNvPicPr>
                      <p:nvPr/>
                    </p:nvPicPr>
                    <p:blipFill>
                      <a:blip r:embed="rId7">
                        <a:lum bright="-26000"/>
                        <a:extLst>
                          <a:ext uri="{28A0092B-C50C-407E-A947-70E740481C1C}">
                            <a14:useLocalDpi xmlns:a14="http://schemas.microsoft.com/office/drawing/2010/main" val="0"/>
                          </a:ext>
                        </a:extLst>
                      </a:blip>
                      <a:srcRect/>
                      <a:stretch>
                        <a:fillRect/>
                      </a:stretch>
                    </p:blipFill>
                    <p:spPr bwMode="auto">
                      <a:xfrm>
                        <a:off x="3851275" y="1701800"/>
                        <a:ext cx="406400" cy="344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5244" name="Object 12"/>
          <p:cNvGraphicFramePr>
            <a:graphicFrameLocks noChangeAspect="1"/>
          </p:cNvGraphicFramePr>
          <p:nvPr/>
        </p:nvGraphicFramePr>
        <p:xfrm>
          <a:off x="5435600" y="1630363"/>
          <a:ext cx="1844675" cy="501650"/>
        </p:xfrm>
        <a:graphic>
          <a:graphicData uri="http://schemas.openxmlformats.org/presentationml/2006/ole">
            <mc:AlternateContent xmlns:mc="http://schemas.openxmlformats.org/markup-compatibility/2006">
              <mc:Choice xmlns:v="urn:schemas-microsoft-com:vml" Requires="v">
                <p:oleObj spid="_x0000_s263724" name="公式" r:id="rId8" imgW="749160" imgH="203040" progId="Equation.3">
                  <p:embed/>
                </p:oleObj>
              </mc:Choice>
              <mc:Fallback>
                <p:oleObj name="公式" r:id="rId8" imgW="749160" imgH="203040" progId="Equation.3">
                  <p:embed/>
                  <p:pic>
                    <p:nvPicPr>
                      <p:cNvPr id="0" name="Object 12"/>
                      <p:cNvPicPr>
                        <a:picLocks noChangeAspect="1" noChangeArrowheads="1"/>
                      </p:cNvPicPr>
                      <p:nvPr/>
                    </p:nvPicPr>
                    <p:blipFill>
                      <a:blip r:embed="rId9">
                        <a:lum bright="-26000"/>
                        <a:extLst>
                          <a:ext uri="{28A0092B-C50C-407E-A947-70E740481C1C}">
                            <a14:useLocalDpi xmlns:a14="http://schemas.microsoft.com/office/drawing/2010/main" val="0"/>
                          </a:ext>
                        </a:extLst>
                      </a:blip>
                      <a:srcRect/>
                      <a:stretch>
                        <a:fillRect/>
                      </a:stretch>
                    </p:blipFill>
                    <p:spPr bwMode="auto">
                      <a:xfrm>
                        <a:off x="5435600" y="1630363"/>
                        <a:ext cx="1844675"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5245" name="Object 13"/>
          <p:cNvGraphicFramePr>
            <a:graphicFrameLocks noChangeAspect="1"/>
          </p:cNvGraphicFramePr>
          <p:nvPr/>
        </p:nvGraphicFramePr>
        <p:xfrm>
          <a:off x="3276600" y="2349500"/>
          <a:ext cx="844550" cy="501650"/>
        </p:xfrm>
        <a:graphic>
          <a:graphicData uri="http://schemas.openxmlformats.org/presentationml/2006/ole">
            <mc:AlternateContent xmlns:mc="http://schemas.openxmlformats.org/markup-compatibility/2006">
              <mc:Choice xmlns:v="urn:schemas-microsoft-com:vml" Requires="v">
                <p:oleObj spid="_x0000_s263725" name="公式" r:id="rId10" imgW="342720" imgH="203040" progId="Equation.3">
                  <p:embed/>
                </p:oleObj>
              </mc:Choice>
              <mc:Fallback>
                <p:oleObj name="公式" r:id="rId10" imgW="342720" imgH="203040" progId="Equation.3">
                  <p:embed/>
                  <p:pic>
                    <p:nvPicPr>
                      <p:cNvPr id="0" name="Object 13"/>
                      <p:cNvPicPr>
                        <a:picLocks noChangeAspect="1" noChangeArrowheads="1"/>
                      </p:cNvPicPr>
                      <p:nvPr/>
                    </p:nvPicPr>
                    <p:blipFill>
                      <a:blip r:embed="rId11">
                        <a:lum bright="-26000"/>
                        <a:extLst>
                          <a:ext uri="{28A0092B-C50C-407E-A947-70E740481C1C}">
                            <a14:useLocalDpi xmlns:a14="http://schemas.microsoft.com/office/drawing/2010/main" val="0"/>
                          </a:ext>
                        </a:extLst>
                      </a:blip>
                      <a:srcRect/>
                      <a:stretch>
                        <a:fillRect/>
                      </a:stretch>
                    </p:blipFill>
                    <p:spPr bwMode="auto">
                      <a:xfrm>
                        <a:off x="3276600" y="2349500"/>
                        <a:ext cx="8445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5246" name="Object 14"/>
          <p:cNvGraphicFramePr>
            <a:graphicFrameLocks noChangeAspect="1"/>
          </p:cNvGraphicFramePr>
          <p:nvPr/>
        </p:nvGraphicFramePr>
        <p:xfrm>
          <a:off x="6046788" y="2349500"/>
          <a:ext cx="1062037" cy="501650"/>
        </p:xfrm>
        <a:graphic>
          <a:graphicData uri="http://schemas.openxmlformats.org/presentationml/2006/ole">
            <mc:AlternateContent xmlns:mc="http://schemas.openxmlformats.org/markup-compatibility/2006">
              <mc:Choice xmlns:v="urn:schemas-microsoft-com:vml" Requires="v">
                <p:oleObj spid="_x0000_s263726" name="公式" r:id="rId12" imgW="431640" imgH="203040" progId="Equation.3">
                  <p:embed/>
                </p:oleObj>
              </mc:Choice>
              <mc:Fallback>
                <p:oleObj name="公式" r:id="rId12" imgW="431640" imgH="203040" progId="Equation.3">
                  <p:embed/>
                  <p:pic>
                    <p:nvPicPr>
                      <p:cNvPr id="0" name="Object 14"/>
                      <p:cNvPicPr>
                        <a:picLocks noChangeAspect="1" noChangeArrowheads="1"/>
                      </p:cNvPicPr>
                      <p:nvPr/>
                    </p:nvPicPr>
                    <p:blipFill>
                      <a:blip r:embed="rId13">
                        <a:lum bright="-26000"/>
                        <a:extLst>
                          <a:ext uri="{28A0092B-C50C-407E-A947-70E740481C1C}">
                            <a14:useLocalDpi xmlns:a14="http://schemas.microsoft.com/office/drawing/2010/main" val="0"/>
                          </a:ext>
                        </a:extLst>
                      </a:blip>
                      <a:srcRect/>
                      <a:stretch>
                        <a:fillRect/>
                      </a:stretch>
                    </p:blipFill>
                    <p:spPr bwMode="auto">
                      <a:xfrm>
                        <a:off x="6046788" y="2349500"/>
                        <a:ext cx="1062037"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5247" name="Object 15"/>
          <p:cNvGraphicFramePr>
            <a:graphicFrameLocks noChangeAspect="1"/>
          </p:cNvGraphicFramePr>
          <p:nvPr/>
        </p:nvGraphicFramePr>
        <p:xfrm>
          <a:off x="6732588" y="3068638"/>
          <a:ext cx="1373187" cy="501650"/>
        </p:xfrm>
        <a:graphic>
          <a:graphicData uri="http://schemas.openxmlformats.org/presentationml/2006/ole">
            <mc:AlternateContent xmlns:mc="http://schemas.openxmlformats.org/markup-compatibility/2006">
              <mc:Choice xmlns:v="urn:schemas-microsoft-com:vml" Requires="v">
                <p:oleObj spid="_x0000_s263727" name="公式" r:id="rId14" imgW="558720" imgH="203040" progId="Equation.3">
                  <p:embed/>
                </p:oleObj>
              </mc:Choice>
              <mc:Fallback>
                <p:oleObj name="公式" r:id="rId14" imgW="558720" imgH="203040" progId="Equation.3">
                  <p:embed/>
                  <p:pic>
                    <p:nvPicPr>
                      <p:cNvPr id="0" name="Object 15"/>
                      <p:cNvPicPr>
                        <a:picLocks noChangeAspect="1" noChangeArrowheads="1"/>
                      </p:cNvPicPr>
                      <p:nvPr/>
                    </p:nvPicPr>
                    <p:blipFill>
                      <a:blip r:embed="rId15">
                        <a:lum bright="-26000"/>
                        <a:extLst>
                          <a:ext uri="{28A0092B-C50C-407E-A947-70E740481C1C}">
                            <a14:useLocalDpi xmlns:a14="http://schemas.microsoft.com/office/drawing/2010/main" val="0"/>
                          </a:ext>
                        </a:extLst>
                      </a:blip>
                      <a:srcRect/>
                      <a:stretch>
                        <a:fillRect/>
                      </a:stretch>
                    </p:blipFill>
                    <p:spPr bwMode="auto">
                      <a:xfrm>
                        <a:off x="6732588" y="3068638"/>
                        <a:ext cx="1373187"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5248" name="Object 16"/>
          <p:cNvGraphicFramePr>
            <a:graphicFrameLocks noChangeAspect="1"/>
          </p:cNvGraphicFramePr>
          <p:nvPr/>
        </p:nvGraphicFramePr>
        <p:xfrm>
          <a:off x="3132138" y="3068638"/>
          <a:ext cx="1062037" cy="501650"/>
        </p:xfrm>
        <a:graphic>
          <a:graphicData uri="http://schemas.openxmlformats.org/presentationml/2006/ole">
            <mc:AlternateContent xmlns:mc="http://schemas.openxmlformats.org/markup-compatibility/2006">
              <mc:Choice xmlns:v="urn:schemas-microsoft-com:vml" Requires="v">
                <p:oleObj spid="_x0000_s263728" name="公式" r:id="rId16" imgW="431640" imgH="203040" progId="Equation.3">
                  <p:embed/>
                </p:oleObj>
              </mc:Choice>
              <mc:Fallback>
                <p:oleObj name="公式" r:id="rId16" imgW="431640" imgH="203040" progId="Equation.3">
                  <p:embed/>
                  <p:pic>
                    <p:nvPicPr>
                      <p:cNvPr id="0" name="Object 16"/>
                      <p:cNvPicPr>
                        <a:picLocks noChangeAspect="1" noChangeArrowheads="1"/>
                      </p:cNvPicPr>
                      <p:nvPr/>
                    </p:nvPicPr>
                    <p:blipFill>
                      <a:blip r:embed="rId13">
                        <a:lum bright="-26000"/>
                        <a:extLst>
                          <a:ext uri="{28A0092B-C50C-407E-A947-70E740481C1C}">
                            <a14:useLocalDpi xmlns:a14="http://schemas.microsoft.com/office/drawing/2010/main" val="0"/>
                          </a:ext>
                        </a:extLst>
                      </a:blip>
                      <a:srcRect/>
                      <a:stretch>
                        <a:fillRect/>
                      </a:stretch>
                    </p:blipFill>
                    <p:spPr bwMode="auto">
                      <a:xfrm>
                        <a:off x="3132138" y="3068638"/>
                        <a:ext cx="1062037"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5249" name="Object 17"/>
          <p:cNvGraphicFramePr>
            <a:graphicFrameLocks noChangeAspect="1"/>
          </p:cNvGraphicFramePr>
          <p:nvPr/>
        </p:nvGraphicFramePr>
        <p:xfrm>
          <a:off x="1908175" y="5300663"/>
          <a:ext cx="844550" cy="501650"/>
        </p:xfrm>
        <a:graphic>
          <a:graphicData uri="http://schemas.openxmlformats.org/presentationml/2006/ole">
            <mc:AlternateContent xmlns:mc="http://schemas.openxmlformats.org/markup-compatibility/2006">
              <mc:Choice xmlns:v="urn:schemas-microsoft-com:vml" Requires="v">
                <p:oleObj spid="_x0000_s263729" name="公式" r:id="rId17" imgW="342720" imgH="203040" progId="Equation.3">
                  <p:embed/>
                </p:oleObj>
              </mc:Choice>
              <mc:Fallback>
                <p:oleObj name="公式" r:id="rId17" imgW="342720" imgH="203040" progId="Equation.3">
                  <p:embed/>
                  <p:pic>
                    <p:nvPicPr>
                      <p:cNvPr id="0" name="Object 17"/>
                      <p:cNvPicPr>
                        <a:picLocks noChangeAspect="1" noChangeArrowheads="1"/>
                      </p:cNvPicPr>
                      <p:nvPr/>
                    </p:nvPicPr>
                    <p:blipFill>
                      <a:blip r:embed="rId18">
                        <a:lum bright="-26000"/>
                        <a:extLst>
                          <a:ext uri="{28A0092B-C50C-407E-A947-70E740481C1C}">
                            <a14:useLocalDpi xmlns:a14="http://schemas.microsoft.com/office/drawing/2010/main" val="0"/>
                          </a:ext>
                        </a:extLst>
                      </a:blip>
                      <a:srcRect/>
                      <a:stretch>
                        <a:fillRect/>
                      </a:stretch>
                    </p:blipFill>
                    <p:spPr bwMode="auto">
                      <a:xfrm>
                        <a:off x="1908175" y="5300663"/>
                        <a:ext cx="84455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5250" name="Object 18"/>
          <p:cNvGraphicFramePr>
            <a:graphicFrameLocks noChangeAspect="1"/>
          </p:cNvGraphicFramePr>
          <p:nvPr/>
        </p:nvGraphicFramePr>
        <p:xfrm>
          <a:off x="3419475" y="5300663"/>
          <a:ext cx="1373188" cy="501650"/>
        </p:xfrm>
        <a:graphic>
          <a:graphicData uri="http://schemas.openxmlformats.org/presentationml/2006/ole">
            <mc:AlternateContent xmlns:mc="http://schemas.openxmlformats.org/markup-compatibility/2006">
              <mc:Choice xmlns:v="urn:schemas-microsoft-com:vml" Requires="v">
                <p:oleObj spid="_x0000_s263730" name="公式" r:id="rId19" imgW="558720" imgH="203040" progId="Equation.3">
                  <p:embed/>
                </p:oleObj>
              </mc:Choice>
              <mc:Fallback>
                <p:oleObj name="公式" r:id="rId19" imgW="558720" imgH="203040" progId="Equation.3">
                  <p:embed/>
                  <p:pic>
                    <p:nvPicPr>
                      <p:cNvPr id="0" name="Object 18"/>
                      <p:cNvPicPr>
                        <a:picLocks noChangeAspect="1" noChangeArrowheads="1"/>
                      </p:cNvPicPr>
                      <p:nvPr/>
                    </p:nvPicPr>
                    <p:blipFill>
                      <a:blip r:embed="rId15">
                        <a:lum bright="-26000"/>
                        <a:extLst>
                          <a:ext uri="{28A0092B-C50C-407E-A947-70E740481C1C}">
                            <a14:useLocalDpi xmlns:a14="http://schemas.microsoft.com/office/drawing/2010/main" val="0"/>
                          </a:ext>
                        </a:extLst>
                      </a:blip>
                      <a:srcRect/>
                      <a:stretch>
                        <a:fillRect/>
                      </a:stretch>
                    </p:blipFill>
                    <p:spPr bwMode="auto">
                      <a:xfrm>
                        <a:off x="3419475" y="5300663"/>
                        <a:ext cx="1373188"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5254" name="Object 22"/>
          <p:cNvGraphicFramePr>
            <a:graphicFrameLocks noChangeAspect="1"/>
          </p:cNvGraphicFramePr>
          <p:nvPr/>
        </p:nvGraphicFramePr>
        <p:xfrm>
          <a:off x="1908175" y="3860800"/>
          <a:ext cx="414338" cy="455613"/>
        </p:xfrm>
        <a:graphic>
          <a:graphicData uri="http://schemas.openxmlformats.org/presentationml/2006/ole">
            <mc:AlternateContent xmlns:mc="http://schemas.openxmlformats.org/markup-compatibility/2006">
              <mc:Choice xmlns:v="urn:schemas-microsoft-com:vml" Requires="v">
                <p:oleObj spid="_x0000_s263731" name="Equation" r:id="rId20" imgW="126720" imgH="139680" progId="Equation.DSMT4">
                  <p:embed/>
                </p:oleObj>
              </mc:Choice>
              <mc:Fallback>
                <p:oleObj name="Equation" r:id="rId20" imgW="126720" imgH="139680" progId="Equation.DSMT4">
                  <p:embed/>
                  <p:pic>
                    <p:nvPicPr>
                      <p:cNvPr id="0" name="Object 22"/>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908175" y="3860800"/>
                        <a:ext cx="414338"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5255" name="Object 23"/>
          <p:cNvGraphicFramePr>
            <a:graphicFrameLocks noChangeAspect="1"/>
          </p:cNvGraphicFramePr>
          <p:nvPr/>
        </p:nvGraphicFramePr>
        <p:xfrm>
          <a:off x="5292725" y="3860800"/>
          <a:ext cx="414338" cy="455613"/>
        </p:xfrm>
        <a:graphic>
          <a:graphicData uri="http://schemas.openxmlformats.org/presentationml/2006/ole">
            <mc:AlternateContent xmlns:mc="http://schemas.openxmlformats.org/markup-compatibility/2006">
              <mc:Choice xmlns:v="urn:schemas-microsoft-com:vml" Requires="v">
                <p:oleObj spid="_x0000_s263732" name="Equation" r:id="rId21" imgW="126720" imgH="139680" progId="Equation.DSMT4">
                  <p:embed/>
                </p:oleObj>
              </mc:Choice>
              <mc:Fallback>
                <p:oleObj name="Equation" r:id="rId21" imgW="126720" imgH="139680" progId="Equation.DSMT4">
                  <p:embed/>
                  <p:pic>
                    <p:nvPicPr>
                      <p:cNvPr id="0" name="Object 23"/>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5292725" y="3860800"/>
                        <a:ext cx="414338"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5256" name="Object 24"/>
          <p:cNvGraphicFramePr>
            <a:graphicFrameLocks noChangeAspect="1"/>
          </p:cNvGraphicFramePr>
          <p:nvPr/>
        </p:nvGraphicFramePr>
        <p:xfrm>
          <a:off x="6804025" y="3860800"/>
          <a:ext cx="414338" cy="455613"/>
        </p:xfrm>
        <a:graphic>
          <a:graphicData uri="http://schemas.openxmlformats.org/presentationml/2006/ole">
            <mc:AlternateContent xmlns:mc="http://schemas.openxmlformats.org/markup-compatibility/2006">
              <mc:Choice xmlns:v="urn:schemas-microsoft-com:vml" Requires="v">
                <p:oleObj spid="_x0000_s263733" name="Equation" r:id="rId22" imgW="126720" imgH="139680" progId="Equation.DSMT4">
                  <p:embed/>
                </p:oleObj>
              </mc:Choice>
              <mc:Fallback>
                <p:oleObj name="Equation" r:id="rId22" imgW="126720" imgH="139680" progId="Equation.DSMT4">
                  <p:embed/>
                  <p:pic>
                    <p:nvPicPr>
                      <p:cNvPr id="0" name="Object 24"/>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6804025" y="3860800"/>
                        <a:ext cx="414338"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5257" name="Object 25"/>
          <p:cNvGraphicFramePr>
            <a:graphicFrameLocks noChangeAspect="1"/>
          </p:cNvGraphicFramePr>
          <p:nvPr>
            <p:extLst>
              <p:ext uri="{D42A27DB-BD31-4B8C-83A1-F6EECF244321}">
                <p14:modId xmlns:p14="http://schemas.microsoft.com/office/powerpoint/2010/main" val="3060971947"/>
              </p:ext>
            </p:extLst>
          </p:nvPr>
        </p:nvGraphicFramePr>
        <p:xfrm>
          <a:off x="3038475" y="4478338"/>
          <a:ext cx="746125" cy="661987"/>
        </p:xfrm>
        <a:graphic>
          <a:graphicData uri="http://schemas.openxmlformats.org/presentationml/2006/ole">
            <mc:AlternateContent xmlns:mc="http://schemas.openxmlformats.org/markup-compatibility/2006">
              <mc:Choice xmlns:v="urn:schemas-microsoft-com:vml" Requires="v">
                <p:oleObj spid="_x0000_s263734" name="Equation" r:id="rId23" imgW="228600" imgH="203040" progId="Equation.DSMT4">
                  <p:embed/>
                </p:oleObj>
              </mc:Choice>
              <mc:Fallback>
                <p:oleObj name="Equation" r:id="rId23" imgW="228600" imgH="203040" progId="Equation.DSMT4">
                  <p:embed/>
                  <p:pic>
                    <p:nvPicPr>
                      <p:cNvPr id="0" name="Object 25"/>
                      <p:cNvPicPr>
                        <a:picLocks noChangeAspect="1" noChangeArrowheads="1"/>
                      </p:cNvPicPr>
                      <p:nvPr/>
                    </p:nvPicPr>
                    <p:blipFill>
                      <a:blip r:embed="rId24">
                        <a:lum bright="-100000"/>
                      </a:blip>
                      <a:srcRect/>
                      <a:stretch>
                        <a:fillRect/>
                      </a:stretch>
                    </p:blipFill>
                    <p:spPr bwMode="auto">
                      <a:xfrm>
                        <a:off x="3038475" y="4478338"/>
                        <a:ext cx="746125" cy="661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 name="对象 1"/>
          <p:cNvGraphicFramePr>
            <a:graphicFrameLocks noChangeAspect="1"/>
          </p:cNvGraphicFramePr>
          <p:nvPr>
            <p:extLst>
              <p:ext uri="{D42A27DB-BD31-4B8C-83A1-F6EECF244321}">
                <p14:modId xmlns:p14="http://schemas.microsoft.com/office/powerpoint/2010/main" val="3821298825"/>
              </p:ext>
            </p:extLst>
          </p:nvPr>
        </p:nvGraphicFramePr>
        <p:xfrm>
          <a:off x="4284663" y="338138"/>
          <a:ext cx="4684712" cy="1063625"/>
        </p:xfrm>
        <a:graphic>
          <a:graphicData uri="http://schemas.openxmlformats.org/presentationml/2006/ole">
            <mc:AlternateContent xmlns:mc="http://schemas.openxmlformats.org/markup-compatibility/2006">
              <mc:Choice xmlns:v="urn:schemas-microsoft-com:vml" Requires="v">
                <p:oleObj spid="_x0000_s263735" name="Equation" r:id="rId25" imgW="1905000" imgH="431800" progId="Equation.DSMT4">
                  <p:embed/>
                </p:oleObj>
              </mc:Choice>
              <mc:Fallback>
                <p:oleObj name="Equation" r:id="rId25" imgW="1905000" imgH="431800" progId="Equation.DSMT4">
                  <p:embed/>
                  <p:pic>
                    <p:nvPicPr>
                      <p:cNvPr id="0" name="对象 1"/>
                      <p:cNvPicPr>
                        <a:picLocks noChangeAspect="1" noChangeArrowheads="1"/>
                      </p:cNvPicPr>
                      <p:nvPr/>
                    </p:nvPicPr>
                    <p:blipFill>
                      <a:blip r:embed="rId26">
                        <a:lum bright="-98000"/>
                        <a:extLst>
                          <a:ext uri="{28A0092B-C50C-407E-A947-70E740481C1C}">
                            <a14:useLocalDpi xmlns:a14="http://schemas.microsoft.com/office/drawing/2010/main" val="0"/>
                          </a:ext>
                        </a:extLst>
                      </a:blip>
                      <a:srcRect/>
                      <a:stretch>
                        <a:fillRect/>
                      </a:stretch>
                    </p:blipFill>
                    <p:spPr bwMode="auto">
                      <a:xfrm>
                        <a:off x="4284663" y="338138"/>
                        <a:ext cx="4684712" cy="1063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矩形 2"/>
          <p:cNvSpPr/>
          <p:nvPr/>
        </p:nvSpPr>
        <p:spPr>
          <a:xfrm>
            <a:off x="4410111" y="4486165"/>
            <a:ext cx="1622559" cy="646331"/>
          </a:xfrm>
          <a:prstGeom prst="rect">
            <a:avLst/>
          </a:prstGeom>
          <a:noFill/>
        </p:spPr>
        <p:txBody>
          <a:bodyPr wrap="none" lIns="91440" tIns="45720" rIns="91440" bIns="45720">
            <a:spAutoFit/>
          </a:bodyPr>
          <a:lstStyle/>
          <a:p>
            <a:pPr algn="ctr"/>
            <a:r>
              <a:rPr lang="en-US" altLang="zh-CN" sz="3600" b="1" cap="none" spc="0" dirty="0" smtClean="0">
                <a:ln w="22225">
                  <a:solidFill>
                    <a:schemeClr val="accent2"/>
                  </a:solidFill>
                  <a:prstDash val="solid"/>
                </a:ln>
                <a:solidFill>
                  <a:schemeClr val="accent2">
                    <a:lumMod val="40000"/>
                    <a:lumOff val="60000"/>
                  </a:schemeClr>
                </a:solidFill>
                <a:effectLst/>
              </a:rPr>
              <a:t>Why</a:t>
            </a:r>
            <a:r>
              <a:rPr lang="zh-CN" altLang="en-US" sz="3600" b="1" cap="none" spc="0" dirty="0" smtClean="0">
                <a:ln w="22225">
                  <a:solidFill>
                    <a:schemeClr val="accent2"/>
                  </a:solidFill>
                  <a:prstDash val="solid"/>
                </a:ln>
                <a:solidFill>
                  <a:schemeClr val="accent2">
                    <a:lumMod val="40000"/>
                    <a:lumOff val="60000"/>
                  </a:schemeClr>
                </a:solidFill>
                <a:effectLst/>
              </a:rPr>
              <a:t>？</a:t>
            </a:r>
            <a:endParaRPr lang="zh-CN" altLang="en-US" sz="3600" b="1" cap="none" spc="0" dirty="0">
              <a:ln w="22225">
                <a:solidFill>
                  <a:schemeClr val="accent2"/>
                </a:solidFill>
                <a:prstDash val="solid"/>
              </a:ln>
              <a:solidFill>
                <a:schemeClr val="accent2">
                  <a:lumMod val="40000"/>
                  <a:lumOff val="60000"/>
                </a:schemeClr>
              </a:solidFill>
              <a:effectLst/>
            </a:endParaRPr>
          </a:p>
        </p:txBody>
      </p:sp>
      <p:sp>
        <p:nvSpPr>
          <p:cNvPr id="4" name="动作按钮: 后退或前一项 3">
            <a:hlinkClick r:id="rId27" action="ppaction://hlinksldjump" highlightClick="1"/>
          </p:cNvPr>
          <p:cNvSpPr/>
          <p:nvPr/>
        </p:nvSpPr>
        <p:spPr>
          <a:xfrm>
            <a:off x="6660232" y="4581128"/>
            <a:ext cx="620043" cy="36004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p:cNvSpPr>
            <a:spLocks noGrp="1"/>
          </p:cNvSpPr>
          <p:nvPr>
            <p:ph type="sldNum" sz="quarter" idx="12"/>
          </p:nvPr>
        </p:nvSpPr>
        <p:spPr/>
        <p:txBody>
          <a:bodyPr/>
          <a:lstStyle/>
          <a:p>
            <a:fld id="{44348214-0868-4153-8A43-72EA5847E7FF}" type="slidenum">
              <a:rPr lang="en-US" altLang="zh-CN"/>
              <a:pPr/>
              <a:t>39</a:t>
            </a:fld>
            <a:endParaRPr lang="en-US" altLang="zh-CN"/>
          </a:p>
        </p:txBody>
      </p:sp>
      <p:sp>
        <p:nvSpPr>
          <p:cNvPr id="14339" name="Text Box 3"/>
          <p:cNvSpPr txBox="1">
            <a:spLocks noChangeArrowheads="1"/>
          </p:cNvSpPr>
          <p:nvPr/>
        </p:nvSpPr>
        <p:spPr bwMode="auto">
          <a:xfrm>
            <a:off x="609600" y="304800"/>
            <a:ext cx="3386138"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600" dirty="0">
                <a:latin typeface="Times New Roman" pitchFamily="18" charset="0"/>
              </a:rPr>
              <a:t>例</a:t>
            </a:r>
            <a:r>
              <a:rPr kumimoji="1" lang="en-US" altLang="zh-CN" sz="3600" dirty="0">
                <a:latin typeface="Times New Roman" pitchFamily="18" charset="0"/>
              </a:rPr>
              <a:t>1-7</a:t>
            </a:r>
          </a:p>
        </p:txBody>
      </p:sp>
      <p:graphicFrame>
        <p:nvGraphicFramePr>
          <p:cNvPr id="14340" name="Object 4"/>
          <p:cNvGraphicFramePr>
            <a:graphicFrameLocks noChangeAspect="1"/>
          </p:cNvGraphicFramePr>
          <p:nvPr/>
        </p:nvGraphicFramePr>
        <p:xfrm>
          <a:off x="2627313" y="188913"/>
          <a:ext cx="3486150" cy="2374900"/>
        </p:xfrm>
        <a:graphic>
          <a:graphicData uri="http://schemas.openxmlformats.org/presentationml/2006/ole">
            <mc:AlternateContent xmlns:mc="http://schemas.openxmlformats.org/markup-compatibility/2006">
              <mc:Choice xmlns:v="urn:schemas-microsoft-com:vml" Requires="v">
                <p:oleObj spid="_x0000_s14557" name="公式" r:id="rId3" imgW="1676160" imgH="1143000" progId="Equation.3">
                  <p:embed/>
                </p:oleObj>
              </mc:Choice>
              <mc:Fallback>
                <p:oleObj name="公式" r:id="rId3" imgW="1676160" imgH="1143000" progId="Equation.3">
                  <p:embed/>
                  <p:pic>
                    <p:nvPicPr>
                      <p:cNvPr id="0" name="Object 4"/>
                      <p:cNvPicPr>
                        <a:picLocks noChangeAspect="1" noChangeArrowheads="1"/>
                      </p:cNvPicPr>
                      <p:nvPr/>
                    </p:nvPicPr>
                    <p:blipFill>
                      <a:blip r:embed="rId4">
                        <a:lum bright="-62000"/>
                        <a:extLst>
                          <a:ext uri="{28A0092B-C50C-407E-A947-70E740481C1C}">
                            <a14:useLocalDpi xmlns:a14="http://schemas.microsoft.com/office/drawing/2010/main" val="0"/>
                          </a:ext>
                        </a:extLst>
                      </a:blip>
                      <a:srcRect/>
                      <a:stretch>
                        <a:fillRect/>
                      </a:stretch>
                    </p:blipFill>
                    <p:spPr bwMode="auto">
                      <a:xfrm>
                        <a:off x="2627313" y="188913"/>
                        <a:ext cx="3486150" cy="2374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341" name="Text Box 5"/>
          <p:cNvSpPr txBox="1">
            <a:spLocks noChangeArrowheads="1"/>
          </p:cNvSpPr>
          <p:nvPr/>
        </p:nvSpPr>
        <p:spPr bwMode="auto">
          <a:xfrm>
            <a:off x="684213" y="3573463"/>
            <a:ext cx="8208962" cy="30845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2800" b="1" dirty="0">
                <a:latin typeface="Times New Roman" pitchFamily="18" charset="0"/>
              </a:rPr>
              <a:t>（</a:t>
            </a:r>
            <a:r>
              <a:rPr kumimoji="1" lang="en-US" altLang="zh-CN" sz="2800" b="1" dirty="0">
                <a:latin typeface="Times New Roman" pitchFamily="18" charset="0"/>
              </a:rPr>
              <a:t>1</a:t>
            </a:r>
            <a:r>
              <a:rPr kumimoji="1" lang="zh-CN" altLang="en-US" sz="2800" b="1" dirty="0">
                <a:latin typeface="Times New Roman" pitchFamily="18" charset="0"/>
              </a:rPr>
              <a:t>）画出</a:t>
            </a:r>
            <a:r>
              <a:rPr kumimoji="1" lang="en-US" altLang="zh-CN" sz="2800" b="1" dirty="0">
                <a:latin typeface="Times New Roman" pitchFamily="18" charset="0"/>
              </a:rPr>
              <a:t>x(m)</a:t>
            </a:r>
            <a:r>
              <a:rPr kumimoji="1" lang="zh-CN" altLang="en-US" sz="2800" b="1" dirty="0">
                <a:latin typeface="Times New Roman" pitchFamily="18" charset="0"/>
              </a:rPr>
              <a:t>，</a:t>
            </a:r>
            <a:r>
              <a:rPr kumimoji="1" lang="en-US" altLang="zh-CN" sz="2800" b="1" dirty="0">
                <a:latin typeface="Times New Roman" pitchFamily="18" charset="0"/>
              </a:rPr>
              <a:t>h(m)</a:t>
            </a:r>
            <a:r>
              <a:rPr kumimoji="1" lang="zh-CN" altLang="en-US" sz="2800" b="1" dirty="0">
                <a:latin typeface="Times New Roman" pitchFamily="18" charset="0"/>
              </a:rPr>
              <a:t>；如</a:t>
            </a:r>
            <a:r>
              <a:rPr kumimoji="1" lang="zh-CN" altLang="en-US" sz="2800" b="1" dirty="0" smtClean="0">
                <a:latin typeface="Times New Roman" pitchFamily="18" charset="0"/>
              </a:rPr>
              <a:t>图（</a:t>
            </a:r>
            <a:r>
              <a:rPr kumimoji="1" lang="en-US" altLang="zh-CN" sz="2800" b="1" dirty="0">
                <a:latin typeface="Times New Roman" pitchFamily="18" charset="0"/>
              </a:rPr>
              <a:t>a</a:t>
            </a:r>
            <a:r>
              <a:rPr kumimoji="1" lang="zh-CN" altLang="en-US" sz="2800" b="1" dirty="0">
                <a:latin typeface="Times New Roman" pitchFamily="18" charset="0"/>
              </a:rPr>
              <a:t>）、（</a:t>
            </a:r>
            <a:r>
              <a:rPr kumimoji="1" lang="en-US" altLang="zh-CN" sz="2800" b="1" dirty="0">
                <a:latin typeface="Times New Roman" pitchFamily="18" charset="0"/>
              </a:rPr>
              <a:t>b</a:t>
            </a:r>
            <a:r>
              <a:rPr kumimoji="1" lang="zh-CN" altLang="en-US" sz="2800" b="1" dirty="0">
                <a:latin typeface="Times New Roman" pitchFamily="18" charset="0"/>
              </a:rPr>
              <a:t>）</a:t>
            </a:r>
          </a:p>
          <a:p>
            <a:pPr>
              <a:spcBef>
                <a:spcPct val="50000"/>
              </a:spcBef>
            </a:pPr>
            <a:r>
              <a:rPr kumimoji="1" lang="zh-CN" altLang="en-US" sz="2800" b="1" dirty="0">
                <a:latin typeface="Times New Roman" pitchFamily="18" charset="0"/>
              </a:rPr>
              <a:t>（</a:t>
            </a:r>
            <a:r>
              <a:rPr kumimoji="1" lang="en-US" altLang="zh-CN" sz="2800" b="1" dirty="0">
                <a:latin typeface="Times New Roman" pitchFamily="18" charset="0"/>
              </a:rPr>
              <a:t>2</a:t>
            </a:r>
            <a:r>
              <a:rPr kumimoji="1" lang="zh-CN" altLang="en-US" sz="2800" b="1" dirty="0">
                <a:latin typeface="Times New Roman" pitchFamily="18" charset="0"/>
              </a:rPr>
              <a:t>）</a:t>
            </a:r>
            <a:r>
              <a:rPr kumimoji="1" lang="en-US" altLang="zh-CN" sz="2800" b="1" dirty="0">
                <a:latin typeface="Times New Roman" pitchFamily="18" charset="0"/>
              </a:rPr>
              <a:t>h(m)</a:t>
            </a:r>
            <a:r>
              <a:rPr kumimoji="1" lang="zh-CN" altLang="en-US" sz="2800" b="1" dirty="0">
                <a:latin typeface="Times New Roman" pitchFamily="18" charset="0"/>
              </a:rPr>
              <a:t>翻褶为</a:t>
            </a:r>
            <a:r>
              <a:rPr kumimoji="1" lang="en-US" altLang="zh-CN" sz="2800" b="1" dirty="0">
                <a:latin typeface="Times New Roman" pitchFamily="18" charset="0"/>
              </a:rPr>
              <a:t>h(-m) </a:t>
            </a:r>
            <a:r>
              <a:rPr kumimoji="1" lang="zh-CN" altLang="en-US" sz="2800" b="1" dirty="0">
                <a:latin typeface="Times New Roman" pitchFamily="18" charset="0"/>
              </a:rPr>
              <a:t>；如</a:t>
            </a:r>
            <a:r>
              <a:rPr kumimoji="1" lang="zh-CN" altLang="en-US" sz="2800" b="1" dirty="0" smtClean="0">
                <a:latin typeface="Times New Roman" pitchFamily="18" charset="0"/>
              </a:rPr>
              <a:t>图（</a:t>
            </a:r>
            <a:r>
              <a:rPr kumimoji="1" lang="en-US" altLang="zh-CN" sz="2800" b="1" dirty="0">
                <a:latin typeface="Times New Roman" pitchFamily="18" charset="0"/>
              </a:rPr>
              <a:t>c</a:t>
            </a:r>
            <a:r>
              <a:rPr kumimoji="1" lang="zh-CN" altLang="en-US" sz="2800" b="1" dirty="0">
                <a:latin typeface="Times New Roman" pitchFamily="18" charset="0"/>
              </a:rPr>
              <a:t>）</a:t>
            </a:r>
          </a:p>
          <a:p>
            <a:pPr>
              <a:spcBef>
                <a:spcPct val="50000"/>
              </a:spcBef>
            </a:pPr>
            <a:r>
              <a:rPr kumimoji="1" lang="zh-CN" altLang="en-US" sz="2800" b="1" dirty="0">
                <a:latin typeface="Times New Roman" pitchFamily="18" charset="0"/>
              </a:rPr>
              <a:t>（</a:t>
            </a:r>
            <a:r>
              <a:rPr kumimoji="1" lang="en-US" altLang="zh-CN" sz="2800" b="1" dirty="0">
                <a:latin typeface="Times New Roman" pitchFamily="18" charset="0"/>
              </a:rPr>
              <a:t>3</a:t>
            </a:r>
            <a:r>
              <a:rPr kumimoji="1" lang="zh-CN" altLang="en-US" sz="2800" b="1" dirty="0">
                <a:latin typeface="Times New Roman" pitchFamily="18" charset="0"/>
              </a:rPr>
              <a:t>）</a:t>
            </a:r>
            <a:r>
              <a:rPr kumimoji="1" lang="en-US" altLang="zh-CN" sz="2800" b="1" dirty="0">
                <a:latin typeface="Times New Roman" pitchFamily="18" charset="0"/>
              </a:rPr>
              <a:t>h(-m)</a:t>
            </a:r>
            <a:r>
              <a:rPr kumimoji="1" lang="zh-CN" altLang="en-US" sz="2800" b="1" dirty="0">
                <a:latin typeface="Times New Roman" pitchFamily="18" charset="0"/>
              </a:rPr>
              <a:t>移位</a:t>
            </a:r>
            <a:r>
              <a:rPr kumimoji="1" lang="en-US" altLang="zh-CN" sz="2800" b="1" dirty="0">
                <a:latin typeface="Times New Roman" pitchFamily="18" charset="0"/>
              </a:rPr>
              <a:t>h(n-m)</a:t>
            </a:r>
            <a:r>
              <a:rPr kumimoji="1" lang="zh-CN" altLang="en-US" sz="2800" b="1" dirty="0">
                <a:latin typeface="Times New Roman" pitchFamily="18" charset="0"/>
              </a:rPr>
              <a:t>；</a:t>
            </a:r>
            <a:r>
              <a:rPr kumimoji="1" lang="en-US" altLang="zh-CN" sz="2800" b="1" dirty="0">
                <a:latin typeface="Times New Roman" pitchFamily="18" charset="0"/>
              </a:rPr>
              <a:t>n&gt;0</a:t>
            </a:r>
            <a:r>
              <a:rPr kumimoji="1" lang="zh-CN" altLang="en-US" sz="2800" b="1" dirty="0">
                <a:latin typeface="Times New Roman" pitchFamily="18" charset="0"/>
              </a:rPr>
              <a:t>，右移；</a:t>
            </a:r>
            <a:r>
              <a:rPr kumimoji="1" lang="en-US" altLang="zh-CN" sz="2800" b="1" dirty="0">
                <a:latin typeface="Times New Roman" pitchFamily="18" charset="0"/>
              </a:rPr>
              <a:t>n&lt;0</a:t>
            </a:r>
            <a:r>
              <a:rPr kumimoji="1" lang="zh-CN" altLang="en-US" sz="2800" b="1" dirty="0">
                <a:latin typeface="Times New Roman" pitchFamily="18" charset="0"/>
              </a:rPr>
              <a:t>，左移；</a:t>
            </a:r>
          </a:p>
          <a:p>
            <a:pPr>
              <a:spcBef>
                <a:spcPct val="50000"/>
              </a:spcBef>
            </a:pPr>
            <a:r>
              <a:rPr kumimoji="1" lang="zh-CN" altLang="en-US" sz="2800" b="1" dirty="0">
                <a:latin typeface="Times New Roman" pitchFamily="18" charset="0"/>
              </a:rPr>
              <a:t>           如</a:t>
            </a:r>
            <a:r>
              <a:rPr kumimoji="1" lang="zh-CN" altLang="en-US" sz="2800" b="1" dirty="0" smtClean="0">
                <a:latin typeface="Times New Roman" pitchFamily="18" charset="0"/>
              </a:rPr>
              <a:t>图（</a:t>
            </a:r>
            <a:r>
              <a:rPr kumimoji="1" lang="en-US" altLang="zh-CN" sz="2800" b="1" dirty="0">
                <a:latin typeface="Times New Roman" pitchFamily="18" charset="0"/>
              </a:rPr>
              <a:t>e</a:t>
            </a:r>
            <a:r>
              <a:rPr kumimoji="1" lang="zh-CN" altLang="en-US" sz="2800" b="1" dirty="0">
                <a:latin typeface="Times New Roman" pitchFamily="18" charset="0"/>
              </a:rPr>
              <a:t>）、（</a:t>
            </a:r>
            <a:r>
              <a:rPr kumimoji="1" lang="en-US" altLang="zh-CN" sz="2800" b="1" dirty="0">
                <a:latin typeface="Times New Roman" pitchFamily="18" charset="0"/>
              </a:rPr>
              <a:t>d</a:t>
            </a:r>
            <a:r>
              <a:rPr kumimoji="1" lang="zh-CN" altLang="en-US" sz="2800" b="1" dirty="0">
                <a:latin typeface="Times New Roman" pitchFamily="18" charset="0"/>
              </a:rPr>
              <a:t>）</a:t>
            </a:r>
          </a:p>
          <a:p>
            <a:pPr>
              <a:spcBef>
                <a:spcPct val="50000"/>
              </a:spcBef>
            </a:pPr>
            <a:r>
              <a:rPr kumimoji="1" lang="zh-CN" altLang="en-US" sz="2800" b="1" dirty="0">
                <a:latin typeface="Times New Roman" pitchFamily="18" charset="0"/>
              </a:rPr>
              <a:t>（</a:t>
            </a:r>
            <a:r>
              <a:rPr kumimoji="1" lang="en-US" altLang="zh-CN" sz="2800" b="1" dirty="0">
                <a:latin typeface="Times New Roman" pitchFamily="18" charset="0"/>
              </a:rPr>
              <a:t>4</a:t>
            </a:r>
            <a:r>
              <a:rPr kumimoji="1" lang="zh-CN" altLang="en-US" sz="2800" b="1" dirty="0">
                <a:latin typeface="Times New Roman" pitchFamily="18" charset="0"/>
              </a:rPr>
              <a:t>）</a:t>
            </a:r>
            <a:r>
              <a:rPr kumimoji="1" lang="en-US" altLang="zh-CN" sz="2800" b="1" dirty="0">
                <a:latin typeface="Times New Roman" pitchFamily="18" charset="0"/>
              </a:rPr>
              <a:t>x(m)</a:t>
            </a:r>
            <a:r>
              <a:rPr kumimoji="1" lang="zh-CN" altLang="en-US" sz="2800" b="1" dirty="0">
                <a:latin typeface="Times New Roman" pitchFamily="18" charset="0"/>
              </a:rPr>
              <a:t>与</a:t>
            </a:r>
            <a:r>
              <a:rPr kumimoji="1" lang="en-US" altLang="zh-CN" sz="2800" b="1" dirty="0">
                <a:latin typeface="Times New Roman" pitchFamily="18" charset="0"/>
              </a:rPr>
              <a:t>h(n-m)</a:t>
            </a:r>
            <a:r>
              <a:rPr kumimoji="1" lang="zh-CN" altLang="en-US" sz="2800" b="1" dirty="0">
                <a:latin typeface="Times New Roman" pitchFamily="18" charset="0"/>
              </a:rPr>
              <a:t>相乘相加；如</a:t>
            </a:r>
            <a:r>
              <a:rPr kumimoji="1" lang="zh-CN" altLang="en-US" sz="2800" b="1" dirty="0" smtClean="0">
                <a:latin typeface="Times New Roman" pitchFamily="18" charset="0"/>
              </a:rPr>
              <a:t>图（</a:t>
            </a:r>
            <a:r>
              <a:rPr kumimoji="1" lang="en-US" altLang="zh-CN" sz="2800" b="1" dirty="0">
                <a:latin typeface="Times New Roman" pitchFamily="18" charset="0"/>
              </a:rPr>
              <a:t>f</a:t>
            </a:r>
            <a:r>
              <a:rPr kumimoji="1" lang="zh-CN" altLang="en-US" sz="2800" b="1" dirty="0">
                <a:latin typeface="Times New Roman" pitchFamily="18" charset="0"/>
              </a:rPr>
              <a:t>）</a:t>
            </a:r>
          </a:p>
        </p:txBody>
      </p:sp>
      <p:graphicFrame>
        <p:nvGraphicFramePr>
          <p:cNvPr id="14342" name="Object 6"/>
          <p:cNvGraphicFramePr>
            <a:graphicFrameLocks noChangeAspect="1"/>
          </p:cNvGraphicFramePr>
          <p:nvPr/>
        </p:nvGraphicFramePr>
        <p:xfrm>
          <a:off x="1258888" y="2565400"/>
          <a:ext cx="7077075" cy="896938"/>
        </p:xfrm>
        <a:graphic>
          <a:graphicData uri="http://schemas.openxmlformats.org/presentationml/2006/ole">
            <mc:AlternateContent xmlns:mc="http://schemas.openxmlformats.org/markup-compatibility/2006">
              <mc:Choice xmlns:v="urn:schemas-microsoft-com:vml" Requires="v">
                <p:oleObj spid="_x0000_s14558" name="公式" r:id="rId5" imgW="3403440" imgH="431640" progId="Equation.3">
                  <p:embed/>
                </p:oleObj>
              </mc:Choice>
              <mc:Fallback>
                <p:oleObj name="公式" r:id="rId5" imgW="3403440" imgH="431640" progId="Equation.3">
                  <p:embed/>
                  <p:pic>
                    <p:nvPicPr>
                      <p:cNvPr id="0" name="Object 6"/>
                      <p:cNvPicPr>
                        <a:picLocks noChangeAspect="1" noChangeArrowheads="1"/>
                      </p:cNvPicPr>
                      <p:nvPr/>
                    </p:nvPicPr>
                    <p:blipFill>
                      <a:blip r:embed="rId6">
                        <a:lum bright="-62000"/>
                        <a:extLst>
                          <a:ext uri="{28A0092B-C50C-407E-A947-70E740481C1C}">
                            <a14:useLocalDpi xmlns:a14="http://schemas.microsoft.com/office/drawing/2010/main" val="0"/>
                          </a:ext>
                        </a:extLst>
                      </a:blip>
                      <a:srcRect/>
                      <a:stretch>
                        <a:fillRect/>
                      </a:stretch>
                    </p:blipFill>
                    <p:spPr bwMode="auto">
                      <a:xfrm>
                        <a:off x="1258888" y="2565400"/>
                        <a:ext cx="7077075" cy="896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灯片编号占位符 3"/>
          <p:cNvSpPr>
            <a:spLocks noGrp="1"/>
          </p:cNvSpPr>
          <p:nvPr>
            <p:ph type="sldNum" sz="quarter" idx="12"/>
          </p:nvPr>
        </p:nvSpPr>
        <p:spPr/>
        <p:txBody>
          <a:bodyPr/>
          <a:lstStyle/>
          <a:p>
            <a:fld id="{825A56C3-268B-4DF4-8A92-17E5809355C7}" type="slidenum">
              <a:rPr lang="en-US" altLang="zh-CN"/>
              <a:pPr/>
              <a:t>40</a:t>
            </a:fld>
            <a:endParaRPr lang="en-US" altLang="zh-CN"/>
          </a:p>
        </p:txBody>
      </p:sp>
      <p:sp>
        <p:nvSpPr>
          <p:cNvPr id="98309" name="Line 5"/>
          <p:cNvSpPr>
            <a:spLocks noChangeShapeType="1"/>
          </p:cNvSpPr>
          <p:nvPr/>
        </p:nvSpPr>
        <p:spPr bwMode="auto">
          <a:xfrm flipH="1" flipV="1">
            <a:off x="1639888" y="214313"/>
            <a:ext cx="0" cy="13843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310" name="Line 6"/>
          <p:cNvSpPr>
            <a:spLocks noChangeShapeType="1"/>
          </p:cNvSpPr>
          <p:nvPr/>
        </p:nvSpPr>
        <p:spPr bwMode="auto">
          <a:xfrm flipH="1" flipV="1">
            <a:off x="3001963" y="615950"/>
            <a:ext cx="3175" cy="9842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311" name="Oval 7"/>
          <p:cNvSpPr>
            <a:spLocks noChangeArrowheads="1"/>
          </p:cNvSpPr>
          <p:nvPr/>
        </p:nvSpPr>
        <p:spPr bwMode="auto">
          <a:xfrm>
            <a:off x="2960688" y="596900"/>
            <a:ext cx="66675" cy="714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8313" name="Oval 9"/>
          <p:cNvSpPr>
            <a:spLocks noChangeArrowheads="1"/>
          </p:cNvSpPr>
          <p:nvPr/>
        </p:nvSpPr>
        <p:spPr bwMode="auto">
          <a:xfrm>
            <a:off x="2055813" y="1230313"/>
            <a:ext cx="68262" cy="714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98314" name="Object 10"/>
          <p:cNvGraphicFramePr>
            <a:graphicFrameLocks noChangeAspect="1"/>
          </p:cNvGraphicFramePr>
          <p:nvPr/>
        </p:nvGraphicFramePr>
        <p:xfrm>
          <a:off x="4267200" y="1482725"/>
          <a:ext cx="312738" cy="277813"/>
        </p:xfrm>
        <a:graphic>
          <a:graphicData uri="http://schemas.openxmlformats.org/presentationml/2006/ole">
            <mc:AlternateContent xmlns:mc="http://schemas.openxmlformats.org/markup-compatibility/2006">
              <mc:Choice xmlns:v="urn:schemas-microsoft-com:vml" Requires="v">
                <p:oleObj spid="_x0000_s257712" name="Equation" r:id="rId3" imgW="164880" imgH="139680" progId="Equation.DSMT4">
                  <p:embed/>
                </p:oleObj>
              </mc:Choice>
              <mc:Fallback>
                <p:oleObj name="Equation" r:id="rId3" imgW="164880" imgH="139680" progId="Equation.DSMT4">
                  <p:embed/>
                  <p:pic>
                    <p:nvPicPr>
                      <p:cNvPr id="0" name="Object 10"/>
                      <p:cNvPicPr>
                        <a:picLocks noChangeAspect="1" noChangeArrowheads="1"/>
                      </p:cNvPicPr>
                      <p:nvPr/>
                    </p:nvPicPr>
                    <p:blipFill>
                      <a:blip r:embed="rId4">
                        <a:lum bright="-12000"/>
                        <a:extLst>
                          <a:ext uri="{28A0092B-C50C-407E-A947-70E740481C1C}">
                            <a14:useLocalDpi xmlns:a14="http://schemas.microsoft.com/office/drawing/2010/main" val="0"/>
                          </a:ext>
                        </a:extLst>
                      </a:blip>
                      <a:srcRect/>
                      <a:stretch>
                        <a:fillRect/>
                      </a:stretch>
                    </p:blipFill>
                    <p:spPr bwMode="auto">
                      <a:xfrm>
                        <a:off x="4267200" y="1482725"/>
                        <a:ext cx="312738" cy="277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8315" name="Text Box 11"/>
          <p:cNvSpPr txBox="1">
            <a:spLocks noChangeArrowheads="1"/>
          </p:cNvSpPr>
          <p:nvPr/>
        </p:nvSpPr>
        <p:spPr bwMode="auto">
          <a:xfrm>
            <a:off x="1495425" y="1625600"/>
            <a:ext cx="205105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0    1    2    3    </a:t>
            </a:r>
          </a:p>
        </p:txBody>
      </p:sp>
      <p:sp>
        <p:nvSpPr>
          <p:cNvPr id="98317" name="Oval 13"/>
          <p:cNvSpPr>
            <a:spLocks noChangeArrowheads="1"/>
          </p:cNvSpPr>
          <p:nvPr/>
        </p:nvSpPr>
        <p:spPr bwMode="auto">
          <a:xfrm>
            <a:off x="1598613" y="1570038"/>
            <a:ext cx="68262" cy="714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8318" name="Oval 14"/>
          <p:cNvSpPr>
            <a:spLocks noChangeArrowheads="1"/>
          </p:cNvSpPr>
          <p:nvPr/>
        </p:nvSpPr>
        <p:spPr bwMode="auto">
          <a:xfrm>
            <a:off x="2511425" y="901700"/>
            <a:ext cx="66675" cy="714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98319" name="Object 15"/>
          <p:cNvGraphicFramePr>
            <a:graphicFrameLocks noChangeAspect="1"/>
          </p:cNvGraphicFramePr>
          <p:nvPr/>
        </p:nvGraphicFramePr>
        <p:xfrm>
          <a:off x="1692275" y="0"/>
          <a:ext cx="819150" cy="509588"/>
        </p:xfrm>
        <a:graphic>
          <a:graphicData uri="http://schemas.openxmlformats.org/presentationml/2006/ole">
            <mc:AlternateContent xmlns:mc="http://schemas.openxmlformats.org/markup-compatibility/2006">
              <mc:Choice xmlns:v="urn:schemas-microsoft-com:vml" Requires="v">
                <p:oleObj spid="_x0000_s257713" name="Equation" r:id="rId5" imgW="342720" imgH="203040" progId="Equation.DSMT4">
                  <p:embed/>
                </p:oleObj>
              </mc:Choice>
              <mc:Fallback>
                <p:oleObj name="Equation" r:id="rId5" imgW="342720" imgH="203040" progId="Equation.DSMT4">
                  <p:embed/>
                  <p:pic>
                    <p:nvPicPr>
                      <p:cNvPr id="0" name="Object 15"/>
                      <p:cNvPicPr>
                        <a:picLocks noChangeAspect="1" noChangeArrowheads="1"/>
                      </p:cNvPicPr>
                      <p:nvPr/>
                    </p:nvPicPr>
                    <p:blipFill>
                      <a:blip r:embed="rId6">
                        <a:lum bright="-12000"/>
                        <a:extLst>
                          <a:ext uri="{28A0092B-C50C-407E-A947-70E740481C1C}">
                            <a14:useLocalDpi xmlns:a14="http://schemas.microsoft.com/office/drawing/2010/main" val="0"/>
                          </a:ext>
                        </a:extLst>
                      </a:blip>
                      <a:srcRect/>
                      <a:stretch>
                        <a:fillRect/>
                      </a:stretch>
                    </p:blipFill>
                    <p:spPr bwMode="auto">
                      <a:xfrm>
                        <a:off x="1692275" y="0"/>
                        <a:ext cx="819150" cy="509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8322" name="Line 18"/>
          <p:cNvSpPr>
            <a:spLocks noChangeShapeType="1"/>
          </p:cNvSpPr>
          <p:nvPr/>
        </p:nvSpPr>
        <p:spPr bwMode="auto">
          <a:xfrm flipV="1">
            <a:off x="2092325" y="1258888"/>
            <a:ext cx="1588" cy="3397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323" name="Line 19"/>
          <p:cNvSpPr>
            <a:spLocks noChangeShapeType="1"/>
          </p:cNvSpPr>
          <p:nvPr/>
        </p:nvSpPr>
        <p:spPr bwMode="auto">
          <a:xfrm flipV="1">
            <a:off x="1003300" y="1593850"/>
            <a:ext cx="3160713"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324" name="Line 20"/>
          <p:cNvSpPr>
            <a:spLocks noChangeShapeType="1"/>
          </p:cNvSpPr>
          <p:nvPr/>
        </p:nvSpPr>
        <p:spPr bwMode="auto">
          <a:xfrm flipV="1">
            <a:off x="2543175" y="939800"/>
            <a:ext cx="1588" cy="6508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325" name="Text Box 21"/>
          <p:cNvSpPr txBox="1">
            <a:spLocks noChangeArrowheads="1"/>
          </p:cNvSpPr>
          <p:nvPr/>
        </p:nvSpPr>
        <p:spPr bwMode="auto">
          <a:xfrm>
            <a:off x="2371725" y="446088"/>
            <a:ext cx="339725"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1</a:t>
            </a:r>
          </a:p>
        </p:txBody>
      </p:sp>
      <p:sp>
        <p:nvSpPr>
          <p:cNvPr id="98331" name="Text Box 27"/>
          <p:cNvSpPr txBox="1">
            <a:spLocks noChangeArrowheads="1"/>
          </p:cNvSpPr>
          <p:nvPr/>
        </p:nvSpPr>
        <p:spPr bwMode="auto">
          <a:xfrm>
            <a:off x="1795463" y="806450"/>
            <a:ext cx="573087"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0.5</a:t>
            </a:r>
          </a:p>
        </p:txBody>
      </p:sp>
      <p:sp>
        <p:nvSpPr>
          <p:cNvPr id="98332" name="Text Box 28"/>
          <p:cNvSpPr txBox="1">
            <a:spLocks noChangeArrowheads="1"/>
          </p:cNvSpPr>
          <p:nvPr/>
        </p:nvSpPr>
        <p:spPr bwMode="auto">
          <a:xfrm>
            <a:off x="2732088" y="157163"/>
            <a:ext cx="573087"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1.5</a:t>
            </a:r>
          </a:p>
        </p:txBody>
      </p:sp>
      <p:sp>
        <p:nvSpPr>
          <p:cNvPr id="98334" name="Line 30"/>
          <p:cNvSpPr>
            <a:spLocks noChangeShapeType="1"/>
          </p:cNvSpPr>
          <p:nvPr/>
        </p:nvSpPr>
        <p:spPr bwMode="auto">
          <a:xfrm flipH="1" flipV="1">
            <a:off x="6032500" y="214313"/>
            <a:ext cx="0" cy="13843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337" name="Oval 33"/>
          <p:cNvSpPr>
            <a:spLocks noChangeArrowheads="1"/>
          </p:cNvSpPr>
          <p:nvPr/>
        </p:nvSpPr>
        <p:spPr bwMode="auto">
          <a:xfrm>
            <a:off x="6448425" y="925513"/>
            <a:ext cx="68263" cy="714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98338" name="Object 34"/>
          <p:cNvGraphicFramePr>
            <a:graphicFrameLocks noChangeAspect="1"/>
          </p:cNvGraphicFramePr>
          <p:nvPr/>
        </p:nvGraphicFramePr>
        <p:xfrm>
          <a:off x="7956550" y="1439863"/>
          <a:ext cx="312738" cy="277812"/>
        </p:xfrm>
        <a:graphic>
          <a:graphicData uri="http://schemas.openxmlformats.org/presentationml/2006/ole">
            <mc:AlternateContent xmlns:mc="http://schemas.openxmlformats.org/markup-compatibility/2006">
              <mc:Choice xmlns:v="urn:schemas-microsoft-com:vml" Requires="v">
                <p:oleObj spid="_x0000_s257714" name="Equation" r:id="rId7" imgW="164880" imgH="139680" progId="Equation.DSMT4">
                  <p:embed/>
                </p:oleObj>
              </mc:Choice>
              <mc:Fallback>
                <p:oleObj name="Equation" r:id="rId7" imgW="164880" imgH="139680" progId="Equation.DSMT4">
                  <p:embed/>
                  <p:pic>
                    <p:nvPicPr>
                      <p:cNvPr id="0" name="Object 34"/>
                      <p:cNvPicPr>
                        <a:picLocks noChangeAspect="1" noChangeArrowheads="1"/>
                      </p:cNvPicPr>
                      <p:nvPr/>
                    </p:nvPicPr>
                    <p:blipFill>
                      <a:blip r:embed="rId4">
                        <a:lum bright="-12000"/>
                        <a:extLst>
                          <a:ext uri="{28A0092B-C50C-407E-A947-70E740481C1C}">
                            <a14:useLocalDpi xmlns:a14="http://schemas.microsoft.com/office/drawing/2010/main" val="0"/>
                          </a:ext>
                        </a:extLst>
                      </a:blip>
                      <a:srcRect/>
                      <a:stretch>
                        <a:fillRect/>
                      </a:stretch>
                    </p:blipFill>
                    <p:spPr bwMode="auto">
                      <a:xfrm>
                        <a:off x="7956550" y="1439863"/>
                        <a:ext cx="312738" cy="277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8339" name="Text Box 35"/>
          <p:cNvSpPr txBox="1">
            <a:spLocks noChangeArrowheads="1"/>
          </p:cNvSpPr>
          <p:nvPr/>
        </p:nvSpPr>
        <p:spPr bwMode="auto">
          <a:xfrm>
            <a:off x="5888038" y="1625600"/>
            <a:ext cx="1273175"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0    1    2</a:t>
            </a:r>
          </a:p>
        </p:txBody>
      </p:sp>
      <p:sp>
        <p:nvSpPr>
          <p:cNvPr id="98340" name="Oval 36"/>
          <p:cNvSpPr>
            <a:spLocks noChangeArrowheads="1"/>
          </p:cNvSpPr>
          <p:nvPr/>
        </p:nvSpPr>
        <p:spPr bwMode="auto">
          <a:xfrm>
            <a:off x="6010275" y="912813"/>
            <a:ext cx="68263" cy="714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8341" name="Oval 37"/>
          <p:cNvSpPr>
            <a:spLocks noChangeArrowheads="1"/>
          </p:cNvSpPr>
          <p:nvPr/>
        </p:nvSpPr>
        <p:spPr bwMode="auto">
          <a:xfrm>
            <a:off x="6904038" y="901700"/>
            <a:ext cx="66675" cy="714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98342" name="Object 38"/>
          <p:cNvGraphicFramePr>
            <a:graphicFrameLocks noChangeAspect="1"/>
          </p:cNvGraphicFramePr>
          <p:nvPr/>
        </p:nvGraphicFramePr>
        <p:xfrm>
          <a:off x="6156325" y="0"/>
          <a:ext cx="819150" cy="509588"/>
        </p:xfrm>
        <a:graphic>
          <a:graphicData uri="http://schemas.openxmlformats.org/presentationml/2006/ole">
            <mc:AlternateContent xmlns:mc="http://schemas.openxmlformats.org/markup-compatibility/2006">
              <mc:Choice xmlns:v="urn:schemas-microsoft-com:vml" Requires="v">
                <p:oleObj spid="_x0000_s257715" name="Equation" r:id="rId8" imgW="342720" imgH="203040" progId="Equation.DSMT4">
                  <p:embed/>
                </p:oleObj>
              </mc:Choice>
              <mc:Fallback>
                <p:oleObj name="Equation" r:id="rId8" imgW="342720" imgH="203040" progId="Equation.DSMT4">
                  <p:embed/>
                  <p:pic>
                    <p:nvPicPr>
                      <p:cNvPr id="0" name="Object 38"/>
                      <p:cNvPicPr>
                        <a:picLocks noChangeAspect="1" noChangeArrowheads="1"/>
                      </p:cNvPicPr>
                      <p:nvPr/>
                    </p:nvPicPr>
                    <p:blipFill>
                      <a:blip r:embed="rId9">
                        <a:lum bright="-12000"/>
                        <a:extLst>
                          <a:ext uri="{28A0092B-C50C-407E-A947-70E740481C1C}">
                            <a14:useLocalDpi xmlns:a14="http://schemas.microsoft.com/office/drawing/2010/main" val="0"/>
                          </a:ext>
                        </a:extLst>
                      </a:blip>
                      <a:srcRect/>
                      <a:stretch>
                        <a:fillRect/>
                      </a:stretch>
                    </p:blipFill>
                    <p:spPr bwMode="auto">
                      <a:xfrm>
                        <a:off x="6156325" y="0"/>
                        <a:ext cx="819150" cy="509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8343" name="Line 39"/>
          <p:cNvSpPr>
            <a:spLocks noChangeShapeType="1"/>
          </p:cNvSpPr>
          <p:nvPr/>
        </p:nvSpPr>
        <p:spPr bwMode="auto">
          <a:xfrm flipV="1">
            <a:off x="6484938" y="982663"/>
            <a:ext cx="1587" cy="615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345" name="Line 41"/>
          <p:cNvSpPr>
            <a:spLocks noChangeShapeType="1"/>
          </p:cNvSpPr>
          <p:nvPr/>
        </p:nvSpPr>
        <p:spPr bwMode="auto">
          <a:xfrm flipV="1">
            <a:off x="6935788" y="939800"/>
            <a:ext cx="1587" cy="6508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346" name="Text Box 42"/>
          <p:cNvSpPr txBox="1">
            <a:spLocks noChangeArrowheads="1"/>
          </p:cNvSpPr>
          <p:nvPr/>
        </p:nvSpPr>
        <p:spPr bwMode="auto">
          <a:xfrm>
            <a:off x="5611813" y="706438"/>
            <a:ext cx="339725"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1</a:t>
            </a:r>
          </a:p>
        </p:txBody>
      </p:sp>
      <p:sp>
        <p:nvSpPr>
          <p:cNvPr id="98349" name="Line 45"/>
          <p:cNvSpPr>
            <a:spLocks noChangeShapeType="1"/>
          </p:cNvSpPr>
          <p:nvPr/>
        </p:nvSpPr>
        <p:spPr bwMode="auto">
          <a:xfrm>
            <a:off x="5292725" y="1584325"/>
            <a:ext cx="2519363"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350" name="Line 46"/>
          <p:cNvSpPr>
            <a:spLocks noChangeShapeType="1"/>
          </p:cNvSpPr>
          <p:nvPr/>
        </p:nvSpPr>
        <p:spPr bwMode="auto">
          <a:xfrm flipH="1" flipV="1">
            <a:off x="1649413" y="2419350"/>
            <a:ext cx="0" cy="13843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351" name="Oval 47"/>
          <p:cNvSpPr>
            <a:spLocks noChangeArrowheads="1"/>
          </p:cNvSpPr>
          <p:nvPr/>
        </p:nvSpPr>
        <p:spPr bwMode="auto">
          <a:xfrm>
            <a:off x="671513" y="3103563"/>
            <a:ext cx="68262" cy="714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98352" name="Object 48"/>
          <p:cNvGraphicFramePr>
            <a:graphicFrameLocks noChangeAspect="1"/>
          </p:cNvGraphicFramePr>
          <p:nvPr/>
        </p:nvGraphicFramePr>
        <p:xfrm>
          <a:off x="3573463" y="3644900"/>
          <a:ext cx="312737" cy="277813"/>
        </p:xfrm>
        <a:graphic>
          <a:graphicData uri="http://schemas.openxmlformats.org/presentationml/2006/ole">
            <mc:AlternateContent xmlns:mc="http://schemas.openxmlformats.org/markup-compatibility/2006">
              <mc:Choice xmlns:v="urn:schemas-microsoft-com:vml" Requires="v">
                <p:oleObj spid="_x0000_s257716" name="Equation" r:id="rId10" imgW="164880" imgH="139680" progId="Equation.DSMT4">
                  <p:embed/>
                </p:oleObj>
              </mc:Choice>
              <mc:Fallback>
                <p:oleObj name="Equation" r:id="rId10" imgW="164880" imgH="139680" progId="Equation.DSMT4">
                  <p:embed/>
                  <p:pic>
                    <p:nvPicPr>
                      <p:cNvPr id="0" name="Object 48"/>
                      <p:cNvPicPr>
                        <a:picLocks noChangeAspect="1" noChangeArrowheads="1"/>
                      </p:cNvPicPr>
                      <p:nvPr/>
                    </p:nvPicPr>
                    <p:blipFill>
                      <a:blip r:embed="rId4">
                        <a:lum bright="-12000"/>
                        <a:extLst>
                          <a:ext uri="{28A0092B-C50C-407E-A947-70E740481C1C}">
                            <a14:useLocalDpi xmlns:a14="http://schemas.microsoft.com/office/drawing/2010/main" val="0"/>
                          </a:ext>
                        </a:extLst>
                      </a:blip>
                      <a:srcRect/>
                      <a:stretch>
                        <a:fillRect/>
                      </a:stretch>
                    </p:blipFill>
                    <p:spPr bwMode="auto">
                      <a:xfrm>
                        <a:off x="3573463" y="3644900"/>
                        <a:ext cx="312737" cy="277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8353" name="Text Box 49"/>
          <p:cNvSpPr txBox="1">
            <a:spLocks noChangeArrowheads="1"/>
          </p:cNvSpPr>
          <p:nvPr/>
        </p:nvSpPr>
        <p:spPr bwMode="auto">
          <a:xfrm>
            <a:off x="549275" y="3860800"/>
            <a:ext cx="2238375"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-2   -1   0    1    2</a:t>
            </a:r>
          </a:p>
        </p:txBody>
      </p:sp>
      <p:sp>
        <p:nvSpPr>
          <p:cNvPr id="98354" name="Oval 50"/>
          <p:cNvSpPr>
            <a:spLocks noChangeArrowheads="1"/>
          </p:cNvSpPr>
          <p:nvPr/>
        </p:nvSpPr>
        <p:spPr bwMode="auto">
          <a:xfrm>
            <a:off x="1617663" y="3089275"/>
            <a:ext cx="68262" cy="714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8355" name="Oval 51"/>
          <p:cNvSpPr>
            <a:spLocks noChangeArrowheads="1"/>
          </p:cNvSpPr>
          <p:nvPr/>
        </p:nvSpPr>
        <p:spPr bwMode="auto">
          <a:xfrm>
            <a:off x="1117600" y="3094038"/>
            <a:ext cx="66675" cy="714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98356" name="Object 52"/>
          <p:cNvGraphicFramePr>
            <a:graphicFrameLocks noChangeAspect="1"/>
          </p:cNvGraphicFramePr>
          <p:nvPr>
            <p:extLst>
              <p:ext uri="{D42A27DB-BD31-4B8C-83A1-F6EECF244321}">
                <p14:modId xmlns:p14="http://schemas.microsoft.com/office/powerpoint/2010/main" val="84688942"/>
              </p:ext>
            </p:extLst>
          </p:nvPr>
        </p:nvGraphicFramePr>
        <p:xfrm>
          <a:off x="1909763" y="2276475"/>
          <a:ext cx="1031875" cy="509588"/>
        </p:xfrm>
        <a:graphic>
          <a:graphicData uri="http://schemas.openxmlformats.org/presentationml/2006/ole">
            <mc:AlternateContent xmlns:mc="http://schemas.openxmlformats.org/markup-compatibility/2006">
              <mc:Choice xmlns:v="urn:schemas-microsoft-com:vml" Requires="v">
                <p:oleObj spid="_x0000_s257717" name="Equation" r:id="rId11" imgW="431640" imgH="203040" progId="Equation.DSMT4">
                  <p:embed/>
                </p:oleObj>
              </mc:Choice>
              <mc:Fallback>
                <p:oleObj name="Equation" r:id="rId11" imgW="431640" imgH="203040" progId="Equation.DSMT4">
                  <p:embed/>
                  <p:pic>
                    <p:nvPicPr>
                      <p:cNvPr id="0" name="Object 52"/>
                      <p:cNvPicPr>
                        <a:picLocks noChangeAspect="1" noChangeArrowheads="1"/>
                      </p:cNvPicPr>
                      <p:nvPr/>
                    </p:nvPicPr>
                    <p:blipFill>
                      <a:blip r:embed="rId12">
                        <a:lum bright="-12000"/>
                      </a:blip>
                      <a:srcRect/>
                      <a:stretch>
                        <a:fillRect/>
                      </a:stretch>
                    </p:blipFill>
                    <p:spPr bwMode="auto">
                      <a:xfrm>
                        <a:off x="1909763" y="2276475"/>
                        <a:ext cx="1031875" cy="509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8357" name="Line 53"/>
          <p:cNvSpPr>
            <a:spLocks noChangeShapeType="1"/>
          </p:cNvSpPr>
          <p:nvPr/>
        </p:nvSpPr>
        <p:spPr bwMode="auto">
          <a:xfrm flipV="1">
            <a:off x="708025" y="3160713"/>
            <a:ext cx="1588" cy="615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358" name="Line 54"/>
          <p:cNvSpPr>
            <a:spLocks noChangeShapeType="1"/>
          </p:cNvSpPr>
          <p:nvPr/>
        </p:nvSpPr>
        <p:spPr bwMode="auto">
          <a:xfrm flipV="1">
            <a:off x="1149350" y="3132138"/>
            <a:ext cx="1588" cy="6508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359" name="Text Box 55"/>
          <p:cNvSpPr txBox="1">
            <a:spLocks noChangeArrowheads="1"/>
          </p:cNvSpPr>
          <p:nvPr/>
        </p:nvSpPr>
        <p:spPr bwMode="auto">
          <a:xfrm>
            <a:off x="1773238" y="2924175"/>
            <a:ext cx="339725"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1</a:t>
            </a:r>
          </a:p>
        </p:txBody>
      </p:sp>
      <p:sp>
        <p:nvSpPr>
          <p:cNvPr id="98360" name="Line 56"/>
          <p:cNvSpPr>
            <a:spLocks noChangeShapeType="1"/>
          </p:cNvSpPr>
          <p:nvPr/>
        </p:nvSpPr>
        <p:spPr bwMode="auto">
          <a:xfrm>
            <a:off x="357188" y="3789363"/>
            <a:ext cx="3071812"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361" name="Oval 57"/>
          <p:cNvSpPr>
            <a:spLocks noChangeArrowheads="1"/>
          </p:cNvSpPr>
          <p:nvPr/>
        </p:nvSpPr>
        <p:spPr bwMode="auto">
          <a:xfrm>
            <a:off x="2120900" y="3744913"/>
            <a:ext cx="68263" cy="714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8362" name="Oval 58"/>
          <p:cNvSpPr>
            <a:spLocks noChangeArrowheads="1"/>
          </p:cNvSpPr>
          <p:nvPr/>
        </p:nvSpPr>
        <p:spPr bwMode="auto">
          <a:xfrm>
            <a:off x="2593975" y="3746500"/>
            <a:ext cx="68263" cy="714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98363" name="Object 59"/>
          <p:cNvGraphicFramePr>
            <a:graphicFrameLocks noChangeAspect="1"/>
          </p:cNvGraphicFramePr>
          <p:nvPr/>
        </p:nvGraphicFramePr>
        <p:xfrm>
          <a:off x="2205038" y="2997200"/>
          <a:ext cx="1371600" cy="430213"/>
        </p:xfrm>
        <a:graphic>
          <a:graphicData uri="http://schemas.openxmlformats.org/presentationml/2006/ole">
            <mc:AlternateContent xmlns:mc="http://schemas.openxmlformats.org/markup-compatibility/2006">
              <mc:Choice xmlns:v="urn:schemas-microsoft-com:vml" Requires="v">
                <p:oleObj spid="_x0000_s257718" name="Equation" r:id="rId13" imgW="723600" imgH="215640" progId="Equation.DSMT4">
                  <p:embed/>
                </p:oleObj>
              </mc:Choice>
              <mc:Fallback>
                <p:oleObj name="Equation" r:id="rId13" imgW="723600" imgH="215640" progId="Equation.DSMT4">
                  <p:embed/>
                  <p:pic>
                    <p:nvPicPr>
                      <p:cNvPr id="0" name="Object 59"/>
                      <p:cNvPicPr>
                        <a:picLocks noChangeAspect="1" noChangeArrowheads="1"/>
                      </p:cNvPicPr>
                      <p:nvPr/>
                    </p:nvPicPr>
                    <p:blipFill>
                      <a:blip r:embed="rId14">
                        <a:lum bright="-100000"/>
                        <a:extLst>
                          <a:ext uri="{28A0092B-C50C-407E-A947-70E740481C1C}">
                            <a14:useLocalDpi xmlns:a14="http://schemas.microsoft.com/office/drawing/2010/main" val="0"/>
                          </a:ext>
                        </a:extLst>
                      </a:blip>
                      <a:srcRect/>
                      <a:stretch>
                        <a:fillRect/>
                      </a:stretch>
                    </p:blipFill>
                    <p:spPr bwMode="auto">
                      <a:xfrm>
                        <a:off x="2205038" y="2997200"/>
                        <a:ext cx="1371600" cy="430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8364" name="Line 60"/>
          <p:cNvSpPr>
            <a:spLocks noChangeShapeType="1"/>
          </p:cNvSpPr>
          <p:nvPr/>
        </p:nvSpPr>
        <p:spPr bwMode="auto">
          <a:xfrm flipH="1" flipV="1">
            <a:off x="6089650" y="2419350"/>
            <a:ext cx="0" cy="13843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365" name="Oval 61"/>
          <p:cNvSpPr>
            <a:spLocks noChangeArrowheads="1"/>
          </p:cNvSpPr>
          <p:nvPr/>
        </p:nvSpPr>
        <p:spPr bwMode="auto">
          <a:xfrm>
            <a:off x="5111750" y="3103563"/>
            <a:ext cx="68263" cy="714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98366" name="Object 62"/>
          <p:cNvGraphicFramePr>
            <a:graphicFrameLocks noChangeAspect="1"/>
          </p:cNvGraphicFramePr>
          <p:nvPr/>
        </p:nvGraphicFramePr>
        <p:xfrm>
          <a:off x="8013700" y="3644900"/>
          <a:ext cx="312738" cy="277813"/>
        </p:xfrm>
        <a:graphic>
          <a:graphicData uri="http://schemas.openxmlformats.org/presentationml/2006/ole">
            <mc:AlternateContent xmlns:mc="http://schemas.openxmlformats.org/markup-compatibility/2006">
              <mc:Choice xmlns:v="urn:schemas-microsoft-com:vml" Requires="v">
                <p:oleObj spid="_x0000_s257719" name="Equation" r:id="rId15" imgW="164880" imgH="139680" progId="Equation.DSMT4">
                  <p:embed/>
                </p:oleObj>
              </mc:Choice>
              <mc:Fallback>
                <p:oleObj name="Equation" r:id="rId15" imgW="164880" imgH="139680" progId="Equation.DSMT4">
                  <p:embed/>
                  <p:pic>
                    <p:nvPicPr>
                      <p:cNvPr id="0" name="Object 62"/>
                      <p:cNvPicPr>
                        <a:picLocks noChangeAspect="1" noChangeArrowheads="1"/>
                      </p:cNvPicPr>
                      <p:nvPr/>
                    </p:nvPicPr>
                    <p:blipFill>
                      <a:blip r:embed="rId4">
                        <a:lum bright="-12000"/>
                        <a:extLst>
                          <a:ext uri="{28A0092B-C50C-407E-A947-70E740481C1C}">
                            <a14:useLocalDpi xmlns:a14="http://schemas.microsoft.com/office/drawing/2010/main" val="0"/>
                          </a:ext>
                        </a:extLst>
                      </a:blip>
                      <a:srcRect/>
                      <a:stretch>
                        <a:fillRect/>
                      </a:stretch>
                    </p:blipFill>
                    <p:spPr bwMode="auto">
                      <a:xfrm>
                        <a:off x="8013700" y="3644900"/>
                        <a:ext cx="312738" cy="277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8367" name="Text Box 63"/>
          <p:cNvSpPr txBox="1">
            <a:spLocks noChangeArrowheads="1"/>
          </p:cNvSpPr>
          <p:nvPr/>
        </p:nvSpPr>
        <p:spPr bwMode="auto">
          <a:xfrm>
            <a:off x="4989513" y="3860800"/>
            <a:ext cx="2238375"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-2   -1   0    1    2</a:t>
            </a:r>
          </a:p>
        </p:txBody>
      </p:sp>
      <p:sp>
        <p:nvSpPr>
          <p:cNvPr id="98368" name="Oval 64"/>
          <p:cNvSpPr>
            <a:spLocks noChangeArrowheads="1"/>
          </p:cNvSpPr>
          <p:nvPr/>
        </p:nvSpPr>
        <p:spPr bwMode="auto">
          <a:xfrm>
            <a:off x="6057900" y="3741738"/>
            <a:ext cx="68263" cy="714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8369" name="Oval 65"/>
          <p:cNvSpPr>
            <a:spLocks noChangeArrowheads="1"/>
          </p:cNvSpPr>
          <p:nvPr/>
        </p:nvSpPr>
        <p:spPr bwMode="auto">
          <a:xfrm>
            <a:off x="5562600" y="3094038"/>
            <a:ext cx="66675" cy="714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98370" name="Object 66"/>
          <p:cNvGraphicFramePr>
            <a:graphicFrameLocks noChangeAspect="1"/>
          </p:cNvGraphicFramePr>
          <p:nvPr/>
        </p:nvGraphicFramePr>
        <p:xfrm>
          <a:off x="6237288" y="2278063"/>
          <a:ext cx="1487487" cy="509587"/>
        </p:xfrm>
        <a:graphic>
          <a:graphicData uri="http://schemas.openxmlformats.org/presentationml/2006/ole">
            <mc:AlternateContent xmlns:mc="http://schemas.openxmlformats.org/markup-compatibility/2006">
              <mc:Choice xmlns:v="urn:schemas-microsoft-com:vml" Requires="v">
                <p:oleObj spid="_x0000_s257720" name="Equation" r:id="rId16" imgW="622080" imgH="203040" progId="Equation.DSMT4">
                  <p:embed/>
                </p:oleObj>
              </mc:Choice>
              <mc:Fallback>
                <p:oleObj name="Equation" r:id="rId16" imgW="622080" imgH="203040" progId="Equation.DSMT4">
                  <p:embed/>
                  <p:pic>
                    <p:nvPicPr>
                      <p:cNvPr id="0" name="Object 66"/>
                      <p:cNvPicPr>
                        <a:picLocks noChangeAspect="1" noChangeArrowheads="1"/>
                      </p:cNvPicPr>
                      <p:nvPr/>
                    </p:nvPicPr>
                    <p:blipFill>
                      <a:blip r:embed="rId17">
                        <a:lum bright="-12000"/>
                        <a:extLst>
                          <a:ext uri="{28A0092B-C50C-407E-A947-70E740481C1C}">
                            <a14:useLocalDpi xmlns:a14="http://schemas.microsoft.com/office/drawing/2010/main" val="0"/>
                          </a:ext>
                        </a:extLst>
                      </a:blip>
                      <a:srcRect/>
                      <a:stretch>
                        <a:fillRect/>
                      </a:stretch>
                    </p:blipFill>
                    <p:spPr bwMode="auto">
                      <a:xfrm>
                        <a:off x="6237288" y="2278063"/>
                        <a:ext cx="1487487" cy="509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8371" name="Line 67"/>
          <p:cNvSpPr>
            <a:spLocks noChangeShapeType="1"/>
          </p:cNvSpPr>
          <p:nvPr/>
        </p:nvSpPr>
        <p:spPr bwMode="auto">
          <a:xfrm flipV="1">
            <a:off x="5148263" y="3160713"/>
            <a:ext cx="1587" cy="615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372" name="Line 68"/>
          <p:cNvSpPr>
            <a:spLocks noChangeShapeType="1"/>
          </p:cNvSpPr>
          <p:nvPr/>
        </p:nvSpPr>
        <p:spPr bwMode="auto">
          <a:xfrm flipV="1">
            <a:off x="5594350" y="3132138"/>
            <a:ext cx="1588" cy="6508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373" name="Text Box 69"/>
          <p:cNvSpPr txBox="1">
            <a:spLocks noChangeArrowheads="1"/>
          </p:cNvSpPr>
          <p:nvPr/>
        </p:nvSpPr>
        <p:spPr bwMode="auto">
          <a:xfrm>
            <a:off x="6213475" y="2924175"/>
            <a:ext cx="339725"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1</a:t>
            </a:r>
          </a:p>
        </p:txBody>
      </p:sp>
      <p:sp>
        <p:nvSpPr>
          <p:cNvPr id="98374" name="Line 70"/>
          <p:cNvSpPr>
            <a:spLocks noChangeShapeType="1"/>
          </p:cNvSpPr>
          <p:nvPr/>
        </p:nvSpPr>
        <p:spPr bwMode="auto">
          <a:xfrm>
            <a:off x="4572000" y="3789363"/>
            <a:ext cx="3297238"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375" name="Oval 71"/>
          <p:cNvSpPr>
            <a:spLocks noChangeArrowheads="1"/>
          </p:cNvSpPr>
          <p:nvPr/>
        </p:nvSpPr>
        <p:spPr bwMode="auto">
          <a:xfrm>
            <a:off x="6561138" y="3744913"/>
            <a:ext cx="68262" cy="714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8376" name="Oval 72"/>
          <p:cNvSpPr>
            <a:spLocks noChangeArrowheads="1"/>
          </p:cNvSpPr>
          <p:nvPr/>
        </p:nvSpPr>
        <p:spPr bwMode="auto">
          <a:xfrm>
            <a:off x="7034213" y="3746500"/>
            <a:ext cx="68262" cy="714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98377" name="Object 73"/>
          <p:cNvGraphicFramePr>
            <a:graphicFrameLocks noChangeAspect="1"/>
          </p:cNvGraphicFramePr>
          <p:nvPr/>
        </p:nvGraphicFramePr>
        <p:xfrm>
          <a:off x="6669088" y="2925763"/>
          <a:ext cx="2093912" cy="430212"/>
        </p:xfrm>
        <a:graphic>
          <a:graphicData uri="http://schemas.openxmlformats.org/presentationml/2006/ole">
            <mc:AlternateContent xmlns:mc="http://schemas.openxmlformats.org/markup-compatibility/2006">
              <mc:Choice xmlns:v="urn:schemas-microsoft-com:vml" Requires="v">
                <p:oleObj spid="_x0000_s257721" name="Equation" r:id="rId18" imgW="1104840" imgH="215640" progId="Equation.DSMT4">
                  <p:embed/>
                </p:oleObj>
              </mc:Choice>
              <mc:Fallback>
                <p:oleObj name="Equation" r:id="rId18" imgW="1104840" imgH="215640" progId="Equation.DSMT4">
                  <p:embed/>
                  <p:pic>
                    <p:nvPicPr>
                      <p:cNvPr id="0" name="Object 73"/>
                      <p:cNvPicPr>
                        <a:picLocks noChangeAspect="1" noChangeArrowheads="1"/>
                      </p:cNvPicPr>
                      <p:nvPr/>
                    </p:nvPicPr>
                    <p:blipFill>
                      <a:blip r:embed="rId19">
                        <a:lum bright="-100000"/>
                        <a:extLst>
                          <a:ext uri="{28A0092B-C50C-407E-A947-70E740481C1C}">
                            <a14:useLocalDpi xmlns:a14="http://schemas.microsoft.com/office/drawing/2010/main" val="0"/>
                          </a:ext>
                        </a:extLst>
                      </a:blip>
                      <a:srcRect/>
                      <a:stretch>
                        <a:fillRect/>
                      </a:stretch>
                    </p:blipFill>
                    <p:spPr bwMode="auto">
                      <a:xfrm>
                        <a:off x="6669088" y="2925763"/>
                        <a:ext cx="2093912" cy="430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8378" name="Oval 74"/>
          <p:cNvSpPr>
            <a:spLocks noChangeArrowheads="1"/>
          </p:cNvSpPr>
          <p:nvPr/>
        </p:nvSpPr>
        <p:spPr bwMode="auto">
          <a:xfrm>
            <a:off x="4656138" y="3103563"/>
            <a:ext cx="68262" cy="714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8379" name="Line 75"/>
          <p:cNvSpPr>
            <a:spLocks noChangeShapeType="1"/>
          </p:cNvSpPr>
          <p:nvPr/>
        </p:nvSpPr>
        <p:spPr bwMode="auto">
          <a:xfrm flipV="1">
            <a:off x="4692650" y="3160713"/>
            <a:ext cx="1588" cy="615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380" name="Line 76"/>
          <p:cNvSpPr>
            <a:spLocks noChangeShapeType="1"/>
          </p:cNvSpPr>
          <p:nvPr/>
        </p:nvSpPr>
        <p:spPr bwMode="auto">
          <a:xfrm flipH="1" flipV="1">
            <a:off x="1625600" y="4824413"/>
            <a:ext cx="0" cy="13843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98382" name="Object 78"/>
          <p:cNvGraphicFramePr>
            <a:graphicFrameLocks noChangeAspect="1"/>
          </p:cNvGraphicFramePr>
          <p:nvPr/>
        </p:nvGraphicFramePr>
        <p:xfrm>
          <a:off x="3549650" y="6049963"/>
          <a:ext cx="312738" cy="277812"/>
        </p:xfrm>
        <a:graphic>
          <a:graphicData uri="http://schemas.openxmlformats.org/presentationml/2006/ole">
            <mc:AlternateContent xmlns:mc="http://schemas.openxmlformats.org/markup-compatibility/2006">
              <mc:Choice xmlns:v="urn:schemas-microsoft-com:vml" Requires="v">
                <p:oleObj spid="_x0000_s257722" name="Equation" r:id="rId20" imgW="164880" imgH="139680" progId="Equation.DSMT4">
                  <p:embed/>
                </p:oleObj>
              </mc:Choice>
              <mc:Fallback>
                <p:oleObj name="Equation" r:id="rId20" imgW="164880" imgH="139680" progId="Equation.DSMT4">
                  <p:embed/>
                  <p:pic>
                    <p:nvPicPr>
                      <p:cNvPr id="0" name="Object 78"/>
                      <p:cNvPicPr>
                        <a:picLocks noChangeAspect="1" noChangeArrowheads="1"/>
                      </p:cNvPicPr>
                      <p:nvPr/>
                    </p:nvPicPr>
                    <p:blipFill>
                      <a:blip r:embed="rId4">
                        <a:lum bright="-12000"/>
                        <a:extLst>
                          <a:ext uri="{28A0092B-C50C-407E-A947-70E740481C1C}">
                            <a14:useLocalDpi xmlns:a14="http://schemas.microsoft.com/office/drawing/2010/main" val="0"/>
                          </a:ext>
                        </a:extLst>
                      </a:blip>
                      <a:srcRect/>
                      <a:stretch>
                        <a:fillRect/>
                      </a:stretch>
                    </p:blipFill>
                    <p:spPr bwMode="auto">
                      <a:xfrm>
                        <a:off x="3549650" y="6049963"/>
                        <a:ext cx="312738" cy="277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8383" name="Text Box 79"/>
          <p:cNvSpPr txBox="1">
            <a:spLocks noChangeArrowheads="1"/>
          </p:cNvSpPr>
          <p:nvPr/>
        </p:nvSpPr>
        <p:spPr bwMode="auto">
          <a:xfrm>
            <a:off x="525463" y="6265863"/>
            <a:ext cx="2238375"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-2   -1   0    1    2</a:t>
            </a:r>
          </a:p>
        </p:txBody>
      </p:sp>
      <p:sp>
        <p:nvSpPr>
          <p:cNvPr id="98384" name="Oval 80"/>
          <p:cNvSpPr>
            <a:spLocks noChangeArrowheads="1"/>
          </p:cNvSpPr>
          <p:nvPr/>
        </p:nvSpPr>
        <p:spPr bwMode="auto">
          <a:xfrm>
            <a:off x="1593850" y="5489575"/>
            <a:ext cx="68263" cy="714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8385" name="Oval 81"/>
          <p:cNvSpPr>
            <a:spLocks noChangeArrowheads="1"/>
          </p:cNvSpPr>
          <p:nvPr/>
        </p:nvSpPr>
        <p:spPr bwMode="auto">
          <a:xfrm>
            <a:off x="1098550" y="5499100"/>
            <a:ext cx="66675" cy="714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98386" name="Object 82"/>
          <p:cNvGraphicFramePr>
            <a:graphicFrameLocks noChangeAspect="1"/>
          </p:cNvGraphicFramePr>
          <p:nvPr/>
        </p:nvGraphicFramePr>
        <p:xfrm>
          <a:off x="1893888" y="4683125"/>
          <a:ext cx="1244600" cy="509588"/>
        </p:xfrm>
        <a:graphic>
          <a:graphicData uri="http://schemas.openxmlformats.org/presentationml/2006/ole">
            <mc:AlternateContent xmlns:mc="http://schemas.openxmlformats.org/markup-compatibility/2006">
              <mc:Choice xmlns:v="urn:schemas-microsoft-com:vml" Requires="v">
                <p:oleObj spid="_x0000_s257723" name="Equation" r:id="rId21" imgW="520560" imgH="203040" progId="Equation.DSMT4">
                  <p:embed/>
                </p:oleObj>
              </mc:Choice>
              <mc:Fallback>
                <p:oleObj name="Equation" r:id="rId21" imgW="520560" imgH="203040" progId="Equation.DSMT4">
                  <p:embed/>
                  <p:pic>
                    <p:nvPicPr>
                      <p:cNvPr id="0" name="Object 82"/>
                      <p:cNvPicPr>
                        <a:picLocks noChangeAspect="1" noChangeArrowheads="1"/>
                      </p:cNvPicPr>
                      <p:nvPr/>
                    </p:nvPicPr>
                    <p:blipFill>
                      <a:blip r:embed="rId22">
                        <a:lum bright="-12000"/>
                        <a:extLst>
                          <a:ext uri="{28A0092B-C50C-407E-A947-70E740481C1C}">
                            <a14:useLocalDpi xmlns:a14="http://schemas.microsoft.com/office/drawing/2010/main" val="0"/>
                          </a:ext>
                        </a:extLst>
                      </a:blip>
                      <a:srcRect/>
                      <a:stretch>
                        <a:fillRect/>
                      </a:stretch>
                    </p:blipFill>
                    <p:spPr bwMode="auto">
                      <a:xfrm>
                        <a:off x="1893888" y="4683125"/>
                        <a:ext cx="1244600" cy="509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8388" name="Line 84"/>
          <p:cNvSpPr>
            <a:spLocks noChangeShapeType="1"/>
          </p:cNvSpPr>
          <p:nvPr/>
        </p:nvSpPr>
        <p:spPr bwMode="auto">
          <a:xfrm flipV="1">
            <a:off x="1130300" y="5537200"/>
            <a:ext cx="1588" cy="6508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389" name="Text Box 85"/>
          <p:cNvSpPr txBox="1">
            <a:spLocks noChangeArrowheads="1"/>
          </p:cNvSpPr>
          <p:nvPr/>
        </p:nvSpPr>
        <p:spPr bwMode="auto">
          <a:xfrm>
            <a:off x="1663700" y="5186363"/>
            <a:ext cx="339725"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1</a:t>
            </a:r>
          </a:p>
        </p:txBody>
      </p:sp>
      <p:sp>
        <p:nvSpPr>
          <p:cNvPr id="98390" name="Line 86"/>
          <p:cNvSpPr>
            <a:spLocks noChangeShapeType="1"/>
          </p:cNvSpPr>
          <p:nvPr/>
        </p:nvSpPr>
        <p:spPr bwMode="auto">
          <a:xfrm>
            <a:off x="107950" y="6194425"/>
            <a:ext cx="3297238"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392" name="Oval 88"/>
          <p:cNvSpPr>
            <a:spLocks noChangeArrowheads="1"/>
          </p:cNvSpPr>
          <p:nvPr/>
        </p:nvSpPr>
        <p:spPr bwMode="auto">
          <a:xfrm>
            <a:off x="2570163" y="6151563"/>
            <a:ext cx="68262" cy="714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98393" name="Object 89"/>
          <p:cNvGraphicFramePr>
            <a:graphicFrameLocks noChangeAspect="1"/>
          </p:cNvGraphicFramePr>
          <p:nvPr/>
        </p:nvGraphicFramePr>
        <p:xfrm>
          <a:off x="2311400" y="5402263"/>
          <a:ext cx="1755775" cy="430212"/>
        </p:xfrm>
        <a:graphic>
          <a:graphicData uri="http://schemas.openxmlformats.org/presentationml/2006/ole">
            <mc:AlternateContent xmlns:mc="http://schemas.openxmlformats.org/markup-compatibility/2006">
              <mc:Choice xmlns:v="urn:schemas-microsoft-com:vml" Requires="v">
                <p:oleObj spid="_x0000_s257724" name="Equation" r:id="rId23" imgW="927000" imgH="215640" progId="Equation.DSMT4">
                  <p:embed/>
                </p:oleObj>
              </mc:Choice>
              <mc:Fallback>
                <p:oleObj name="Equation" r:id="rId23" imgW="927000" imgH="215640" progId="Equation.DSMT4">
                  <p:embed/>
                  <p:pic>
                    <p:nvPicPr>
                      <p:cNvPr id="0" name="Object 89"/>
                      <p:cNvPicPr>
                        <a:picLocks noChangeAspect="1" noChangeArrowheads="1"/>
                      </p:cNvPicPr>
                      <p:nvPr/>
                    </p:nvPicPr>
                    <p:blipFill>
                      <a:blip r:embed="rId24">
                        <a:lum bright="-100000"/>
                        <a:extLst>
                          <a:ext uri="{28A0092B-C50C-407E-A947-70E740481C1C}">
                            <a14:useLocalDpi xmlns:a14="http://schemas.microsoft.com/office/drawing/2010/main" val="0"/>
                          </a:ext>
                        </a:extLst>
                      </a:blip>
                      <a:srcRect/>
                      <a:stretch>
                        <a:fillRect/>
                      </a:stretch>
                    </p:blipFill>
                    <p:spPr bwMode="auto">
                      <a:xfrm>
                        <a:off x="2311400" y="5402263"/>
                        <a:ext cx="1755775" cy="430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8394" name="Oval 90"/>
          <p:cNvSpPr>
            <a:spLocks noChangeArrowheads="1"/>
          </p:cNvSpPr>
          <p:nvPr/>
        </p:nvSpPr>
        <p:spPr bwMode="auto">
          <a:xfrm>
            <a:off x="2101850" y="5503863"/>
            <a:ext cx="68263" cy="714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8395" name="Line 91"/>
          <p:cNvSpPr>
            <a:spLocks noChangeShapeType="1"/>
          </p:cNvSpPr>
          <p:nvPr/>
        </p:nvSpPr>
        <p:spPr bwMode="auto">
          <a:xfrm flipV="1">
            <a:off x="2138363" y="5561013"/>
            <a:ext cx="1587" cy="615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396" name="Oval 92"/>
          <p:cNvSpPr>
            <a:spLocks noChangeArrowheads="1"/>
          </p:cNvSpPr>
          <p:nvPr/>
        </p:nvSpPr>
        <p:spPr bwMode="auto">
          <a:xfrm>
            <a:off x="631825" y="6161088"/>
            <a:ext cx="68263" cy="714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8397" name="Line 93"/>
          <p:cNvSpPr>
            <a:spLocks noChangeShapeType="1"/>
          </p:cNvSpPr>
          <p:nvPr/>
        </p:nvSpPr>
        <p:spPr bwMode="auto">
          <a:xfrm flipH="1" flipV="1">
            <a:off x="5208588" y="4786313"/>
            <a:ext cx="0" cy="13843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398" name="Line 94"/>
          <p:cNvSpPr>
            <a:spLocks noChangeShapeType="1"/>
          </p:cNvSpPr>
          <p:nvPr/>
        </p:nvSpPr>
        <p:spPr bwMode="auto">
          <a:xfrm flipH="1" flipV="1">
            <a:off x="7046913" y="5364163"/>
            <a:ext cx="7937" cy="78898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399" name="Oval 95"/>
          <p:cNvSpPr>
            <a:spLocks noChangeArrowheads="1"/>
          </p:cNvSpPr>
          <p:nvPr/>
        </p:nvSpPr>
        <p:spPr bwMode="auto">
          <a:xfrm>
            <a:off x="7015163" y="5330825"/>
            <a:ext cx="66675" cy="714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8400" name="Oval 96"/>
          <p:cNvSpPr>
            <a:spLocks noChangeArrowheads="1"/>
          </p:cNvSpPr>
          <p:nvPr/>
        </p:nvSpPr>
        <p:spPr bwMode="auto">
          <a:xfrm>
            <a:off x="5624513" y="5969000"/>
            <a:ext cx="68262" cy="714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98401" name="Object 97"/>
          <p:cNvGraphicFramePr>
            <a:graphicFrameLocks noChangeAspect="1"/>
          </p:cNvGraphicFramePr>
          <p:nvPr/>
        </p:nvGraphicFramePr>
        <p:xfrm>
          <a:off x="8569325" y="6021388"/>
          <a:ext cx="239713" cy="277812"/>
        </p:xfrm>
        <a:graphic>
          <a:graphicData uri="http://schemas.openxmlformats.org/presentationml/2006/ole">
            <mc:AlternateContent xmlns:mc="http://schemas.openxmlformats.org/markup-compatibility/2006">
              <mc:Choice xmlns:v="urn:schemas-microsoft-com:vml" Requires="v">
                <p:oleObj spid="_x0000_s257725" name="Equation" r:id="rId25" imgW="126720" imgH="139680" progId="Equation.DSMT4">
                  <p:embed/>
                </p:oleObj>
              </mc:Choice>
              <mc:Fallback>
                <p:oleObj name="Equation" r:id="rId25" imgW="126720" imgH="139680" progId="Equation.DSMT4">
                  <p:embed/>
                  <p:pic>
                    <p:nvPicPr>
                      <p:cNvPr id="0" name="Object 97"/>
                      <p:cNvPicPr>
                        <a:picLocks noChangeAspect="1" noChangeArrowheads="1"/>
                      </p:cNvPicPr>
                      <p:nvPr/>
                    </p:nvPicPr>
                    <p:blipFill>
                      <a:blip r:embed="rId26">
                        <a:lum bright="-12000"/>
                        <a:extLst>
                          <a:ext uri="{28A0092B-C50C-407E-A947-70E740481C1C}">
                            <a14:useLocalDpi xmlns:a14="http://schemas.microsoft.com/office/drawing/2010/main" val="0"/>
                          </a:ext>
                        </a:extLst>
                      </a:blip>
                      <a:srcRect/>
                      <a:stretch>
                        <a:fillRect/>
                      </a:stretch>
                    </p:blipFill>
                    <p:spPr bwMode="auto">
                      <a:xfrm>
                        <a:off x="8569325" y="6021388"/>
                        <a:ext cx="239713" cy="277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8402" name="Text Box 98"/>
          <p:cNvSpPr txBox="1">
            <a:spLocks noChangeArrowheads="1"/>
          </p:cNvSpPr>
          <p:nvPr/>
        </p:nvSpPr>
        <p:spPr bwMode="auto">
          <a:xfrm>
            <a:off x="4572000" y="6165850"/>
            <a:ext cx="34671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-1   0    1    2    3    4    5    </a:t>
            </a:r>
          </a:p>
        </p:txBody>
      </p:sp>
      <p:sp>
        <p:nvSpPr>
          <p:cNvPr id="98403" name="Oval 99"/>
          <p:cNvSpPr>
            <a:spLocks noChangeArrowheads="1"/>
          </p:cNvSpPr>
          <p:nvPr/>
        </p:nvSpPr>
        <p:spPr bwMode="auto">
          <a:xfrm>
            <a:off x="5176838" y="6127750"/>
            <a:ext cx="68262" cy="714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8404" name="Oval 100"/>
          <p:cNvSpPr>
            <a:spLocks noChangeArrowheads="1"/>
          </p:cNvSpPr>
          <p:nvPr/>
        </p:nvSpPr>
        <p:spPr bwMode="auto">
          <a:xfrm>
            <a:off x="6080125" y="5711825"/>
            <a:ext cx="66675" cy="714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98405" name="Object 101"/>
          <p:cNvGraphicFramePr>
            <a:graphicFrameLocks noChangeAspect="1"/>
          </p:cNvGraphicFramePr>
          <p:nvPr/>
        </p:nvGraphicFramePr>
        <p:xfrm>
          <a:off x="5322888" y="4652963"/>
          <a:ext cx="758825" cy="509587"/>
        </p:xfrm>
        <a:graphic>
          <a:graphicData uri="http://schemas.openxmlformats.org/presentationml/2006/ole">
            <mc:AlternateContent xmlns:mc="http://schemas.openxmlformats.org/markup-compatibility/2006">
              <mc:Choice xmlns:v="urn:schemas-microsoft-com:vml" Requires="v">
                <p:oleObj spid="_x0000_s257726" name="Equation" r:id="rId27" imgW="317160" imgH="203040" progId="Equation.DSMT4">
                  <p:embed/>
                </p:oleObj>
              </mc:Choice>
              <mc:Fallback>
                <p:oleObj name="Equation" r:id="rId27" imgW="317160" imgH="203040" progId="Equation.DSMT4">
                  <p:embed/>
                  <p:pic>
                    <p:nvPicPr>
                      <p:cNvPr id="0" name="Object 101"/>
                      <p:cNvPicPr>
                        <a:picLocks noChangeAspect="1" noChangeArrowheads="1"/>
                      </p:cNvPicPr>
                      <p:nvPr/>
                    </p:nvPicPr>
                    <p:blipFill>
                      <a:blip r:embed="rId28">
                        <a:lum bright="-12000"/>
                        <a:extLst>
                          <a:ext uri="{28A0092B-C50C-407E-A947-70E740481C1C}">
                            <a14:useLocalDpi xmlns:a14="http://schemas.microsoft.com/office/drawing/2010/main" val="0"/>
                          </a:ext>
                        </a:extLst>
                      </a:blip>
                      <a:srcRect/>
                      <a:stretch>
                        <a:fillRect/>
                      </a:stretch>
                    </p:blipFill>
                    <p:spPr bwMode="auto">
                      <a:xfrm>
                        <a:off x="5322888" y="4652963"/>
                        <a:ext cx="758825" cy="509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8406" name="Line 102"/>
          <p:cNvSpPr>
            <a:spLocks noChangeShapeType="1"/>
          </p:cNvSpPr>
          <p:nvPr/>
        </p:nvSpPr>
        <p:spPr bwMode="auto">
          <a:xfrm flipV="1">
            <a:off x="5661025" y="6021388"/>
            <a:ext cx="1588" cy="1492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407" name="Line 103"/>
          <p:cNvSpPr>
            <a:spLocks noChangeShapeType="1"/>
          </p:cNvSpPr>
          <p:nvPr/>
        </p:nvSpPr>
        <p:spPr bwMode="auto">
          <a:xfrm flipV="1">
            <a:off x="4572000" y="6165850"/>
            <a:ext cx="387985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408" name="Line 104"/>
          <p:cNvSpPr>
            <a:spLocks noChangeShapeType="1"/>
          </p:cNvSpPr>
          <p:nvPr/>
        </p:nvSpPr>
        <p:spPr bwMode="auto">
          <a:xfrm flipH="1" flipV="1">
            <a:off x="6108700" y="5740400"/>
            <a:ext cx="3175" cy="4222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409" name="Text Box 105"/>
          <p:cNvSpPr txBox="1">
            <a:spLocks noChangeArrowheads="1"/>
          </p:cNvSpPr>
          <p:nvPr/>
        </p:nvSpPr>
        <p:spPr bwMode="auto">
          <a:xfrm>
            <a:off x="6372225" y="4724400"/>
            <a:ext cx="339725"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3</a:t>
            </a:r>
          </a:p>
        </p:txBody>
      </p:sp>
      <p:sp>
        <p:nvSpPr>
          <p:cNvPr id="98410" name="Text Box 106"/>
          <p:cNvSpPr txBox="1">
            <a:spLocks noChangeArrowheads="1"/>
          </p:cNvSpPr>
          <p:nvPr/>
        </p:nvSpPr>
        <p:spPr bwMode="auto">
          <a:xfrm>
            <a:off x="5364163" y="5516563"/>
            <a:ext cx="573087"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0.5</a:t>
            </a:r>
          </a:p>
        </p:txBody>
      </p:sp>
      <p:sp>
        <p:nvSpPr>
          <p:cNvPr id="98411" name="Text Box 107"/>
          <p:cNvSpPr txBox="1">
            <a:spLocks noChangeArrowheads="1"/>
          </p:cNvSpPr>
          <p:nvPr/>
        </p:nvSpPr>
        <p:spPr bwMode="auto">
          <a:xfrm>
            <a:off x="5795963" y="5300663"/>
            <a:ext cx="573087"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1.5</a:t>
            </a:r>
          </a:p>
        </p:txBody>
      </p:sp>
      <p:sp>
        <p:nvSpPr>
          <p:cNvPr id="98412" name="Oval 108"/>
          <p:cNvSpPr>
            <a:spLocks noChangeArrowheads="1"/>
          </p:cNvSpPr>
          <p:nvPr/>
        </p:nvSpPr>
        <p:spPr bwMode="auto">
          <a:xfrm>
            <a:off x="4716463" y="6127750"/>
            <a:ext cx="68262" cy="714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8413" name="Line 109"/>
          <p:cNvSpPr>
            <a:spLocks noChangeShapeType="1"/>
          </p:cNvSpPr>
          <p:nvPr/>
        </p:nvSpPr>
        <p:spPr bwMode="auto">
          <a:xfrm flipH="1" flipV="1">
            <a:off x="6588125" y="5167313"/>
            <a:ext cx="3175" cy="9842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414" name="Oval 110"/>
          <p:cNvSpPr>
            <a:spLocks noChangeArrowheads="1"/>
          </p:cNvSpPr>
          <p:nvPr/>
        </p:nvSpPr>
        <p:spPr bwMode="auto">
          <a:xfrm>
            <a:off x="6546850" y="5148263"/>
            <a:ext cx="66675" cy="714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8415" name="Text Box 111"/>
          <p:cNvSpPr txBox="1">
            <a:spLocks noChangeArrowheads="1"/>
          </p:cNvSpPr>
          <p:nvPr/>
        </p:nvSpPr>
        <p:spPr bwMode="auto">
          <a:xfrm>
            <a:off x="6804025" y="4868863"/>
            <a:ext cx="573088"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2.5</a:t>
            </a:r>
          </a:p>
        </p:txBody>
      </p:sp>
      <p:sp>
        <p:nvSpPr>
          <p:cNvPr id="98416" name="Oval 112"/>
          <p:cNvSpPr>
            <a:spLocks noChangeArrowheads="1"/>
          </p:cNvSpPr>
          <p:nvPr/>
        </p:nvSpPr>
        <p:spPr bwMode="auto">
          <a:xfrm>
            <a:off x="7496175" y="5705475"/>
            <a:ext cx="66675" cy="714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8417" name="Line 113"/>
          <p:cNvSpPr>
            <a:spLocks noChangeShapeType="1"/>
          </p:cNvSpPr>
          <p:nvPr/>
        </p:nvSpPr>
        <p:spPr bwMode="auto">
          <a:xfrm flipH="1" flipV="1">
            <a:off x="7524750" y="5734050"/>
            <a:ext cx="3175" cy="4222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8418" name="Text Box 114"/>
          <p:cNvSpPr txBox="1">
            <a:spLocks noChangeArrowheads="1"/>
          </p:cNvSpPr>
          <p:nvPr/>
        </p:nvSpPr>
        <p:spPr bwMode="auto">
          <a:xfrm>
            <a:off x="7212013" y="5294313"/>
            <a:ext cx="573087"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1.5</a:t>
            </a:r>
          </a:p>
        </p:txBody>
      </p:sp>
      <p:sp>
        <p:nvSpPr>
          <p:cNvPr id="98419" name="Oval 115"/>
          <p:cNvSpPr>
            <a:spLocks noChangeArrowheads="1"/>
          </p:cNvSpPr>
          <p:nvPr/>
        </p:nvSpPr>
        <p:spPr bwMode="auto">
          <a:xfrm>
            <a:off x="7937500" y="6126163"/>
            <a:ext cx="68263" cy="714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8420" name="Text Box 116"/>
          <p:cNvSpPr txBox="1">
            <a:spLocks noChangeArrowheads="1"/>
          </p:cNvSpPr>
          <p:nvPr/>
        </p:nvSpPr>
        <p:spPr bwMode="auto">
          <a:xfrm>
            <a:off x="611188" y="404813"/>
            <a:ext cx="52705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(a)</a:t>
            </a:r>
          </a:p>
        </p:txBody>
      </p:sp>
      <p:sp>
        <p:nvSpPr>
          <p:cNvPr id="98421" name="Text Box 117"/>
          <p:cNvSpPr txBox="1">
            <a:spLocks noChangeArrowheads="1"/>
          </p:cNvSpPr>
          <p:nvPr/>
        </p:nvSpPr>
        <p:spPr bwMode="auto">
          <a:xfrm>
            <a:off x="4787900" y="404813"/>
            <a:ext cx="52705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(b)</a:t>
            </a:r>
          </a:p>
        </p:txBody>
      </p:sp>
      <p:sp>
        <p:nvSpPr>
          <p:cNvPr id="98422" name="Text Box 118"/>
          <p:cNvSpPr txBox="1">
            <a:spLocks noChangeArrowheads="1"/>
          </p:cNvSpPr>
          <p:nvPr/>
        </p:nvSpPr>
        <p:spPr bwMode="auto">
          <a:xfrm>
            <a:off x="539750" y="2205038"/>
            <a:ext cx="511175"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(c)</a:t>
            </a:r>
          </a:p>
        </p:txBody>
      </p:sp>
      <p:sp>
        <p:nvSpPr>
          <p:cNvPr id="98423" name="Text Box 119"/>
          <p:cNvSpPr txBox="1">
            <a:spLocks noChangeArrowheads="1"/>
          </p:cNvSpPr>
          <p:nvPr/>
        </p:nvSpPr>
        <p:spPr bwMode="auto">
          <a:xfrm>
            <a:off x="4787900" y="2276475"/>
            <a:ext cx="52705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(d)</a:t>
            </a:r>
          </a:p>
        </p:txBody>
      </p:sp>
      <p:sp>
        <p:nvSpPr>
          <p:cNvPr id="98424" name="Text Box 120"/>
          <p:cNvSpPr txBox="1">
            <a:spLocks noChangeArrowheads="1"/>
          </p:cNvSpPr>
          <p:nvPr/>
        </p:nvSpPr>
        <p:spPr bwMode="auto">
          <a:xfrm>
            <a:off x="468313" y="4581525"/>
            <a:ext cx="52705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(e)</a:t>
            </a:r>
          </a:p>
        </p:txBody>
      </p:sp>
      <p:sp>
        <p:nvSpPr>
          <p:cNvPr id="98425" name="Text Box 121"/>
          <p:cNvSpPr txBox="1">
            <a:spLocks noChangeArrowheads="1"/>
          </p:cNvSpPr>
          <p:nvPr/>
        </p:nvSpPr>
        <p:spPr bwMode="auto">
          <a:xfrm>
            <a:off x="4211638" y="4652963"/>
            <a:ext cx="449262"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(f)</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AB461D1B-1EA2-4560-979D-B7233B755EDA}" type="slidenum">
              <a:rPr lang="en-US" altLang="zh-CN"/>
              <a:pPr/>
              <a:t>41</a:t>
            </a:fld>
            <a:endParaRPr lang="en-US" altLang="zh-CN"/>
          </a:p>
        </p:txBody>
      </p:sp>
      <p:sp>
        <p:nvSpPr>
          <p:cNvPr id="15362" name="Text Box 2"/>
          <p:cNvSpPr txBox="1">
            <a:spLocks noChangeArrowheads="1"/>
          </p:cNvSpPr>
          <p:nvPr/>
        </p:nvSpPr>
        <p:spPr bwMode="auto">
          <a:xfrm>
            <a:off x="1112838" y="1312863"/>
            <a:ext cx="5834062"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600" b="1" dirty="0">
                <a:latin typeface="Times New Roman" pitchFamily="18" charset="0"/>
              </a:rPr>
              <a:t>演示，</a:t>
            </a:r>
            <a:r>
              <a:rPr kumimoji="1" lang="zh-CN" altLang="en-US" sz="3600" b="1" dirty="0">
                <a:latin typeface="Times New Roman" pitchFamily="18" charset="0"/>
                <a:hlinkClick r:id="rId3" action="ppaction://hlinkfile"/>
              </a:rPr>
              <a:t>卷积示意图</a:t>
            </a:r>
            <a:endParaRPr kumimoji="1" lang="zh-CN" altLang="en-US" sz="3600" b="1" dirty="0">
              <a:latin typeface="Times New Roman" pitchFamily="18" charset="0"/>
            </a:endParaRPr>
          </a:p>
        </p:txBody>
      </p:sp>
      <p:graphicFrame>
        <p:nvGraphicFramePr>
          <p:cNvPr id="15363" name="Object 3"/>
          <p:cNvGraphicFramePr>
            <a:graphicFrameLocks noChangeAspect="1"/>
          </p:cNvGraphicFramePr>
          <p:nvPr/>
        </p:nvGraphicFramePr>
        <p:xfrm>
          <a:off x="2484438" y="2565400"/>
          <a:ext cx="4067175" cy="1687513"/>
        </p:xfrm>
        <a:graphic>
          <a:graphicData uri="http://schemas.openxmlformats.org/presentationml/2006/ole">
            <mc:AlternateContent xmlns:mc="http://schemas.openxmlformats.org/markup-compatibility/2006">
              <mc:Choice xmlns:v="urn:schemas-microsoft-com:vml" Requires="v">
                <p:oleObj spid="_x0000_s15470" name="Equation" r:id="rId4" imgW="1650960" imgH="685800" progId="Equation.DSMT4">
                  <p:embed/>
                </p:oleObj>
              </mc:Choice>
              <mc:Fallback>
                <p:oleObj name="Equation" r:id="rId4" imgW="1650960" imgH="685800" progId="Equation.DSMT4">
                  <p:embed/>
                  <p:pic>
                    <p:nvPicPr>
                      <p:cNvPr id="0" name="Object 3"/>
                      <p:cNvPicPr>
                        <a:picLocks noChangeAspect="1" noChangeArrowheads="1"/>
                      </p:cNvPicPr>
                      <p:nvPr/>
                    </p:nvPicPr>
                    <p:blipFill>
                      <a:blip r:embed="rId5">
                        <a:lum bright="-50000"/>
                        <a:extLst>
                          <a:ext uri="{28A0092B-C50C-407E-A947-70E740481C1C}">
                            <a14:useLocalDpi xmlns:a14="http://schemas.microsoft.com/office/drawing/2010/main" val="0"/>
                          </a:ext>
                        </a:extLst>
                      </a:blip>
                      <a:srcRect/>
                      <a:stretch>
                        <a:fillRect/>
                      </a:stretch>
                    </p:blipFill>
                    <p:spPr bwMode="auto">
                      <a:xfrm>
                        <a:off x="2484438" y="2565400"/>
                        <a:ext cx="4067175" cy="1687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3"/>
          <p:cNvSpPr>
            <a:spLocks noGrp="1"/>
          </p:cNvSpPr>
          <p:nvPr>
            <p:ph type="sldNum" sz="quarter" idx="12"/>
          </p:nvPr>
        </p:nvSpPr>
        <p:spPr/>
        <p:txBody>
          <a:bodyPr/>
          <a:lstStyle/>
          <a:p>
            <a:fld id="{82696DA5-A550-4B72-8077-F0B252A829A2}" type="slidenum">
              <a:rPr lang="en-US" altLang="zh-CN"/>
              <a:pPr/>
              <a:t>42</a:t>
            </a:fld>
            <a:endParaRPr lang="en-US" altLang="zh-CN"/>
          </a:p>
        </p:txBody>
      </p:sp>
      <p:sp>
        <p:nvSpPr>
          <p:cNvPr id="99330" name="Text Box 2"/>
          <p:cNvSpPr txBox="1">
            <a:spLocks noChangeArrowheads="1"/>
          </p:cNvSpPr>
          <p:nvPr/>
        </p:nvSpPr>
        <p:spPr bwMode="auto">
          <a:xfrm>
            <a:off x="1476375" y="1628775"/>
            <a:ext cx="5834063"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en-US" altLang="zh-CN" sz="3600" b="1" dirty="0">
                <a:latin typeface="Times New Roman" pitchFamily="18" charset="0"/>
              </a:rPr>
              <a:t>(2) </a:t>
            </a:r>
            <a:r>
              <a:rPr kumimoji="1" lang="zh-CN" altLang="en-US" sz="3600" b="1" dirty="0">
                <a:latin typeface="Times New Roman" pitchFamily="18" charset="0"/>
                <a:hlinkClick r:id="rId3" action="ppaction://hlinkfile"/>
              </a:rPr>
              <a:t>表格法求解线性卷积</a:t>
            </a:r>
            <a:endParaRPr kumimoji="1" lang="zh-CN" altLang="en-US" sz="3600" b="1" dirty="0">
              <a:latin typeface="Times New Roman" pitchFamily="18" charset="0"/>
            </a:endParaRPr>
          </a:p>
        </p:txBody>
      </p:sp>
      <p:sp>
        <p:nvSpPr>
          <p:cNvPr id="4" name="动作按钮: 前进或下一项 3">
            <a:hlinkClick r:id="rId4" action="ppaction://hlinksldjump" highlightClick="1"/>
          </p:cNvPr>
          <p:cNvSpPr/>
          <p:nvPr/>
        </p:nvSpPr>
        <p:spPr>
          <a:xfrm>
            <a:off x="7740352" y="3501008"/>
            <a:ext cx="576064"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 name="Object 9"/>
          <p:cNvGraphicFramePr>
            <a:graphicFrameLocks noChangeAspect="1"/>
          </p:cNvGraphicFramePr>
          <p:nvPr>
            <p:extLst>
              <p:ext uri="{D42A27DB-BD31-4B8C-83A1-F6EECF244321}">
                <p14:modId xmlns:p14="http://schemas.microsoft.com/office/powerpoint/2010/main" val="2755732273"/>
              </p:ext>
            </p:extLst>
          </p:nvPr>
        </p:nvGraphicFramePr>
        <p:xfrm>
          <a:off x="954088" y="2708275"/>
          <a:ext cx="7092950" cy="571500"/>
        </p:xfrm>
        <a:graphic>
          <a:graphicData uri="http://schemas.openxmlformats.org/presentationml/2006/ole">
            <mc:AlternateContent xmlns:mc="http://schemas.openxmlformats.org/markup-compatibility/2006">
              <mc:Choice xmlns:v="urn:schemas-microsoft-com:vml" Requires="v">
                <p:oleObj spid="_x0000_s270353" name="Equation" r:id="rId5" imgW="2514600" imgH="203040" progId="Equation.DSMT4">
                  <p:embed/>
                </p:oleObj>
              </mc:Choice>
              <mc:Fallback>
                <p:oleObj name="Equation" r:id="rId5" imgW="2514600" imgH="203040" progId="Equation.DSMT4">
                  <p:embed/>
                  <p:pic>
                    <p:nvPicPr>
                      <p:cNvPr id="185353" name="Object 9"/>
                      <p:cNvPicPr>
                        <a:picLocks noChangeAspect="1" noChangeArrowheads="1"/>
                      </p:cNvPicPr>
                      <p:nvPr/>
                    </p:nvPicPr>
                    <p:blipFill>
                      <a:blip r:embed="rId6">
                        <a:lum bright="-50000"/>
                      </a:blip>
                      <a:srcRect/>
                      <a:stretch>
                        <a:fillRect/>
                      </a:stretch>
                    </p:blipFill>
                    <p:spPr bwMode="auto">
                      <a:xfrm>
                        <a:off x="954088" y="2708275"/>
                        <a:ext cx="7092950"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3"/>
          <p:cNvSpPr>
            <a:spLocks noGrp="1"/>
          </p:cNvSpPr>
          <p:nvPr>
            <p:ph type="sldNum" sz="quarter" idx="12"/>
          </p:nvPr>
        </p:nvSpPr>
        <p:spPr/>
        <p:txBody>
          <a:bodyPr/>
          <a:lstStyle/>
          <a:p>
            <a:fld id="{08B9FCD0-C12C-4ECD-A95F-59168B61C664}" type="slidenum">
              <a:rPr lang="en-US" altLang="zh-CN"/>
              <a:pPr/>
              <a:t>43</a:t>
            </a:fld>
            <a:endParaRPr lang="en-US" altLang="zh-CN"/>
          </a:p>
        </p:txBody>
      </p:sp>
      <p:sp>
        <p:nvSpPr>
          <p:cNvPr id="180226" name="Text Box 2"/>
          <p:cNvSpPr txBox="1">
            <a:spLocks noChangeArrowheads="1"/>
          </p:cNvSpPr>
          <p:nvPr/>
        </p:nvSpPr>
        <p:spPr bwMode="auto">
          <a:xfrm>
            <a:off x="684213" y="333375"/>
            <a:ext cx="7127875"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en-US" altLang="zh-CN" sz="3200" b="1">
                <a:latin typeface="Times New Roman" pitchFamily="18" charset="0"/>
              </a:rPr>
              <a:t>(3) </a:t>
            </a:r>
            <a:r>
              <a:rPr kumimoji="1" lang="zh-CN" altLang="en-US" sz="3200" b="1">
                <a:latin typeface="Times New Roman" pitchFamily="18" charset="0"/>
              </a:rPr>
              <a:t>表格阵法求解线性卷积</a:t>
            </a:r>
          </a:p>
        </p:txBody>
      </p:sp>
      <p:sp>
        <p:nvSpPr>
          <p:cNvPr id="180227" name="Text Box 3"/>
          <p:cNvSpPr txBox="1">
            <a:spLocks noChangeArrowheads="1"/>
          </p:cNvSpPr>
          <p:nvPr/>
        </p:nvSpPr>
        <p:spPr bwMode="auto">
          <a:xfrm>
            <a:off x="827088" y="1196975"/>
            <a:ext cx="7127875"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表格阵法适合于求解两个有限长序列的卷积。</a:t>
            </a:r>
          </a:p>
        </p:txBody>
      </p:sp>
      <p:sp>
        <p:nvSpPr>
          <p:cNvPr id="180232" name="Text Box 8"/>
          <p:cNvSpPr txBox="1">
            <a:spLocks noChangeArrowheads="1"/>
          </p:cNvSpPr>
          <p:nvPr/>
        </p:nvSpPr>
        <p:spPr bwMode="auto">
          <a:xfrm>
            <a:off x="971550" y="2636838"/>
            <a:ext cx="7127875" cy="1554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将两个序列的取样值分横排和竖排，逐位相乘，然后将表中的对角线上的元素相加，其结果就是卷积值。</a:t>
            </a:r>
          </a:p>
        </p:txBody>
      </p:sp>
      <p:sp>
        <p:nvSpPr>
          <p:cNvPr id="2" name="动作按钮: 前进或下一项 1">
            <a:hlinkClick r:id="" action="ppaction://hlinkshowjump?jump=nextslide" highlightClick="1"/>
          </p:cNvPr>
          <p:cNvSpPr/>
          <p:nvPr/>
        </p:nvSpPr>
        <p:spPr>
          <a:xfrm>
            <a:off x="5724128" y="6237312"/>
            <a:ext cx="576064"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0227"/>
                                        </p:tgtEl>
                                        <p:attrNameLst>
                                          <p:attrName>style.visibility</p:attrName>
                                        </p:attrNameLst>
                                      </p:cBhvr>
                                      <p:to>
                                        <p:strVal val="visible"/>
                                      </p:to>
                                    </p:set>
                                    <p:anim calcmode="lin" valueType="num">
                                      <p:cBhvr additive="base">
                                        <p:cTn id="7" dur="500" fill="hold"/>
                                        <p:tgtEl>
                                          <p:spTgt spid="180227"/>
                                        </p:tgtEl>
                                        <p:attrNameLst>
                                          <p:attrName>ppt_x</p:attrName>
                                        </p:attrNameLst>
                                      </p:cBhvr>
                                      <p:tavLst>
                                        <p:tav tm="0">
                                          <p:val>
                                            <p:strVal val="#ppt_x"/>
                                          </p:val>
                                        </p:tav>
                                        <p:tav tm="100000">
                                          <p:val>
                                            <p:strVal val="#ppt_x"/>
                                          </p:val>
                                        </p:tav>
                                      </p:tavLst>
                                    </p:anim>
                                    <p:anim calcmode="lin" valueType="num">
                                      <p:cBhvr additive="base">
                                        <p:cTn id="8" dur="500" fill="hold"/>
                                        <p:tgtEl>
                                          <p:spTgt spid="18022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0232"/>
                                        </p:tgtEl>
                                        <p:attrNameLst>
                                          <p:attrName>style.visibility</p:attrName>
                                        </p:attrNameLst>
                                      </p:cBhvr>
                                      <p:to>
                                        <p:strVal val="visible"/>
                                      </p:to>
                                    </p:set>
                                    <p:anim calcmode="lin" valueType="num">
                                      <p:cBhvr additive="base">
                                        <p:cTn id="13" dur="500" fill="hold"/>
                                        <p:tgtEl>
                                          <p:spTgt spid="180232"/>
                                        </p:tgtEl>
                                        <p:attrNameLst>
                                          <p:attrName>ppt_x</p:attrName>
                                        </p:attrNameLst>
                                      </p:cBhvr>
                                      <p:tavLst>
                                        <p:tav tm="0">
                                          <p:val>
                                            <p:strVal val="#ppt_x"/>
                                          </p:val>
                                        </p:tav>
                                        <p:tav tm="100000">
                                          <p:val>
                                            <p:strVal val="#ppt_x"/>
                                          </p:val>
                                        </p:tav>
                                      </p:tavLst>
                                    </p:anim>
                                    <p:anim calcmode="lin" valueType="num">
                                      <p:cBhvr additive="base">
                                        <p:cTn id="14" dur="500" fill="hold"/>
                                        <p:tgtEl>
                                          <p:spTgt spid="1802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7" grpId="0"/>
      <p:bldP spid="18023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灯片编号占位符 3"/>
          <p:cNvSpPr>
            <a:spLocks noGrp="1"/>
          </p:cNvSpPr>
          <p:nvPr>
            <p:ph type="sldNum" sz="quarter" idx="12"/>
          </p:nvPr>
        </p:nvSpPr>
        <p:spPr/>
        <p:txBody>
          <a:bodyPr/>
          <a:lstStyle/>
          <a:p>
            <a:fld id="{DD696BBC-5A58-4A66-8EFD-E1DA8149D99F}" type="slidenum">
              <a:rPr lang="en-US" altLang="zh-CN"/>
              <a:pPr/>
              <a:t>44</a:t>
            </a:fld>
            <a:endParaRPr lang="en-US" altLang="zh-CN"/>
          </a:p>
        </p:txBody>
      </p:sp>
      <p:sp>
        <p:nvSpPr>
          <p:cNvPr id="185346" name="Text Box 2"/>
          <p:cNvSpPr txBox="1">
            <a:spLocks noChangeArrowheads="1"/>
          </p:cNvSpPr>
          <p:nvPr/>
        </p:nvSpPr>
        <p:spPr bwMode="auto">
          <a:xfrm>
            <a:off x="383337" y="486397"/>
            <a:ext cx="1655763"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spcBef>
                <a:spcPct val="50000"/>
              </a:spcBef>
            </a:pPr>
            <a:r>
              <a:rPr kumimoji="1" lang="zh-CN" altLang="en-US" sz="3200" b="1" dirty="0" smtClean="0">
                <a:latin typeface="Times New Roman" pitchFamily="18" charset="0"/>
              </a:rPr>
              <a:t>例题</a:t>
            </a:r>
            <a:r>
              <a:rPr kumimoji="1" lang="en-US" altLang="zh-CN" sz="3200" b="1" dirty="0" smtClean="0">
                <a:latin typeface="Times New Roman" pitchFamily="18" charset="0"/>
              </a:rPr>
              <a:t>1-9</a:t>
            </a:r>
            <a:r>
              <a:rPr kumimoji="1" lang="zh-CN" altLang="en-US" sz="3200" b="1" dirty="0" smtClean="0">
                <a:latin typeface="Times New Roman" pitchFamily="18" charset="0"/>
              </a:rPr>
              <a:t>：</a:t>
            </a:r>
            <a:endParaRPr kumimoji="1" lang="zh-CN" altLang="en-US" sz="3200" b="1" dirty="0">
              <a:latin typeface="Times New Roman" pitchFamily="18" charset="0"/>
            </a:endParaRPr>
          </a:p>
        </p:txBody>
      </p:sp>
      <p:graphicFrame>
        <p:nvGraphicFramePr>
          <p:cNvPr id="185347" name="Object 3"/>
          <p:cNvGraphicFramePr>
            <a:graphicFrameLocks noChangeAspect="1"/>
          </p:cNvGraphicFramePr>
          <p:nvPr>
            <p:extLst>
              <p:ext uri="{D42A27DB-BD31-4B8C-83A1-F6EECF244321}">
                <p14:modId xmlns:p14="http://schemas.microsoft.com/office/powerpoint/2010/main" val="3024677277"/>
              </p:ext>
            </p:extLst>
          </p:nvPr>
        </p:nvGraphicFramePr>
        <p:xfrm>
          <a:off x="2195513" y="476250"/>
          <a:ext cx="4129087" cy="1058863"/>
        </p:xfrm>
        <a:graphic>
          <a:graphicData uri="http://schemas.openxmlformats.org/presentationml/2006/ole">
            <mc:AlternateContent xmlns:mc="http://schemas.openxmlformats.org/markup-compatibility/2006">
              <mc:Choice xmlns:v="urn:schemas-microsoft-com:vml" Requires="v">
                <p:oleObj spid="_x0000_s185679" name="Equation" r:id="rId3" imgW="1676160" imgH="431640" progId="Equation.DSMT4">
                  <p:embed/>
                </p:oleObj>
              </mc:Choice>
              <mc:Fallback>
                <p:oleObj name="Equation" r:id="rId3" imgW="1676160" imgH="431640" progId="Equation.DSMT4">
                  <p:embed/>
                  <p:pic>
                    <p:nvPicPr>
                      <p:cNvPr id="0" name="Object 3"/>
                      <p:cNvPicPr>
                        <a:picLocks noChangeAspect="1" noChangeArrowheads="1"/>
                      </p:cNvPicPr>
                      <p:nvPr/>
                    </p:nvPicPr>
                    <p:blipFill>
                      <a:blip r:embed="rId4">
                        <a:lum bright="-50000"/>
                      </a:blip>
                      <a:srcRect/>
                      <a:stretch>
                        <a:fillRect/>
                      </a:stretch>
                    </p:blipFill>
                    <p:spPr bwMode="auto">
                      <a:xfrm>
                        <a:off x="2195513" y="476250"/>
                        <a:ext cx="4129087" cy="1058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5348" name="Object 4"/>
          <p:cNvGraphicFramePr>
            <a:graphicFrameLocks noChangeAspect="1"/>
          </p:cNvGraphicFramePr>
          <p:nvPr>
            <p:extLst>
              <p:ext uri="{D42A27DB-BD31-4B8C-83A1-F6EECF244321}">
                <p14:modId xmlns:p14="http://schemas.microsoft.com/office/powerpoint/2010/main" val="4050887242"/>
              </p:ext>
            </p:extLst>
          </p:nvPr>
        </p:nvGraphicFramePr>
        <p:xfrm>
          <a:off x="6300788" y="620713"/>
          <a:ext cx="2220912" cy="498475"/>
        </p:xfrm>
        <a:graphic>
          <a:graphicData uri="http://schemas.openxmlformats.org/presentationml/2006/ole">
            <mc:AlternateContent xmlns:mc="http://schemas.openxmlformats.org/markup-compatibility/2006">
              <mc:Choice xmlns:v="urn:schemas-microsoft-com:vml" Requires="v">
                <p:oleObj spid="_x0000_s185680" name="Equation" r:id="rId5" imgW="901440" imgH="203040" progId="Equation.DSMT4">
                  <p:embed/>
                </p:oleObj>
              </mc:Choice>
              <mc:Fallback>
                <p:oleObj name="Equation" r:id="rId5" imgW="901440" imgH="203040" progId="Equation.DSMT4">
                  <p:embed/>
                  <p:pic>
                    <p:nvPicPr>
                      <p:cNvPr id="0" name="Object 4"/>
                      <p:cNvPicPr>
                        <a:picLocks noChangeAspect="1" noChangeArrowheads="1"/>
                      </p:cNvPicPr>
                      <p:nvPr/>
                    </p:nvPicPr>
                    <p:blipFill>
                      <a:blip r:embed="rId6">
                        <a:lum bright="-50000"/>
                      </a:blip>
                      <a:srcRect/>
                      <a:stretch>
                        <a:fillRect/>
                      </a:stretch>
                    </p:blipFill>
                    <p:spPr bwMode="auto">
                      <a:xfrm>
                        <a:off x="6300788" y="620713"/>
                        <a:ext cx="2220912"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5349" name="Text Box 5"/>
          <p:cNvSpPr txBox="1">
            <a:spLocks noChangeArrowheads="1"/>
          </p:cNvSpPr>
          <p:nvPr/>
        </p:nvSpPr>
        <p:spPr bwMode="auto">
          <a:xfrm>
            <a:off x="539750" y="1700213"/>
            <a:ext cx="1511300"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解：</a:t>
            </a:r>
          </a:p>
        </p:txBody>
      </p:sp>
      <p:sp>
        <p:nvSpPr>
          <p:cNvPr id="185350" name="Text Box 6"/>
          <p:cNvSpPr txBox="1">
            <a:spLocks noChangeArrowheads="1"/>
          </p:cNvSpPr>
          <p:nvPr/>
        </p:nvSpPr>
        <p:spPr bwMode="auto">
          <a:xfrm>
            <a:off x="3563938" y="1700213"/>
            <a:ext cx="2519362"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40000"/>
              </a:spcBef>
            </a:pPr>
            <a:r>
              <a:rPr kumimoji="1" lang="en-US" altLang="zh-CN" sz="3200" b="1">
                <a:latin typeface="Times New Roman" pitchFamily="18" charset="0"/>
              </a:rPr>
              <a:t>2      3      1</a:t>
            </a:r>
          </a:p>
        </p:txBody>
      </p:sp>
      <p:sp>
        <p:nvSpPr>
          <p:cNvPr id="185351" name="Line 7"/>
          <p:cNvSpPr>
            <a:spLocks noChangeShapeType="1"/>
          </p:cNvSpPr>
          <p:nvPr/>
        </p:nvSpPr>
        <p:spPr bwMode="auto">
          <a:xfrm>
            <a:off x="3348038" y="2349500"/>
            <a:ext cx="244792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85353" name="Object 9"/>
          <p:cNvGraphicFramePr>
            <a:graphicFrameLocks noChangeAspect="1"/>
          </p:cNvGraphicFramePr>
          <p:nvPr>
            <p:extLst>
              <p:ext uri="{D42A27DB-BD31-4B8C-83A1-F6EECF244321}">
                <p14:modId xmlns:p14="http://schemas.microsoft.com/office/powerpoint/2010/main" val="1184435090"/>
              </p:ext>
            </p:extLst>
          </p:nvPr>
        </p:nvGraphicFramePr>
        <p:xfrm>
          <a:off x="695325" y="5248275"/>
          <a:ext cx="7092950" cy="571500"/>
        </p:xfrm>
        <a:graphic>
          <a:graphicData uri="http://schemas.openxmlformats.org/presentationml/2006/ole">
            <mc:AlternateContent xmlns:mc="http://schemas.openxmlformats.org/markup-compatibility/2006">
              <mc:Choice xmlns:v="urn:schemas-microsoft-com:vml" Requires="v">
                <p:oleObj spid="_x0000_s185681" name="Equation" r:id="rId7" imgW="2514600" imgH="203040" progId="Equation.DSMT4">
                  <p:embed/>
                </p:oleObj>
              </mc:Choice>
              <mc:Fallback>
                <p:oleObj name="Equation" r:id="rId7" imgW="2514600" imgH="203040" progId="Equation.DSMT4">
                  <p:embed/>
                  <p:pic>
                    <p:nvPicPr>
                      <p:cNvPr id="0" name="Object 9"/>
                      <p:cNvPicPr>
                        <a:picLocks noChangeAspect="1" noChangeArrowheads="1"/>
                      </p:cNvPicPr>
                      <p:nvPr/>
                    </p:nvPicPr>
                    <p:blipFill>
                      <a:blip r:embed="rId8">
                        <a:lum bright="-50000"/>
                      </a:blip>
                      <a:srcRect/>
                      <a:stretch>
                        <a:fillRect/>
                      </a:stretch>
                    </p:blipFill>
                    <p:spPr bwMode="auto">
                      <a:xfrm>
                        <a:off x="695325" y="5248275"/>
                        <a:ext cx="7092950"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5354" name="Line 10"/>
          <p:cNvSpPr>
            <a:spLocks noChangeShapeType="1"/>
          </p:cNvSpPr>
          <p:nvPr/>
        </p:nvSpPr>
        <p:spPr bwMode="auto">
          <a:xfrm>
            <a:off x="3348038" y="2349500"/>
            <a:ext cx="0" cy="230346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5355" name="Text Box 11"/>
          <p:cNvSpPr txBox="1">
            <a:spLocks noChangeArrowheads="1"/>
          </p:cNvSpPr>
          <p:nvPr/>
        </p:nvSpPr>
        <p:spPr bwMode="auto">
          <a:xfrm>
            <a:off x="2700338" y="2565400"/>
            <a:ext cx="647700" cy="1944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40000"/>
              </a:spcBef>
            </a:pPr>
            <a:r>
              <a:rPr kumimoji="1" lang="en-US" altLang="zh-CN" sz="3200" b="1">
                <a:latin typeface="Times New Roman" pitchFamily="18" charset="0"/>
              </a:rPr>
              <a:t>1</a:t>
            </a:r>
          </a:p>
          <a:p>
            <a:pPr>
              <a:spcBef>
                <a:spcPct val="40000"/>
              </a:spcBef>
            </a:pPr>
            <a:r>
              <a:rPr kumimoji="1" lang="en-US" altLang="zh-CN" sz="3200" b="1">
                <a:latin typeface="Times New Roman" pitchFamily="18" charset="0"/>
              </a:rPr>
              <a:t>0</a:t>
            </a:r>
          </a:p>
          <a:p>
            <a:pPr>
              <a:spcBef>
                <a:spcPct val="40000"/>
              </a:spcBef>
            </a:pPr>
            <a:r>
              <a:rPr kumimoji="1" lang="en-US" altLang="zh-CN" sz="3200" b="1">
                <a:latin typeface="Times New Roman" pitchFamily="18" charset="0"/>
              </a:rPr>
              <a:t>2</a:t>
            </a:r>
          </a:p>
        </p:txBody>
      </p:sp>
      <p:sp>
        <p:nvSpPr>
          <p:cNvPr id="185356" name="Line 12"/>
          <p:cNvSpPr>
            <a:spLocks noChangeShapeType="1"/>
          </p:cNvSpPr>
          <p:nvPr/>
        </p:nvSpPr>
        <p:spPr bwMode="auto">
          <a:xfrm flipH="1">
            <a:off x="3492500" y="2492375"/>
            <a:ext cx="1008063" cy="1008063"/>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5357" name="Line 13"/>
          <p:cNvSpPr>
            <a:spLocks noChangeShapeType="1"/>
          </p:cNvSpPr>
          <p:nvPr/>
        </p:nvSpPr>
        <p:spPr bwMode="auto">
          <a:xfrm flipH="1">
            <a:off x="3971925" y="2747963"/>
            <a:ext cx="1893888" cy="1881187"/>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5358" name="Line 14"/>
          <p:cNvSpPr>
            <a:spLocks noChangeShapeType="1"/>
          </p:cNvSpPr>
          <p:nvPr/>
        </p:nvSpPr>
        <p:spPr bwMode="auto">
          <a:xfrm flipH="1">
            <a:off x="3563938" y="2636838"/>
            <a:ext cx="1584325" cy="1584325"/>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5359" name="Line 15"/>
          <p:cNvSpPr>
            <a:spLocks noChangeShapeType="1"/>
          </p:cNvSpPr>
          <p:nvPr/>
        </p:nvSpPr>
        <p:spPr bwMode="auto">
          <a:xfrm flipH="1">
            <a:off x="4500563" y="3284538"/>
            <a:ext cx="1584325" cy="1584325"/>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5360" name="Text Box 16"/>
          <p:cNvSpPr txBox="1">
            <a:spLocks noChangeArrowheads="1"/>
          </p:cNvSpPr>
          <p:nvPr/>
        </p:nvSpPr>
        <p:spPr bwMode="auto">
          <a:xfrm>
            <a:off x="3563938" y="2565400"/>
            <a:ext cx="2374900" cy="1944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40000"/>
              </a:spcBef>
            </a:pPr>
            <a:r>
              <a:rPr kumimoji="1" lang="en-US" altLang="zh-CN" sz="3200" b="1">
                <a:latin typeface="Times New Roman" pitchFamily="18" charset="0"/>
              </a:rPr>
              <a:t>2      3      1</a:t>
            </a:r>
          </a:p>
          <a:p>
            <a:pPr>
              <a:spcBef>
                <a:spcPct val="40000"/>
              </a:spcBef>
            </a:pPr>
            <a:r>
              <a:rPr kumimoji="1" lang="en-US" altLang="zh-CN" sz="3200" b="1">
                <a:latin typeface="Times New Roman" pitchFamily="18" charset="0"/>
              </a:rPr>
              <a:t>0      0      0</a:t>
            </a:r>
          </a:p>
          <a:p>
            <a:pPr>
              <a:spcBef>
                <a:spcPct val="40000"/>
              </a:spcBef>
            </a:pPr>
            <a:r>
              <a:rPr kumimoji="1" lang="en-US" altLang="zh-CN" sz="3200" b="1">
                <a:latin typeface="Times New Roman" pitchFamily="18" charset="0"/>
              </a:rPr>
              <a:t>4      6      2</a:t>
            </a:r>
          </a:p>
        </p:txBody>
      </p:sp>
      <p:sp>
        <p:nvSpPr>
          <p:cNvPr id="2" name="动作按钮: 后退或前一项 1">
            <a:hlinkClick r:id="" action="ppaction://hlinkshowjump?jump=previousslide" highlightClick="1"/>
          </p:cNvPr>
          <p:cNvSpPr/>
          <p:nvPr/>
        </p:nvSpPr>
        <p:spPr>
          <a:xfrm>
            <a:off x="7812360" y="2636838"/>
            <a:ext cx="576064" cy="50405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动作按钮: 后退或前一项 17">
            <a:hlinkClick r:id="rId9" action="ppaction://hlinksldjump" highlightClick="1"/>
          </p:cNvPr>
          <p:cNvSpPr/>
          <p:nvPr/>
        </p:nvSpPr>
        <p:spPr>
          <a:xfrm>
            <a:off x="8233668" y="5239126"/>
            <a:ext cx="576064" cy="50405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5349"/>
                                        </p:tgtEl>
                                        <p:attrNameLst>
                                          <p:attrName>style.visibility</p:attrName>
                                        </p:attrNameLst>
                                      </p:cBhvr>
                                      <p:to>
                                        <p:strVal val="visible"/>
                                      </p:to>
                                    </p:set>
                                    <p:anim calcmode="lin" valueType="num">
                                      <p:cBhvr additive="base">
                                        <p:cTn id="7" dur="500" fill="hold"/>
                                        <p:tgtEl>
                                          <p:spTgt spid="185349"/>
                                        </p:tgtEl>
                                        <p:attrNameLst>
                                          <p:attrName>ppt_x</p:attrName>
                                        </p:attrNameLst>
                                      </p:cBhvr>
                                      <p:tavLst>
                                        <p:tav tm="0">
                                          <p:val>
                                            <p:strVal val="#ppt_x"/>
                                          </p:val>
                                        </p:tav>
                                        <p:tav tm="100000">
                                          <p:val>
                                            <p:strVal val="#ppt_x"/>
                                          </p:val>
                                        </p:tav>
                                      </p:tavLst>
                                    </p:anim>
                                    <p:anim calcmode="lin" valueType="num">
                                      <p:cBhvr additive="base">
                                        <p:cTn id="8" dur="500" fill="hold"/>
                                        <p:tgtEl>
                                          <p:spTgt spid="18534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85350"/>
                                        </p:tgtEl>
                                        <p:attrNameLst>
                                          <p:attrName>style.visibility</p:attrName>
                                        </p:attrNameLst>
                                      </p:cBhvr>
                                      <p:to>
                                        <p:strVal val="visible"/>
                                      </p:to>
                                    </p:set>
                                    <p:animEffect transition="in" filter="blinds(horizontal)">
                                      <p:cBhvr>
                                        <p:cTn id="13" dur="500"/>
                                        <p:tgtEl>
                                          <p:spTgt spid="185350"/>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85355"/>
                                        </p:tgtEl>
                                        <p:attrNameLst>
                                          <p:attrName>style.visibility</p:attrName>
                                        </p:attrNameLst>
                                      </p:cBhvr>
                                      <p:to>
                                        <p:strVal val="visible"/>
                                      </p:to>
                                    </p:set>
                                    <p:animEffect transition="in" filter="blinds(horizontal)">
                                      <p:cBhvr>
                                        <p:cTn id="18" dur="500"/>
                                        <p:tgtEl>
                                          <p:spTgt spid="18535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85351"/>
                                        </p:tgtEl>
                                        <p:attrNameLst>
                                          <p:attrName>style.visibility</p:attrName>
                                        </p:attrNameLst>
                                      </p:cBhvr>
                                      <p:to>
                                        <p:strVal val="visible"/>
                                      </p:to>
                                    </p:set>
                                    <p:anim calcmode="lin" valueType="num">
                                      <p:cBhvr additive="base">
                                        <p:cTn id="23" dur="500" fill="hold"/>
                                        <p:tgtEl>
                                          <p:spTgt spid="185351"/>
                                        </p:tgtEl>
                                        <p:attrNameLst>
                                          <p:attrName>ppt_x</p:attrName>
                                        </p:attrNameLst>
                                      </p:cBhvr>
                                      <p:tavLst>
                                        <p:tav tm="0">
                                          <p:val>
                                            <p:strVal val="#ppt_x"/>
                                          </p:val>
                                        </p:tav>
                                        <p:tav tm="100000">
                                          <p:val>
                                            <p:strVal val="#ppt_x"/>
                                          </p:val>
                                        </p:tav>
                                      </p:tavLst>
                                    </p:anim>
                                    <p:anim calcmode="lin" valueType="num">
                                      <p:cBhvr additive="base">
                                        <p:cTn id="24" dur="500" fill="hold"/>
                                        <p:tgtEl>
                                          <p:spTgt spid="18535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85354"/>
                                        </p:tgtEl>
                                        <p:attrNameLst>
                                          <p:attrName>style.visibility</p:attrName>
                                        </p:attrNameLst>
                                      </p:cBhvr>
                                      <p:to>
                                        <p:strVal val="visible"/>
                                      </p:to>
                                    </p:set>
                                    <p:anim calcmode="lin" valueType="num">
                                      <p:cBhvr additive="base">
                                        <p:cTn id="27" dur="500" fill="hold"/>
                                        <p:tgtEl>
                                          <p:spTgt spid="185354"/>
                                        </p:tgtEl>
                                        <p:attrNameLst>
                                          <p:attrName>ppt_x</p:attrName>
                                        </p:attrNameLst>
                                      </p:cBhvr>
                                      <p:tavLst>
                                        <p:tav tm="0">
                                          <p:val>
                                            <p:strVal val="#ppt_x"/>
                                          </p:val>
                                        </p:tav>
                                        <p:tav tm="100000">
                                          <p:val>
                                            <p:strVal val="#ppt_x"/>
                                          </p:val>
                                        </p:tav>
                                      </p:tavLst>
                                    </p:anim>
                                    <p:anim calcmode="lin" valueType="num">
                                      <p:cBhvr additive="base">
                                        <p:cTn id="28" dur="500" fill="hold"/>
                                        <p:tgtEl>
                                          <p:spTgt spid="18535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85356"/>
                                        </p:tgtEl>
                                        <p:attrNameLst>
                                          <p:attrName>style.visibility</p:attrName>
                                        </p:attrNameLst>
                                      </p:cBhvr>
                                      <p:to>
                                        <p:strVal val="visible"/>
                                      </p:to>
                                    </p:set>
                                    <p:anim calcmode="lin" valueType="num">
                                      <p:cBhvr additive="base">
                                        <p:cTn id="31" dur="500" fill="hold"/>
                                        <p:tgtEl>
                                          <p:spTgt spid="185356"/>
                                        </p:tgtEl>
                                        <p:attrNameLst>
                                          <p:attrName>ppt_x</p:attrName>
                                        </p:attrNameLst>
                                      </p:cBhvr>
                                      <p:tavLst>
                                        <p:tav tm="0">
                                          <p:val>
                                            <p:strVal val="#ppt_x"/>
                                          </p:val>
                                        </p:tav>
                                        <p:tav tm="100000">
                                          <p:val>
                                            <p:strVal val="#ppt_x"/>
                                          </p:val>
                                        </p:tav>
                                      </p:tavLst>
                                    </p:anim>
                                    <p:anim calcmode="lin" valueType="num">
                                      <p:cBhvr additive="base">
                                        <p:cTn id="32" dur="500" fill="hold"/>
                                        <p:tgtEl>
                                          <p:spTgt spid="18535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85357"/>
                                        </p:tgtEl>
                                        <p:attrNameLst>
                                          <p:attrName>style.visibility</p:attrName>
                                        </p:attrNameLst>
                                      </p:cBhvr>
                                      <p:to>
                                        <p:strVal val="visible"/>
                                      </p:to>
                                    </p:set>
                                    <p:anim calcmode="lin" valueType="num">
                                      <p:cBhvr additive="base">
                                        <p:cTn id="35" dur="500" fill="hold"/>
                                        <p:tgtEl>
                                          <p:spTgt spid="185357"/>
                                        </p:tgtEl>
                                        <p:attrNameLst>
                                          <p:attrName>ppt_x</p:attrName>
                                        </p:attrNameLst>
                                      </p:cBhvr>
                                      <p:tavLst>
                                        <p:tav tm="0">
                                          <p:val>
                                            <p:strVal val="#ppt_x"/>
                                          </p:val>
                                        </p:tav>
                                        <p:tav tm="100000">
                                          <p:val>
                                            <p:strVal val="#ppt_x"/>
                                          </p:val>
                                        </p:tav>
                                      </p:tavLst>
                                    </p:anim>
                                    <p:anim calcmode="lin" valueType="num">
                                      <p:cBhvr additive="base">
                                        <p:cTn id="36" dur="500" fill="hold"/>
                                        <p:tgtEl>
                                          <p:spTgt spid="18535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85358"/>
                                        </p:tgtEl>
                                        <p:attrNameLst>
                                          <p:attrName>style.visibility</p:attrName>
                                        </p:attrNameLst>
                                      </p:cBhvr>
                                      <p:to>
                                        <p:strVal val="visible"/>
                                      </p:to>
                                    </p:set>
                                    <p:anim calcmode="lin" valueType="num">
                                      <p:cBhvr additive="base">
                                        <p:cTn id="39" dur="500" fill="hold"/>
                                        <p:tgtEl>
                                          <p:spTgt spid="185358"/>
                                        </p:tgtEl>
                                        <p:attrNameLst>
                                          <p:attrName>ppt_x</p:attrName>
                                        </p:attrNameLst>
                                      </p:cBhvr>
                                      <p:tavLst>
                                        <p:tav tm="0">
                                          <p:val>
                                            <p:strVal val="#ppt_x"/>
                                          </p:val>
                                        </p:tav>
                                        <p:tav tm="100000">
                                          <p:val>
                                            <p:strVal val="#ppt_x"/>
                                          </p:val>
                                        </p:tav>
                                      </p:tavLst>
                                    </p:anim>
                                    <p:anim calcmode="lin" valueType="num">
                                      <p:cBhvr additive="base">
                                        <p:cTn id="40" dur="500" fill="hold"/>
                                        <p:tgtEl>
                                          <p:spTgt spid="18535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85359"/>
                                        </p:tgtEl>
                                        <p:attrNameLst>
                                          <p:attrName>style.visibility</p:attrName>
                                        </p:attrNameLst>
                                      </p:cBhvr>
                                      <p:to>
                                        <p:strVal val="visible"/>
                                      </p:to>
                                    </p:set>
                                    <p:anim calcmode="lin" valueType="num">
                                      <p:cBhvr additive="base">
                                        <p:cTn id="43" dur="500" fill="hold"/>
                                        <p:tgtEl>
                                          <p:spTgt spid="185359"/>
                                        </p:tgtEl>
                                        <p:attrNameLst>
                                          <p:attrName>ppt_x</p:attrName>
                                        </p:attrNameLst>
                                      </p:cBhvr>
                                      <p:tavLst>
                                        <p:tav tm="0">
                                          <p:val>
                                            <p:strVal val="#ppt_x"/>
                                          </p:val>
                                        </p:tav>
                                        <p:tav tm="100000">
                                          <p:val>
                                            <p:strVal val="#ppt_x"/>
                                          </p:val>
                                        </p:tav>
                                      </p:tavLst>
                                    </p:anim>
                                    <p:anim calcmode="lin" valueType="num">
                                      <p:cBhvr additive="base">
                                        <p:cTn id="44" dur="500" fill="hold"/>
                                        <p:tgtEl>
                                          <p:spTgt spid="18535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85360"/>
                                        </p:tgtEl>
                                        <p:attrNameLst>
                                          <p:attrName>style.visibility</p:attrName>
                                        </p:attrNameLst>
                                      </p:cBhvr>
                                      <p:to>
                                        <p:strVal val="visible"/>
                                      </p:to>
                                    </p:set>
                                    <p:anim calcmode="lin" valueType="num">
                                      <p:cBhvr additive="base">
                                        <p:cTn id="47" dur="500" fill="hold"/>
                                        <p:tgtEl>
                                          <p:spTgt spid="185360"/>
                                        </p:tgtEl>
                                        <p:attrNameLst>
                                          <p:attrName>ppt_x</p:attrName>
                                        </p:attrNameLst>
                                      </p:cBhvr>
                                      <p:tavLst>
                                        <p:tav tm="0">
                                          <p:val>
                                            <p:strVal val="#ppt_x"/>
                                          </p:val>
                                        </p:tav>
                                        <p:tav tm="100000">
                                          <p:val>
                                            <p:strVal val="#ppt_x"/>
                                          </p:val>
                                        </p:tav>
                                      </p:tavLst>
                                    </p:anim>
                                    <p:anim calcmode="lin" valueType="num">
                                      <p:cBhvr additive="base">
                                        <p:cTn id="48" dur="500" fill="hold"/>
                                        <p:tgtEl>
                                          <p:spTgt spid="185360"/>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nodeType="clickEffect">
                                  <p:stCondLst>
                                    <p:cond delay="0"/>
                                  </p:stCondLst>
                                  <p:childTnLst>
                                    <p:set>
                                      <p:cBhvr>
                                        <p:cTn id="52" dur="1" fill="hold">
                                          <p:stCondLst>
                                            <p:cond delay="0"/>
                                          </p:stCondLst>
                                        </p:cTn>
                                        <p:tgtEl>
                                          <p:spTgt spid="185353"/>
                                        </p:tgtEl>
                                        <p:attrNameLst>
                                          <p:attrName>style.visibility</p:attrName>
                                        </p:attrNameLst>
                                      </p:cBhvr>
                                      <p:to>
                                        <p:strVal val="visible"/>
                                      </p:to>
                                    </p:set>
                                    <p:anim calcmode="lin" valueType="num">
                                      <p:cBhvr additive="base">
                                        <p:cTn id="53" dur="500" fill="hold"/>
                                        <p:tgtEl>
                                          <p:spTgt spid="185353"/>
                                        </p:tgtEl>
                                        <p:attrNameLst>
                                          <p:attrName>ppt_x</p:attrName>
                                        </p:attrNameLst>
                                      </p:cBhvr>
                                      <p:tavLst>
                                        <p:tav tm="0">
                                          <p:val>
                                            <p:strVal val="#ppt_x"/>
                                          </p:val>
                                        </p:tav>
                                        <p:tav tm="100000">
                                          <p:val>
                                            <p:strVal val="#ppt_x"/>
                                          </p:val>
                                        </p:tav>
                                      </p:tavLst>
                                    </p:anim>
                                    <p:anim calcmode="lin" valueType="num">
                                      <p:cBhvr additive="base">
                                        <p:cTn id="54" dur="500" fill="hold"/>
                                        <p:tgtEl>
                                          <p:spTgt spid="1853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9" grpId="0"/>
      <p:bldP spid="185350" grpId="0"/>
      <p:bldP spid="185351" grpId="0" animBg="1"/>
      <p:bldP spid="185354" grpId="0" animBg="1"/>
      <p:bldP spid="185355" grpId="0"/>
      <p:bldP spid="185356" grpId="0" animBg="1"/>
      <p:bldP spid="185357" grpId="0" animBg="1"/>
      <p:bldP spid="185358" grpId="0" animBg="1"/>
      <p:bldP spid="185359" grpId="0" animBg="1"/>
      <p:bldP spid="18536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3"/>
          <p:cNvSpPr>
            <a:spLocks noGrp="1"/>
          </p:cNvSpPr>
          <p:nvPr>
            <p:ph type="sldNum" sz="quarter" idx="12"/>
          </p:nvPr>
        </p:nvSpPr>
        <p:spPr/>
        <p:txBody>
          <a:bodyPr/>
          <a:lstStyle/>
          <a:p>
            <a:fld id="{F423FE95-C730-4F73-84A9-1DA64D4F6CA9}" type="slidenum">
              <a:rPr lang="en-US" altLang="zh-CN"/>
              <a:pPr/>
              <a:t>45</a:t>
            </a:fld>
            <a:endParaRPr lang="en-US" altLang="zh-CN"/>
          </a:p>
        </p:txBody>
      </p:sp>
      <p:sp>
        <p:nvSpPr>
          <p:cNvPr id="184322" name="Text Box 2"/>
          <p:cNvSpPr txBox="1">
            <a:spLocks noChangeArrowheads="1"/>
          </p:cNvSpPr>
          <p:nvPr/>
        </p:nvSpPr>
        <p:spPr bwMode="auto">
          <a:xfrm>
            <a:off x="684213" y="333375"/>
            <a:ext cx="7127875"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en-US" altLang="zh-CN" sz="3200" b="1" dirty="0">
                <a:latin typeface="Times New Roman" pitchFamily="18" charset="0"/>
              </a:rPr>
              <a:t>(4) </a:t>
            </a:r>
            <a:r>
              <a:rPr kumimoji="1" lang="zh-CN" altLang="en-US" sz="3200" b="1" dirty="0">
                <a:solidFill>
                  <a:srgbClr val="FF0000"/>
                </a:solidFill>
                <a:latin typeface="Times New Roman" pitchFamily="18" charset="0"/>
              </a:rPr>
              <a:t>相乘对位相加法</a:t>
            </a:r>
            <a:r>
              <a:rPr kumimoji="1" lang="zh-CN" altLang="en-US" sz="3200" b="1" dirty="0">
                <a:latin typeface="Times New Roman" pitchFamily="18" charset="0"/>
              </a:rPr>
              <a:t>求解线性卷积</a:t>
            </a:r>
          </a:p>
        </p:txBody>
      </p:sp>
      <p:sp>
        <p:nvSpPr>
          <p:cNvPr id="184323" name="Text Box 3"/>
          <p:cNvSpPr txBox="1">
            <a:spLocks noChangeArrowheads="1"/>
          </p:cNvSpPr>
          <p:nvPr/>
        </p:nvSpPr>
        <p:spPr bwMode="auto">
          <a:xfrm>
            <a:off x="827088" y="1196975"/>
            <a:ext cx="7127875"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相乘对位相加法适合于求解两个有限长序列的卷积。</a:t>
            </a:r>
          </a:p>
        </p:txBody>
      </p:sp>
      <p:sp>
        <p:nvSpPr>
          <p:cNvPr id="184324" name="Text Box 4"/>
          <p:cNvSpPr txBox="1">
            <a:spLocks noChangeArrowheads="1"/>
          </p:cNvSpPr>
          <p:nvPr/>
        </p:nvSpPr>
        <p:spPr bwMode="auto">
          <a:xfrm>
            <a:off x="827088" y="2708275"/>
            <a:ext cx="7127875" cy="15696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dirty="0">
                <a:latin typeface="Times New Roman" pitchFamily="18" charset="0"/>
              </a:rPr>
              <a:t>将两个序列的取样值分两行排列，逐位竖式</a:t>
            </a:r>
            <a:r>
              <a:rPr kumimoji="1" lang="zh-CN" altLang="en-US" sz="3200" b="1" dirty="0" smtClean="0">
                <a:latin typeface="Times New Roman" pitchFamily="18" charset="0"/>
              </a:rPr>
              <a:t>相乘（普通的乘法运算），</a:t>
            </a:r>
            <a:r>
              <a:rPr kumimoji="1" lang="zh-CN" altLang="en-US" sz="3200" b="1" dirty="0">
                <a:latin typeface="Times New Roman" pitchFamily="18" charset="0"/>
              </a:rPr>
              <a:t>然后对位相加，其结果就是卷积值。</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4323"/>
                                        </p:tgtEl>
                                        <p:attrNameLst>
                                          <p:attrName>style.visibility</p:attrName>
                                        </p:attrNameLst>
                                      </p:cBhvr>
                                      <p:to>
                                        <p:strVal val="visible"/>
                                      </p:to>
                                    </p:set>
                                    <p:anim calcmode="lin" valueType="num">
                                      <p:cBhvr additive="base">
                                        <p:cTn id="7" dur="500" fill="hold"/>
                                        <p:tgtEl>
                                          <p:spTgt spid="184323"/>
                                        </p:tgtEl>
                                        <p:attrNameLst>
                                          <p:attrName>ppt_x</p:attrName>
                                        </p:attrNameLst>
                                      </p:cBhvr>
                                      <p:tavLst>
                                        <p:tav tm="0">
                                          <p:val>
                                            <p:strVal val="#ppt_x"/>
                                          </p:val>
                                        </p:tav>
                                        <p:tav tm="100000">
                                          <p:val>
                                            <p:strVal val="#ppt_x"/>
                                          </p:val>
                                        </p:tav>
                                      </p:tavLst>
                                    </p:anim>
                                    <p:anim calcmode="lin" valueType="num">
                                      <p:cBhvr additive="base">
                                        <p:cTn id="8" dur="500" fill="hold"/>
                                        <p:tgtEl>
                                          <p:spTgt spid="18432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4324"/>
                                        </p:tgtEl>
                                        <p:attrNameLst>
                                          <p:attrName>style.visibility</p:attrName>
                                        </p:attrNameLst>
                                      </p:cBhvr>
                                      <p:to>
                                        <p:strVal val="visible"/>
                                      </p:to>
                                    </p:set>
                                    <p:anim calcmode="lin" valueType="num">
                                      <p:cBhvr additive="base">
                                        <p:cTn id="13" dur="500" fill="hold"/>
                                        <p:tgtEl>
                                          <p:spTgt spid="184324"/>
                                        </p:tgtEl>
                                        <p:attrNameLst>
                                          <p:attrName>ppt_x</p:attrName>
                                        </p:attrNameLst>
                                      </p:cBhvr>
                                      <p:tavLst>
                                        <p:tav tm="0">
                                          <p:val>
                                            <p:strVal val="#ppt_x"/>
                                          </p:val>
                                        </p:tav>
                                        <p:tav tm="100000">
                                          <p:val>
                                            <p:strVal val="#ppt_x"/>
                                          </p:val>
                                        </p:tav>
                                      </p:tavLst>
                                    </p:anim>
                                    <p:anim calcmode="lin" valueType="num">
                                      <p:cBhvr additive="base">
                                        <p:cTn id="14" dur="500" fill="hold"/>
                                        <p:tgtEl>
                                          <p:spTgt spid="1843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23" grpId="0"/>
      <p:bldP spid="18432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p:txBody>
          <a:bodyPr/>
          <a:lstStyle/>
          <a:p>
            <a:fld id="{A76089B4-4E97-4FAF-8AF1-0DFD3D1C66B2}" type="slidenum">
              <a:rPr lang="en-US" altLang="zh-CN"/>
              <a:pPr/>
              <a:t>46</a:t>
            </a:fld>
            <a:endParaRPr lang="en-US" altLang="zh-CN"/>
          </a:p>
        </p:txBody>
      </p:sp>
      <p:sp>
        <p:nvSpPr>
          <p:cNvPr id="181252" name="Text Box 4"/>
          <p:cNvSpPr txBox="1">
            <a:spLocks noChangeArrowheads="1"/>
          </p:cNvSpPr>
          <p:nvPr/>
        </p:nvSpPr>
        <p:spPr bwMode="auto">
          <a:xfrm>
            <a:off x="251520" y="476250"/>
            <a:ext cx="1943993"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spcBef>
                <a:spcPct val="50000"/>
              </a:spcBef>
            </a:pPr>
            <a:r>
              <a:rPr kumimoji="1" lang="zh-CN" altLang="en-US" sz="3200" b="1" dirty="0" smtClean="0">
                <a:latin typeface="Times New Roman" pitchFamily="18" charset="0"/>
              </a:rPr>
              <a:t>例题</a:t>
            </a:r>
            <a:r>
              <a:rPr kumimoji="1" lang="en-US" altLang="zh-CN" sz="3200" b="1" dirty="0" smtClean="0">
                <a:latin typeface="Times New Roman" pitchFamily="18" charset="0"/>
              </a:rPr>
              <a:t>1-10</a:t>
            </a:r>
            <a:r>
              <a:rPr kumimoji="1" lang="zh-CN" altLang="en-US" sz="3200" b="1" dirty="0" smtClean="0">
                <a:latin typeface="Times New Roman" pitchFamily="18" charset="0"/>
              </a:rPr>
              <a:t>：</a:t>
            </a:r>
            <a:endParaRPr kumimoji="1" lang="zh-CN" altLang="en-US" sz="3200" b="1" dirty="0">
              <a:latin typeface="Times New Roman" pitchFamily="18" charset="0"/>
            </a:endParaRPr>
          </a:p>
        </p:txBody>
      </p:sp>
      <p:graphicFrame>
        <p:nvGraphicFramePr>
          <p:cNvPr id="181253" name="Object 5"/>
          <p:cNvGraphicFramePr>
            <a:graphicFrameLocks noChangeAspect="1"/>
          </p:cNvGraphicFramePr>
          <p:nvPr>
            <p:extLst>
              <p:ext uri="{D42A27DB-BD31-4B8C-83A1-F6EECF244321}">
                <p14:modId xmlns:p14="http://schemas.microsoft.com/office/powerpoint/2010/main" val="2776332183"/>
              </p:ext>
            </p:extLst>
          </p:nvPr>
        </p:nvGraphicFramePr>
        <p:xfrm>
          <a:off x="2195513" y="476250"/>
          <a:ext cx="4129087" cy="1058863"/>
        </p:xfrm>
        <a:graphic>
          <a:graphicData uri="http://schemas.openxmlformats.org/presentationml/2006/ole">
            <mc:AlternateContent xmlns:mc="http://schemas.openxmlformats.org/markup-compatibility/2006">
              <mc:Choice xmlns:v="urn:schemas-microsoft-com:vml" Requires="v">
                <p:oleObj spid="_x0000_s181580" name="Equation" r:id="rId3" imgW="1676160" imgH="431640" progId="Equation.DSMT4">
                  <p:embed/>
                </p:oleObj>
              </mc:Choice>
              <mc:Fallback>
                <p:oleObj name="Equation" r:id="rId3" imgW="1676160" imgH="431640" progId="Equation.DSMT4">
                  <p:embed/>
                  <p:pic>
                    <p:nvPicPr>
                      <p:cNvPr id="0" name="Object 5"/>
                      <p:cNvPicPr>
                        <a:picLocks noChangeAspect="1" noChangeArrowheads="1"/>
                      </p:cNvPicPr>
                      <p:nvPr/>
                    </p:nvPicPr>
                    <p:blipFill>
                      <a:blip r:embed="rId4">
                        <a:lum bright="-50000"/>
                      </a:blip>
                      <a:srcRect/>
                      <a:stretch>
                        <a:fillRect/>
                      </a:stretch>
                    </p:blipFill>
                    <p:spPr bwMode="auto">
                      <a:xfrm>
                        <a:off x="2195513" y="476250"/>
                        <a:ext cx="4129087" cy="1058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1254" name="Object 6"/>
          <p:cNvGraphicFramePr>
            <a:graphicFrameLocks noChangeAspect="1"/>
          </p:cNvGraphicFramePr>
          <p:nvPr>
            <p:extLst>
              <p:ext uri="{D42A27DB-BD31-4B8C-83A1-F6EECF244321}">
                <p14:modId xmlns:p14="http://schemas.microsoft.com/office/powerpoint/2010/main" val="2698880389"/>
              </p:ext>
            </p:extLst>
          </p:nvPr>
        </p:nvGraphicFramePr>
        <p:xfrm>
          <a:off x="6300788" y="620713"/>
          <a:ext cx="2220912" cy="498475"/>
        </p:xfrm>
        <a:graphic>
          <a:graphicData uri="http://schemas.openxmlformats.org/presentationml/2006/ole">
            <mc:AlternateContent xmlns:mc="http://schemas.openxmlformats.org/markup-compatibility/2006">
              <mc:Choice xmlns:v="urn:schemas-microsoft-com:vml" Requires="v">
                <p:oleObj spid="_x0000_s181581" name="Equation" r:id="rId5" imgW="901440" imgH="203040" progId="Equation.DSMT4">
                  <p:embed/>
                </p:oleObj>
              </mc:Choice>
              <mc:Fallback>
                <p:oleObj name="Equation" r:id="rId5" imgW="901440" imgH="203040" progId="Equation.DSMT4">
                  <p:embed/>
                  <p:pic>
                    <p:nvPicPr>
                      <p:cNvPr id="0" name="Object 6"/>
                      <p:cNvPicPr>
                        <a:picLocks noChangeAspect="1" noChangeArrowheads="1"/>
                      </p:cNvPicPr>
                      <p:nvPr/>
                    </p:nvPicPr>
                    <p:blipFill>
                      <a:blip r:embed="rId6">
                        <a:lum bright="-50000"/>
                      </a:blip>
                      <a:srcRect/>
                      <a:stretch>
                        <a:fillRect/>
                      </a:stretch>
                    </p:blipFill>
                    <p:spPr bwMode="auto">
                      <a:xfrm>
                        <a:off x="6300788" y="620713"/>
                        <a:ext cx="2220912"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1255" name="Text Box 7"/>
          <p:cNvSpPr txBox="1">
            <a:spLocks noChangeArrowheads="1"/>
          </p:cNvSpPr>
          <p:nvPr/>
        </p:nvSpPr>
        <p:spPr bwMode="auto">
          <a:xfrm>
            <a:off x="539750" y="1700213"/>
            <a:ext cx="1511300"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解</a:t>
            </a:r>
            <a:r>
              <a:rPr kumimoji="1" lang="en-US" altLang="zh-CN" sz="3200" b="1">
                <a:latin typeface="Times New Roman" pitchFamily="18" charset="0"/>
              </a:rPr>
              <a:t>1</a:t>
            </a:r>
            <a:r>
              <a:rPr kumimoji="1" lang="zh-CN" altLang="en-US" sz="3200" b="1">
                <a:latin typeface="Times New Roman" pitchFamily="18" charset="0"/>
              </a:rPr>
              <a:t>：</a:t>
            </a:r>
          </a:p>
        </p:txBody>
      </p:sp>
      <p:sp>
        <p:nvSpPr>
          <p:cNvPr id="181256" name="Text Box 8"/>
          <p:cNvSpPr txBox="1">
            <a:spLocks noChangeArrowheads="1"/>
          </p:cNvSpPr>
          <p:nvPr/>
        </p:nvSpPr>
        <p:spPr bwMode="auto">
          <a:xfrm>
            <a:off x="1908175" y="1628775"/>
            <a:ext cx="4321175" cy="3992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40000"/>
              </a:spcBef>
            </a:pPr>
            <a:r>
              <a:rPr kumimoji="1" lang="en-US" altLang="zh-CN" sz="3200" b="1">
                <a:latin typeface="Times New Roman" pitchFamily="18" charset="0"/>
              </a:rPr>
              <a:t>2    3     1</a:t>
            </a:r>
          </a:p>
          <a:p>
            <a:pPr>
              <a:spcBef>
                <a:spcPct val="40000"/>
              </a:spcBef>
            </a:pPr>
            <a:r>
              <a:rPr kumimoji="1" lang="en-US" altLang="zh-CN" sz="3200" b="1">
                <a:latin typeface="Times New Roman" pitchFamily="18" charset="0"/>
              </a:rPr>
              <a:t>1    0     2</a:t>
            </a:r>
          </a:p>
          <a:p>
            <a:pPr>
              <a:spcBef>
                <a:spcPct val="40000"/>
              </a:spcBef>
            </a:pPr>
            <a:r>
              <a:rPr kumimoji="1" lang="en-US" altLang="zh-CN" sz="3200" b="1">
                <a:latin typeface="Times New Roman" pitchFamily="18" charset="0"/>
              </a:rPr>
              <a:t>2    3     1</a:t>
            </a:r>
          </a:p>
          <a:p>
            <a:pPr>
              <a:spcBef>
                <a:spcPct val="40000"/>
              </a:spcBef>
            </a:pPr>
            <a:r>
              <a:rPr kumimoji="1" lang="en-US" altLang="zh-CN" sz="3200" b="1">
                <a:latin typeface="Times New Roman" pitchFamily="18" charset="0"/>
              </a:rPr>
              <a:t>      0     0      0</a:t>
            </a:r>
          </a:p>
          <a:p>
            <a:pPr>
              <a:spcBef>
                <a:spcPct val="40000"/>
              </a:spcBef>
            </a:pPr>
            <a:r>
              <a:rPr kumimoji="1" lang="en-US" altLang="zh-CN" sz="3200" b="1">
                <a:latin typeface="Times New Roman" pitchFamily="18" charset="0"/>
              </a:rPr>
              <a:t>             4      6      2</a:t>
            </a:r>
          </a:p>
          <a:p>
            <a:pPr>
              <a:spcBef>
                <a:spcPct val="40000"/>
              </a:spcBef>
            </a:pPr>
            <a:r>
              <a:rPr kumimoji="1" lang="en-US" altLang="zh-CN" sz="3200" b="1">
                <a:latin typeface="Times New Roman" pitchFamily="18" charset="0"/>
              </a:rPr>
              <a:t>2    3     5      6      2</a:t>
            </a:r>
          </a:p>
        </p:txBody>
      </p:sp>
      <p:sp>
        <p:nvSpPr>
          <p:cNvPr id="181257" name="Line 9"/>
          <p:cNvSpPr>
            <a:spLocks noChangeShapeType="1"/>
          </p:cNvSpPr>
          <p:nvPr/>
        </p:nvSpPr>
        <p:spPr bwMode="auto">
          <a:xfrm>
            <a:off x="1547813" y="2997200"/>
            <a:ext cx="244792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1258" name="Line 10"/>
          <p:cNvSpPr>
            <a:spLocks noChangeShapeType="1"/>
          </p:cNvSpPr>
          <p:nvPr/>
        </p:nvSpPr>
        <p:spPr bwMode="auto">
          <a:xfrm>
            <a:off x="1619250" y="5013325"/>
            <a:ext cx="410527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81261" name="Object 13"/>
          <p:cNvGraphicFramePr>
            <a:graphicFrameLocks noChangeAspect="1"/>
          </p:cNvGraphicFramePr>
          <p:nvPr>
            <p:extLst>
              <p:ext uri="{D42A27DB-BD31-4B8C-83A1-F6EECF244321}">
                <p14:modId xmlns:p14="http://schemas.microsoft.com/office/powerpoint/2010/main" val="3754524124"/>
              </p:ext>
            </p:extLst>
          </p:nvPr>
        </p:nvGraphicFramePr>
        <p:xfrm>
          <a:off x="1314450" y="6019800"/>
          <a:ext cx="7092950" cy="571500"/>
        </p:xfrm>
        <a:graphic>
          <a:graphicData uri="http://schemas.openxmlformats.org/presentationml/2006/ole">
            <mc:AlternateContent xmlns:mc="http://schemas.openxmlformats.org/markup-compatibility/2006">
              <mc:Choice xmlns:v="urn:schemas-microsoft-com:vml" Requires="v">
                <p:oleObj spid="_x0000_s181582" name="Equation" r:id="rId7" imgW="2514600" imgH="203040" progId="Equation.DSMT4">
                  <p:embed/>
                </p:oleObj>
              </mc:Choice>
              <mc:Fallback>
                <p:oleObj name="Equation" r:id="rId7" imgW="2514600" imgH="203040" progId="Equation.DSMT4">
                  <p:embed/>
                  <p:pic>
                    <p:nvPicPr>
                      <p:cNvPr id="0" name="Object 13"/>
                      <p:cNvPicPr>
                        <a:picLocks noChangeAspect="1" noChangeArrowheads="1"/>
                      </p:cNvPicPr>
                      <p:nvPr/>
                    </p:nvPicPr>
                    <p:blipFill>
                      <a:blip r:embed="rId8">
                        <a:lum bright="-50000"/>
                      </a:blip>
                      <a:srcRect/>
                      <a:stretch>
                        <a:fillRect/>
                      </a:stretch>
                    </p:blipFill>
                    <p:spPr bwMode="auto">
                      <a:xfrm>
                        <a:off x="1314450" y="6019800"/>
                        <a:ext cx="7092950"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1255"/>
                                        </p:tgtEl>
                                        <p:attrNameLst>
                                          <p:attrName>style.visibility</p:attrName>
                                        </p:attrNameLst>
                                      </p:cBhvr>
                                      <p:to>
                                        <p:strVal val="visible"/>
                                      </p:to>
                                    </p:set>
                                    <p:anim calcmode="lin" valueType="num">
                                      <p:cBhvr additive="base">
                                        <p:cTn id="7" dur="500" fill="hold"/>
                                        <p:tgtEl>
                                          <p:spTgt spid="181255"/>
                                        </p:tgtEl>
                                        <p:attrNameLst>
                                          <p:attrName>ppt_x</p:attrName>
                                        </p:attrNameLst>
                                      </p:cBhvr>
                                      <p:tavLst>
                                        <p:tav tm="0">
                                          <p:val>
                                            <p:strVal val="#ppt_x"/>
                                          </p:val>
                                        </p:tav>
                                        <p:tav tm="100000">
                                          <p:val>
                                            <p:strVal val="#ppt_x"/>
                                          </p:val>
                                        </p:tav>
                                      </p:tavLst>
                                    </p:anim>
                                    <p:anim calcmode="lin" valueType="num">
                                      <p:cBhvr additive="base">
                                        <p:cTn id="8" dur="500" fill="hold"/>
                                        <p:tgtEl>
                                          <p:spTgt spid="18125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81256">
                                            <p:txEl>
                                              <p:pRg st="0" end="0"/>
                                            </p:txEl>
                                          </p:spTgt>
                                        </p:tgtEl>
                                        <p:attrNameLst>
                                          <p:attrName>style.visibility</p:attrName>
                                        </p:attrNameLst>
                                      </p:cBhvr>
                                      <p:to>
                                        <p:strVal val="visible"/>
                                      </p:to>
                                    </p:set>
                                    <p:anim calcmode="lin" valueType="num">
                                      <p:cBhvr additive="base">
                                        <p:cTn id="13" dur="500" fill="hold"/>
                                        <p:tgtEl>
                                          <p:spTgt spid="18125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1256">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81256">
                                            <p:txEl>
                                              <p:pRg st="1" end="1"/>
                                            </p:txEl>
                                          </p:spTgt>
                                        </p:tgtEl>
                                        <p:attrNameLst>
                                          <p:attrName>style.visibility</p:attrName>
                                        </p:attrNameLst>
                                      </p:cBhvr>
                                      <p:to>
                                        <p:strVal val="visible"/>
                                      </p:to>
                                    </p:set>
                                    <p:anim calcmode="lin" valueType="num">
                                      <p:cBhvr additive="base">
                                        <p:cTn id="17" dur="500" fill="hold"/>
                                        <p:tgtEl>
                                          <p:spTgt spid="181256">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8125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81257"/>
                                        </p:tgtEl>
                                        <p:attrNameLst>
                                          <p:attrName>style.visibility</p:attrName>
                                        </p:attrNameLst>
                                      </p:cBhvr>
                                      <p:to>
                                        <p:strVal val="visible"/>
                                      </p:to>
                                    </p:set>
                                    <p:anim calcmode="lin" valueType="num">
                                      <p:cBhvr additive="base">
                                        <p:cTn id="23" dur="500" fill="hold"/>
                                        <p:tgtEl>
                                          <p:spTgt spid="181257"/>
                                        </p:tgtEl>
                                        <p:attrNameLst>
                                          <p:attrName>ppt_x</p:attrName>
                                        </p:attrNameLst>
                                      </p:cBhvr>
                                      <p:tavLst>
                                        <p:tav tm="0">
                                          <p:val>
                                            <p:strVal val="#ppt_x"/>
                                          </p:val>
                                        </p:tav>
                                        <p:tav tm="100000">
                                          <p:val>
                                            <p:strVal val="#ppt_x"/>
                                          </p:val>
                                        </p:tav>
                                      </p:tavLst>
                                    </p:anim>
                                    <p:anim calcmode="lin" valueType="num">
                                      <p:cBhvr additive="base">
                                        <p:cTn id="24" dur="500" fill="hold"/>
                                        <p:tgtEl>
                                          <p:spTgt spid="181257"/>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181256">
                                            <p:txEl>
                                              <p:pRg st="2" end="2"/>
                                            </p:txEl>
                                          </p:spTgt>
                                        </p:tgtEl>
                                        <p:attrNameLst>
                                          <p:attrName>style.visibility</p:attrName>
                                        </p:attrNameLst>
                                      </p:cBhvr>
                                      <p:to>
                                        <p:strVal val="visible"/>
                                      </p:to>
                                    </p:set>
                                    <p:anim calcmode="lin" valueType="num">
                                      <p:cBhvr additive="base">
                                        <p:cTn id="29" dur="500" fill="hold"/>
                                        <p:tgtEl>
                                          <p:spTgt spid="181256">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8125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181256">
                                            <p:txEl>
                                              <p:pRg st="3" end="3"/>
                                            </p:txEl>
                                          </p:spTgt>
                                        </p:tgtEl>
                                        <p:attrNameLst>
                                          <p:attrName>style.visibility</p:attrName>
                                        </p:attrNameLst>
                                      </p:cBhvr>
                                      <p:to>
                                        <p:strVal val="visible"/>
                                      </p:to>
                                    </p:set>
                                    <p:anim calcmode="lin" valueType="num">
                                      <p:cBhvr additive="base">
                                        <p:cTn id="35" dur="500" fill="hold"/>
                                        <p:tgtEl>
                                          <p:spTgt spid="181256">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8125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181256">
                                            <p:txEl>
                                              <p:pRg st="4" end="4"/>
                                            </p:txEl>
                                          </p:spTgt>
                                        </p:tgtEl>
                                        <p:attrNameLst>
                                          <p:attrName>style.visibility</p:attrName>
                                        </p:attrNameLst>
                                      </p:cBhvr>
                                      <p:to>
                                        <p:strVal val="visible"/>
                                      </p:to>
                                    </p:set>
                                    <p:anim calcmode="lin" valueType="num">
                                      <p:cBhvr additive="base">
                                        <p:cTn id="41" dur="500" fill="hold"/>
                                        <p:tgtEl>
                                          <p:spTgt spid="181256">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8125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81258"/>
                                        </p:tgtEl>
                                        <p:attrNameLst>
                                          <p:attrName>style.visibility</p:attrName>
                                        </p:attrNameLst>
                                      </p:cBhvr>
                                      <p:to>
                                        <p:strVal val="visible"/>
                                      </p:to>
                                    </p:set>
                                    <p:anim calcmode="lin" valueType="num">
                                      <p:cBhvr additive="base">
                                        <p:cTn id="47" dur="500" fill="hold"/>
                                        <p:tgtEl>
                                          <p:spTgt spid="181258"/>
                                        </p:tgtEl>
                                        <p:attrNameLst>
                                          <p:attrName>ppt_x</p:attrName>
                                        </p:attrNameLst>
                                      </p:cBhvr>
                                      <p:tavLst>
                                        <p:tav tm="0">
                                          <p:val>
                                            <p:strVal val="#ppt_x"/>
                                          </p:val>
                                        </p:tav>
                                        <p:tav tm="100000">
                                          <p:val>
                                            <p:strVal val="#ppt_x"/>
                                          </p:val>
                                        </p:tav>
                                      </p:tavLst>
                                    </p:anim>
                                    <p:anim calcmode="lin" valueType="num">
                                      <p:cBhvr additive="base">
                                        <p:cTn id="48" dur="500" fill="hold"/>
                                        <p:tgtEl>
                                          <p:spTgt spid="181258"/>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nodeType="clickEffect">
                                  <p:stCondLst>
                                    <p:cond delay="0"/>
                                  </p:stCondLst>
                                  <p:childTnLst>
                                    <p:set>
                                      <p:cBhvr>
                                        <p:cTn id="52" dur="1" fill="hold">
                                          <p:stCondLst>
                                            <p:cond delay="0"/>
                                          </p:stCondLst>
                                        </p:cTn>
                                        <p:tgtEl>
                                          <p:spTgt spid="181256">
                                            <p:txEl>
                                              <p:pRg st="5" end="5"/>
                                            </p:txEl>
                                          </p:spTgt>
                                        </p:tgtEl>
                                        <p:attrNameLst>
                                          <p:attrName>style.visibility</p:attrName>
                                        </p:attrNameLst>
                                      </p:cBhvr>
                                      <p:to>
                                        <p:strVal val="visible"/>
                                      </p:to>
                                    </p:set>
                                    <p:anim calcmode="lin" valueType="num">
                                      <p:cBhvr additive="base">
                                        <p:cTn id="53" dur="500" fill="hold"/>
                                        <p:tgtEl>
                                          <p:spTgt spid="181256">
                                            <p:txEl>
                                              <p:pRg st="5" end="5"/>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8125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4" fill="hold" nodeType="clickEffect">
                                  <p:stCondLst>
                                    <p:cond delay="0"/>
                                  </p:stCondLst>
                                  <p:childTnLst>
                                    <p:set>
                                      <p:cBhvr>
                                        <p:cTn id="58" dur="1" fill="hold">
                                          <p:stCondLst>
                                            <p:cond delay="0"/>
                                          </p:stCondLst>
                                        </p:cTn>
                                        <p:tgtEl>
                                          <p:spTgt spid="181261"/>
                                        </p:tgtEl>
                                        <p:attrNameLst>
                                          <p:attrName>style.visibility</p:attrName>
                                        </p:attrNameLst>
                                      </p:cBhvr>
                                      <p:to>
                                        <p:strVal val="visible"/>
                                      </p:to>
                                    </p:set>
                                    <p:anim calcmode="lin" valueType="num">
                                      <p:cBhvr additive="base">
                                        <p:cTn id="59" dur="500" fill="hold"/>
                                        <p:tgtEl>
                                          <p:spTgt spid="181261"/>
                                        </p:tgtEl>
                                        <p:attrNameLst>
                                          <p:attrName>ppt_x</p:attrName>
                                        </p:attrNameLst>
                                      </p:cBhvr>
                                      <p:tavLst>
                                        <p:tav tm="0">
                                          <p:val>
                                            <p:strVal val="#ppt_x"/>
                                          </p:val>
                                        </p:tav>
                                        <p:tav tm="100000">
                                          <p:val>
                                            <p:strVal val="#ppt_x"/>
                                          </p:val>
                                        </p:tav>
                                      </p:tavLst>
                                    </p:anim>
                                    <p:anim calcmode="lin" valueType="num">
                                      <p:cBhvr additive="base">
                                        <p:cTn id="60" dur="500" fill="hold"/>
                                        <p:tgtEl>
                                          <p:spTgt spid="1812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5" grpId="0"/>
      <p:bldP spid="181257" grpId="0" animBg="1"/>
      <p:bldP spid="18125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p:txBody>
          <a:bodyPr/>
          <a:lstStyle/>
          <a:p>
            <a:fld id="{ACC13B7C-9735-4100-A376-13E4CBC8983B}" type="slidenum">
              <a:rPr lang="en-US" altLang="zh-CN"/>
              <a:pPr/>
              <a:t>47</a:t>
            </a:fld>
            <a:endParaRPr lang="en-US" altLang="zh-CN"/>
          </a:p>
        </p:txBody>
      </p:sp>
      <p:sp>
        <p:nvSpPr>
          <p:cNvPr id="183298" name="Text Box 2"/>
          <p:cNvSpPr txBox="1">
            <a:spLocks noChangeArrowheads="1"/>
          </p:cNvSpPr>
          <p:nvPr/>
        </p:nvSpPr>
        <p:spPr bwMode="auto">
          <a:xfrm>
            <a:off x="179512" y="476250"/>
            <a:ext cx="2016001"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spcBef>
                <a:spcPct val="50000"/>
              </a:spcBef>
            </a:pPr>
            <a:r>
              <a:rPr kumimoji="1" lang="zh-CN" altLang="en-US" sz="3200" b="1" dirty="0" smtClean="0">
                <a:latin typeface="Times New Roman" pitchFamily="18" charset="0"/>
              </a:rPr>
              <a:t>例题</a:t>
            </a:r>
            <a:r>
              <a:rPr kumimoji="1" lang="en-US" altLang="zh-CN" sz="3200" b="1" dirty="0" smtClean="0">
                <a:latin typeface="Times New Roman" pitchFamily="18" charset="0"/>
              </a:rPr>
              <a:t>1-11</a:t>
            </a:r>
            <a:r>
              <a:rPr kumimoji="1" lang="zh-CN" altLang="en-US" sz="3200" b="1" dirty="0" smtClean="0">
                <a:latin typeface="Times New Roman" pitchFamily="18" charset="0"/>
              </a:rPr>
              <a:t>：</a:t>
            </a:r>
            <a:endParaRPr kumimoji="1" lang="zh-CN" altLang="en-US" sz="3200" b="1" dirty="0">
              <a:latin typeface="Times New Roman" pitchFamily="18" charset="0"/>
            </a:endParaRPr>
          </a:p>
        </p:txBody>
      </p:sp>
      <p:graphicFrame>
        <p:nvGraphicFramePr>
          <p:cNvPr id="183299" name="Object 3"/>
          <p:cNvGraphicFramePr>
            <a:graphicFrameLocks noChangeAspect="1"/>
          </p:cNvGraphicFramePr>
          <p:nvPr>
            <p:extLst>
              <p:ext uri="{D42A27DB-BD31-4B8C-83A1-F6EECF244321}">
                <p14:modId xmlns:p14="http://schemas.microsoft.com/office/powerpoint/2010/main" val="939510596"/>
              </p:ext>
            </p:extLst>
          </p:nvPr>
        </p:nvGraphicFramePr>
        <p:xfrm>
          <a:off x="2195513" y="476250"/>
          <a:ext cx="4129087" cy="1058863"/>
        </p:xfrm>
        <a:graphic>
          <a:graphicData uri="http://schemas.openxmlformats.org/presentationml/2006/ole">
            <mc:AlternateContent xmlns:mc="http://schemas.openxmlformats.org/markup-compatibility/2006">
              <mc:Choice xmlns:v="urn:schemas-microsoft-com:vml" Requires="v">
                <p:oleObj spid="_x0000_s183627" name="Equation" r:id="rId3" imgW="1676160" imgH="431640" progId="Equation.DSMT4">
                  <p:embed/>
                </p:oleObj>
              </mc:Choice>
              <mc:Fallback>
                <p:oleObj name="Equation" r:id="rId3" imgW="1676160" imgH="431640" progId="Equation.DSMT4">
                  <p:embed/>
                  <p:pic>
                    <p:nvPicPr>
                      <p:cNvPr id="0" name="Object 3"/>
                      <p:cNvPicPr>
                        <a:picLocks noChangeAspect="1" noChangeArrowheads="1"/>
                      </p:cNvPicPr>
                      <p:nvPr/>
                    </p:nvPicPr>
                    <p:blipFill>
                      <a:blip r:embed="rId4">
                        <a:lum bright="-50000"/>
                      </a:blip>
                      <a:srcRect/>
                      <a:stretch>
                        <a:fillRect/>
                      </a:stretch>
                    </p:blipFill>
                    <p:spPr bwMode="auto">
                      <a:xfrm>
                        <a:off x="2195513" y="476250"/>
                        <a:ext cx="4129087" cy="1058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3300" name="Object 4"/>
          <p:cNvGraphicFramePr>
            <a:graphicFrameLocks noChangeAspect="1"/>
          </p:cNvGraphicFramePr>
          <p:nvPr>
            <p:extLst>
              <p:ext uri="{D42A27DB-BD31-4B8C-83A1-F6EECF244321}">
                <p14:modId xmlns:p14="http://schemas.microsoft.com/office/powerpoint/2010/main" val="4113125783"/>
              </p:ext>
            </p:extLst>
          </p:nvPr>
        </p:nvGraphicFramePr>
        <p:xfrm>
          <a:off x="6300788" y="620713"/>
          <a:ext cx="2220912" cy="498475"/>
        </p:xfrm>
        <a:graphic>
          <a:graphicData uri="http://schemas.openxmlformats.org/presentationml/2006/ole">
            <mc:AlternateContent xmlns:mc="http://schemas.openxmlformats.org/markup-compatibility/2006">
              <mc:Choice xmlns:v="urn:schemas-microsoft-com:vml" Requires="v">
                <p:oleObj spid="_x0000_s183628" name="Equation" r:id="rId5" imgW="901440" imgH="203040" progId="Equation.DSMT4">
                  <p:embed/>
                </p:oleObj>
              </mc:Choice>
              <mc:Fallback>
                <p:oleObj name="Equation" r:id="rId5" imgW="901440" imgH="203040" progId="Equation.DSMT4">
                  <p:embed/>
                  <p:pic>
                    <p:nvPicPr>
                      <p:cNvPr id="0" name="Object 4"/>
                      <p:cNvPicPr>
                        <a:picLocks noChangeAspect="1" noChangeArrowheads="1"/>
                      </p:cNvPicPr>
                      <p:nvPr/>
                    </p:nvPicPr>
                    <p:blipFill>
                      <a:blip r:embed="rId6">
                        <a:lum bright="-50000"/>
                      </a:blip>
                      <a:srcRect/>
                      <a:stretch>
                        <a:fillRect/>
                      </a:stretch>
                    </p:blipFill>
                    <p:spPr bwMode="auto">
                      <a:xfrm>
                        <a:off x="6300788" y="620713"/>
                        <a:ext cx="2220912"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3301" name="Text Box 5"/>
          <p:cNvSpPr txBox="1">
            <a:spLocks noChangeArrowheads="1"/>
          </p:cNvSpPr>
          <p:nvPr/>
        </p:nvSpPr>
        <p:spPr bwMode="auto">
          <a:xfrm>
            <a:off x="539750" y="1700213"/>
            <a:ext cx="1511300"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解</a:t>
            </a:r>
            <a:r>
              <a:rPr kumimoji="1" lang="en-US" altLang="zh-CN" sz="3200" b="1">
                <a:latin typeface="Times New Roman" pitchFamily="18" charset="0"/>
              </a:rPr>
              <a:t>2</a:t>
            </a:r>
            <a:r>
              <a:rPr kumimoji="1" lang="zh-CN" altLang="en-US" sz="3200" b="1">
                <a:latin typeface="Times New Roman" pitchFamily="18" charset="0"/>
              </a:rPr>
              <a:t>：</a:t>
            </a:r>
          </a:p>
        </p:txBody>
      </p:sp>
      <p:sp>
        <p:nvSpPr>
          <p:cNvPr id="183302" name="Text Box 6"/>
          <p:cNvSpPr txBox="1">
            <a:spLocks noChangeArrowheads="1"/>
          </p:cNvSpPr>
          <p:nvPr/>
        </p:nvSpPr>
        <p:spPr bwMode="auto">
          <a:xfrm>
            <a:off x="2339975" y="1628775"/>
            <a:ext cx="4321175" cy="3992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40000"/>
              </a:spcBef>
            </a:pPr>
            <a:r>
              <a:rPr kumimoji="1" lang="en-US" altLang="zh-CN" sz="3200" b="1">
                <a:latin typeface="Times New Roman" pitchFamily="18" charset="0"/>
              </a:rPr>
              <a:t>                2     3     1</a:t>
            </a:r>
          </a:p>
          <a:p>
            <a:pPr>
              <a:spcBef>
                <a:spcPct val="40000"/>
              </a:spcBef>
            </a:pPr>
            <a:r>
              <a:rPr kumimoji="1" lang="en-US" altLang="zh-CN" sz="3200" b="1">
                <a:latin typeface="Times New Roman" pitchFamily="18" charset="0"/>
              </a:rPr>
              <a:t>                1     0     2</a:t>
            </a:r>
          </a:p>
          <a:p>
            <a:pPr>
              <a:spcBef>
                <a:spcPct val="40000"/>
              </a:spcBef>
            </a:pPr>
            <a:r>
              <a:rPr kumimoji="1" lang="en-US" altLang="zh-CN" sz="3200" b="1">
                <a:latin typeface="Times New Roman" pitchFamily="18" charset="0"/>
              </a:rPr>
              <a:t>                4     6     2</a:t>
            </a:r>
          </a:p>
          <a:p>
            <a:pPr>
              <a:spcBef>
                <a:spcPct val="40000"/>
              </a:spcBef>
            </a:pPr>
            <a:r>
              <a:rPr kumimoji="1" lang="en-US" altLang="zh-CN" sz="3200" b="1">
                <a:latin typeface="Times New Roman" pitchFamily="18" charset="0"/>
              </a:rPr>
              <a:t>         0     0     0</a:t>
            </a:r>
          </a:p>
          <a:p>
            <a:pPr>
              <a:spcBef>
                <a:spcPct val="40000"/>
              </a:spcBef>
            </a:pPr>
            <a:r>
              <a:rPr kumimoji="1" lang="en-US" altLang="zh-CN" sz="3200" b="1">
                <a:latin typeface="Times New Roman" pitchFamily="18" charset="0"/>
              </a:rPr>
              <a:t>  2     3     1</a:t>
            </a:r>
          </a:p>
          <a:p>
            <a:pPr>
              <a:spcBef>
                <a:spcPct val="40000"/>
              </a:spcBef>
            </a:pPr>
            <a:r>
              <a:rPr kumimoji="1" lang="en-US" altLang="zh-CN" sz="3200" b="1">
                <a:latin typeface="Times New Roman" pitchFamily="18" charset="0"/>
              </a:rPr>
              <a:t>  2     3     5      6      2</a:t>
            </a:r>
          </a:p>
        </p:txBody>
      </p:sp>
      <p:sp>
        <p:nvSpPr>
          <p:cNvPr id="183303" name="Line 7"/>
          <p:cNvSpPr>
            <a:spLocks noChangeShapeType="1"/>
          </p:cNvSpPr>
          <p:nvPr/>
        </p:nvSpPr>
        <p:spPr bwMode="auto">
          <a:xfrm>
            <a:off x="3276600" y="2997200"/>
            <a:ext cx="244792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3304" name="Line 8"/>
          <p:cNvSpPr>
            <a:spLocks noChangeShapeType="1"/>
          </p:cNvSpPr>
          <p:nvPr/>
        </p:nvSpPr>
        <p:spPr bwMode="auto">
          <a:xfrm>
            <a:off x="1979613" y="5013325"/>
            <a:ext cx="410527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83305" name="Object 9"/>
          <p:cNvGraphicFramePr>
            <a:graphicFrameLocks noChangeAspect="1"/>
          </p:cNvGraphicFramePr>
          <p:nvPr>
            <p:extLst>
              <p:ext uri="{D42A27DB-BD31-4B8C-83A1-F6EECF244321}">
                <p14:modId xmlns:p14="http://schemas.microsoft.com/office/powerpoint/2010/main" val="816163843"/>
              </p:ext>
            </p:extLst>
          </p:nvPr>
        </p:nvGraphicFramePr>
        <p:xfrm>
          <a:off x="1314450" y="6019800"/>
          <a:ext cx="7092950" cy="571500"/>
        </p:xfrm>
        <a:graphic>
          <a:graphicData uri="http://schemas.openxmlformats.org/presentationml/2006/ole">
            <mc:AlternateContent xmlns:mc="http://schemas.openxmlformats.org/markup-compatibility/2006">
              <mc:Choice xmlns:v="urn:schemas-microsoft-com:vml" Requires="v">
                <p:oleObj spid="_x0000_s183629" name="Equation" r:id="rId7" imgW="2514600" imgH="203040" progId="Equation.DSMT4">
                  <p:embed/>
                </p:oleObj>
              </mc:Choice>
              <mc:Fallback>
                <p:oleObj name="Equation" r:id="rId7" imgW="2514600" imgH="203040" progId="Equation.DSMT4">
                  <p:embed/>
                  <p:pic>
                    <p:nvPicPr>
                      <p:cNvPr id="0" name="Object 9"/>
                      <p:cNvPicPr>
                        <a:picLocks noChangeAspect="1" noChangeArrowheads="1"/>
                      </p:cNvPicPr>
                      <p:nvPr/>
                    </p:nvPicPr>
                    <p:blipFill>
                      <a:blip r:embed="rId8">
                        <a:lum bright="-50000"/>
                      </a:blip>
                      <a:srcRect/>
                      <a:stretch>
                        <a:fillRect/>
                      </a:stretch>
                    </p:blipFill>
                    <p:spPr bwMode="auto">
                      <a:xfrm>
                        <a:off x="1314450" y="6019800"/>
                        <a:ext cx="7092950"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前进或下一项 1">
            <a:hlinkClick r:id="" action="ppaction://hlinkshowjump?jump=nextslide" highlightClick="1"/>
          </p:cNvPr>
          <p:cNvSpPr/>
          <p:nvPr/>
        </p:nvSpPr>
        <p:spPr>
          <a:xfrm>
            <a:off x="8028384" y="1412776"/>
            <a:ext cx="432048" cy="287437"/>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3301"/>
                                        </p:tgtEl>
                                        <p:attrNameLst>
                                          <p:attrName>style.visibility</p:attrName>
                                        </p:attrNameLst>
                                      </p:cBhvr>
                                      <p:to>
                                        <p:strVal val="visible"/>
                                      </p:to>
                                    </p:set>
                                    <p:anim calcmode="lin" valueType="num">
                                      <p:cBhvr additive="base">
                                        <p:cTn id="7" dur="500" fill="hold"/>
                                        <p:tgtEl>
                                          <p:spTgt spid="183301"/>
                                        </p:tgtEl>
                                        <p:attrNameLst>
                                          <p:attrName>ppt_x</p:attrName>
                                        </p:attrNameLst>
                                      </p:cBhvr>
                                      <p:tavLst>
                                        <p:tav tm="0">
                                          <p:val>
                                            <p:strVal val="#ppt_x"/>
                                          </p:val>
                                        </p:tav>
                                        <p:tav tm="100000">
                                          <p:val>
                                            <p:strVal val="#ppt_x"/>
                                          </p:val>
                                        </p:tav>
                                      </p:tavLst>
                                    </p:anim>
                                    <p:anim calcmode="lin" valueType="num">
                                      <p:cBhvr additive="base">
                                        <p:cTn id="8" dur="500" fill="hold"/>
                                        <p:tgtEl>
                                          <p:spTgt spid="18330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83302">
                                            <p:txEl>
                                              <p:pRg st="0" end="0"/>
                                            </p:txEl>
                                          </p:spTgt>
                                        </p:tgtEl>
                                        <p:attrNameLst>
                                          <p:attrName>style.visibility</p:attrName>
                                        </p:attrNameLst>
                                      </p:cBhvr>
                                      <p:to>
                                        <p:strVal val="visible"/>
                                      </p:to>
                                    </p:set>
                                    <p:anim calcmode="lin" valueType="num">
                                      <p:cBhvr additive="base">
                                        <p:cTn id="13" dur="500" fill="hold"/>
                                        <p:tgtEl>
                                          <p:spTgt spid="18330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3302">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83302">
                                            <p:txEl>
                                              <p:pRg st="1" end="1"/>
                                            </p:txEl>
                                          </p:spTgt>
                                        </p:tgtEl>
                                        <p:attrNameLst>
                                          <p:attrName>style.visibility</p:attrName>
                                        </p:attrNameLst>
                                      </p:cBhvr>
                                      <p:to>
                                        <p:strVal val="visible"/>
                                      </p:to>
                                    </p:set>
                                    <p:anim calcmode="lin" valueType="num">
                                      <p:cBhvr additive="base">
                                        <p:cTn id="17" dur="500" fill="hold"/>
                                        <p:tgtEl>
                                          <p:spTgt spid="183302">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8330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83303"/>
                                        </p:tgtEl>
                                        <p:attrNameLst>
                                          <p:attrName>style.visibility</p:attrName>
                                        </p:attrNameLst>
                                      </p:cBhvr>
                                      <p:to>
                                        <p:strVal val="visible"/>
                                      </p:to>
                                    </p:set>
                                    <p:anim calcmode="lin" valueType="num">
                                      <p:cBhvr additive="base">
                                        <p:cTn id="23" dur="500" fill="hold"/>
                                        <p:tgtEl>
                                          <p:spTgt spid="183303"/>
                                        </p:tgtEl>
                                        <p:attrNameLst>
                                          <p:attrName>ppt_x</p:attrName>
                                        </p:attrNameLst>
                                      </p:cBhvr>
                                      <p:tavLst>
                                        <p:tav tm="0">
                                          <p:val>
                                            <p:strVal val="#ppt_x"/>
                                          </p:val>
                                        </p:tav>
                                        <p:tav tm="100000">
                                          <p:val>
                                            <p:strVal val="#ppt_x"/>
                                          </p:val>
                                        </p:tav>
                                      </p:tavLst>
                                    </p:anim>
                                    <p:anim calcmode="lin" valueType="num">
                                      <p:cBhvr additive="base">
                                        <p:cTn id="24" dur="500" fill="hold"/>
                                        <p:tgtEl>
                                          <p:spTgt spid="183303"/>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183302">
                                            <p:txEl>
                                              <p:pRg st="2" end="2"/>
                                            </p:txEl>
                                          </p:spTgt>
                                        </p:tgtEl>
                                        <p:attrNameLst>
                                          <p:attrName>style.visibility</p:attrName>
                                        </p:attrNameLst>
                                      </p:cBhvr>
                                      <p:to>
                                        <p:strVal val="visible"/>
                                      </p:to>
                                    </p:set>
                                    <p:anim calcmode="lin" valueType="num">
                                      <p:cBhvr additive="base">
                                        <p:cTn id="29" dur="500" fill="hold"/>
                                        <p:tgtEl>
                                          <p:spTgt spid="183302">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8330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183302">
                                            <p:txEl>
                                              <p:pRg st="3" end="3"/>
                                            </p:txEl>
                                          </p:spTgt>
                                        </p:tgtEl>
                                        <p:attrNameLst>
                                          <p:attrName>style.visibility</p:attrName>
                                        </p:attrNameLst>
                                      </p:cBhvr>
                                      <p:to>
                                        <p:strVal val="visible"/>
                                      </p:to>
                                    </p:set>
                                    <p:anim calcmode="lin" valueType="num">
                                      <p:cBhvr additive="base">
                                        <p:cTn id="35" dur="500" fill="hold"/>
                                        <p:tgtEl>
                                          <p:spTgt spid="183302">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8330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183302">
                                            <p:txEl>
                                              <p:pRg st="4" end="4"/>
                                            </p:txEl>
                                          </p:spTgt>
                                        </p:tgtEl>
                                        <p:attrNameLst>
                                          <p:attrName>style.visibility</p:attrName>
                                        </p:attrNameLst>
                                      </p:cBhvr>
                                      <p:to>
                                        <p:strVal val="visible"/>
                                      </p:to>
                                    </p:set>
                                    <p:anim calcmode="lin" valueType="num">
                                      <p:cBhvr additive="base">
                                        <p:cTn id="41" dur="500" fill="hold"/>
                                        <p:tgtEl>
                                          <p:spTgt spid="183302">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8330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83304"/>
                                        </p:tgtEl>
                                        <p:attrNameLst>
                                          <p:attrName>style.visibility</p:attrName>
                                        </p:attrNameLst>
                                      </p:cBhvr>
                                      <p:to>
                                        <p:strVal val="visible"/>
                                      </p:to>
                                    </p:set>
                                    <p:anim calcmode="lin" valueType="num">
                                      <p:cBhvr additive="base">
                                        <p:cTn id="47" dur="500" fill="hold"/>
                                        <p:tgtEl>
                                          <p:spTgt spid="183304"/>
                                        </p:tgtEl>
                                        <p:attrNameLst>
                                          <p:attrName>ppt_x</p:attrName>
                                        </p:attrNameLst>
                                      </p:cBhvr>
                                      <p:tavLst>
                                        <p:tav tm="0">
                                          <p:val>
                                            <p:strVal val="#ppt_x"/>
                                          </p:val>
                                        </p:tav>
                                        <p:tav tm="100000">
                                          <p:val>
                                            <p:strVal val="#ppt_x"/>
                                          </p:val>
                                        </p:tav>
                                      </p:tavLst>
                                    </p:anim>
                                    <p:anim calcmode="lin" valueType="num">
                                      <p:cBhvr additive="base">
                                        <p:cTn id="48" dur="500" fill="hold"/>
                                        <p:tgtEl>
                                          <p:spTgt spid="183304"/>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nodeType="clickEffect">
                                  <p:stCondLst>
                                    <p:cond delay="0"/>
                                  </p:stCondLst>
                                  <p:childTnLst>
                                    <p:set>
                                      <p:cBhvr>
                                        <p:cTn id="52" dur="1" fill="hold">
                                          <p:stCondLst>
                                            <p:cond delay="0"/>
                                          </p:stCondLst>
                                        </p:cTn>
                                        <p:tgtEl>
                                          <p:spTgt spid="183302">
                                            <p:txEl>
                                              <p:pRg st="5" end="5"/>
                                            </p:txEl>
                                          </p:spTgt>
                                        </p:tgtEl>
                                        <p:attrNameLst>
                                          <p:attrName>style.visibility</p:attrName>
                                        </p:attrNameLst>
                                      </p:cBhvr>
                                      <p:to>
                                        <p:strVal val="visible"/>
                                      </p:to>
                                    </p:set>
                                    <p:anim calcmode="lin" valueType="num">
                                      <p:cBhvr additive="base">
                                        <p:cTn id="53" dur="500" fill="hold"/>
                                        <p:tgtEl>
                                          <p:spTgt spid="183302">
                                            <p:txEl>
                                              <p:pRg st="5" end="5"/>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8330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4" fill="hold" nodeType="clickEffect">
                                  <p:stCondLst>
                                    <p:cond delay="0"/>
                                  </p:stCondLst>
                                  <p:childTnLst>
                                    <p:set>
                                      <p:cBhvr>
                                        <p:cTn id="58" dur="1" fill="hold">
                                          <p:stCondLst>
                                            <p:cond delay="0"/>
                                          </p:stCondLst>
                                        </p:cTn>
                                        <p:tgtEl>
                                          <p:spTgt spid="183305"/>
                                        </p:tgtEl>
                                        <p:attrNameLst>
                                          <p:attrName>style.visibility</p:attrName>
                                        </p:attrNameLst>
                                      </p:cBhvr>
                                      <p:to>
                                        <p:strVal val="visible"/>
                                      </p:to>
                                    </p:set>
                                    <p:anim calcmode="lin" valueType="num">
                                      <p:cBhvr additive="base">
                                        <p:cTn id="59" dur="500" fill="hold"/>
                                        <p:tgtEl>
                                          <p:spTgt spid="183305"/>
                                        </p:tgtEl>
                                        <p:attrNameLst>
                                          <p:attrName>ppt_x</p:attrName>
                                        </p:attrNameLst>
                                      </p:cBhvr>
                                      <p:tavLst>
                                        <p:tav tm="0">
                                          <p:val>
                                            <p:strVal val="#ppt_x"/>
                                          </p:val>
                                        </p:tav>
                                        <p:tav tm="100000">
                                          <p:val>
                                            <p:strVal val="#ppt_x"/>
                                          </p:val>
                                        </p:tav>
                                      </p:tavLst>
                                    </p:anim>
                                    <p:anim calcmode="lin" valueType="num">
                                      <p:cBhvr additive="base">
                                        <p:cTn id="60" dur="500" fill="hold"/>
                                        <p:tgtEl>
                                          <p:spTgt spid="1833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301" grpId="0"/>
      <p:bldP spid="183303" grpId="0" animBg="1"/>
      <p:bldP spid="18330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p:txBody>
          <a:bodyPr/>
          <a:lstStyle/>
          <a:p>
            <a:fld id="{A1EE8C94-0E6B-42C1-BE02-182805DE114D}" type="slidenum">
              <a:rPr lang="en-US" altLang="zh-CN"/>
              <a:pPr/>
              <a:t>48</a:t>
            </a:fld>
            <a:endParaRPr lang="en-US" altLang="zh-CN"/>
          </a:p>
        </p:txBody>
      </p:sp>
      <p:sp>
        <p:nvSpPr>
          <p:cNvPr id="201730" name="Text Box 2"/>
          <p:cNvSpPr txBox="1">
            <a:spLocks noChangeArrowheads="1"/>
          </p:cNvSpPr>
          <p:nvPr/>
        </p:nvSpPr>
        <p:spPr bwMode="auto">
          <a:xfrm>
            <a:off x="251520" y="476250"/>
            <a:ext cx="1943993"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spcBef>
                <a:spcPct val="50000"/>
              </a:spcBef>
            </a:pPr>
            <a:r>
              <a:rPr kumimoji="1" lang="zh-CN" altLang="en-US" sz="3200" b="1" dirty="0" smtClean="0">
                <a:latin typeface="Times New Roman" pitchFamily="18" charset="0"/>
              </a:rPr>
              <a:t>例题</a:t>
            </a:r>
            <a:r>
              <a:rPr kumimoji="1" lang="en-US" altLang="zh-CN" sz="3200" b="1" dirty="0" smtClean="0">
                <a:latin typeface="Times New Roman" pitchFamily="18" charset="0"/>
              </a:rPr>
              <a:t>1-12</a:t>
            </a:r>
            <a:r>
              <a:rPr kumimoji="1" lang="zh-CN" altLang="en-US" sz="3200" b="1" dirty="0" smtClean="0">
                <a:latin typeface="Times New Roman" pitchFamily="18" charset="0"/>
              </a:rPr>
              <a:t>：</a:t>
            </a:r>
            <a:endParaRPr kumimoji="1" lang="zh-CN" altLang="en-US" sz="3200" b="1" dirty="0">
              <a:latin typeface="Times New Roman" pitchFamily="18" charset="0"/>
            </a:endParaRPr>
          </a:p>
        </p:txBody>
      </p:sp>
      <p:graphicFrame>
        <p:nvGraphicFramePr>
          <p:cNvPr id="201731" name="Object 3"/>
          <p:cNvGraphicFramePr>
            <a:graphicFrameLocks noChangeAspect="1"/>
          </p:cNvGraphicFramePr>
          <p:nvPr>
            <p:extLst>
              <p:ext uri="{D42A27DB-BD31-4B8C-83A1-F6EECF244321}">
                <p14:modId xmlns:p14="http://schemas.microsoft.com/office/powerpoint/2010/main" val="451649101"/>
              </p:ext>
            </p:extLst>
          </p:nvPr>
        </p:nvGraphicFramePr>
        <p:xfrm>
          <a:off x="2116138" y="476250"/>
          <a:ext cx="4286250" cy="1058863"/>
        </p:xfrm>
        <a:graphic>
          <a:graphicData uri="http://schemas.openxmlformats.org/presentationml/2006/ole">
            <mc:AlternateContent xmlns:mc="http://schemas.openxmlformats.org/markup-compatibility/2006">
              <mc:Choice xmlns:v="urn:schemas-microsoft-com:vml" Requires="v">
                <p:oleObj spid="_x0000_s202059" name="Equation" r:id="rId3" imgW="1739880" imgH="431640" progId="Equation.DSMT4">
                  <p:embed/>
                </p:oleObj>
              </mc:Choice>
              <mc:Fallback>
                <p:oleObj name="Equation" r:id="rId3" imgW="1739880" imgH="431640" progId="Equation.DSMT4">
                  <p:embed/>
                  <p:pic>
                    <p:nvPicPr>
                      <p:cNvPr id="0" name="Object 3"/>
                      <p:cNvPicPr>
                        <a:picLocks noChangeAspect="1" noChangeArrowheads="1"/>
                      </p:cNvPicPr>
                      <p:nvPr/>
                    </p:nvPicPr>
                    <p:blipFill>
                      <a:blip r:embed="rId4">
                        <a:lum bright="-50000"/>
                      </a:blip>
                      <a:srcRect/>
                      <a:stretch>
                        <a:fillRect/>
                      </a:stretch>
                    </p:blipFill>
                    <p:spPr bwMode="auto">
                      <a:xfrm>
                        <a:off x="2116138" y="476250"/>
                        <a:ext cx="4286250" cy="1058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1732" name="Object 4"/>
          <p:cNvGraphicFramePr>
            <a:graphicFrameLocks noChangeAspect="1"/>
          </p:cNvGraphicFramePr>
          <p:nvPr>
            <p:extLst>
              <p:ext uri="{D42A27DB-BD31-4B8C-83A1-F6EECF244321}">
                <p14:modId xmlns:p14="http://schemas.microsoft.com/office/powerpoint/2010/main" val="4254895224"/>
              </p:ext>
            </p:extLst>
          </p:nvPr>
        </p:nvGraphicFramePr>
        <p:xfrm>
          <a:off x="6300788" y="620713"/>
          <a:ext cx="2220912" cy="498475"/>
        </p:xfrm>
        <a:graphic>
          <a:graphicData uri="http://schemas.openxmlformats.org/presentationml/2006/ole">
            <mc:AlternateContent xmlns:mc="http://schemas.openxmlformats.org/markup-compatibility/2006">
              <mc:Choice xmlns:v="urn:schemas-microsoft-com:vml" Requires="v">
                <p:oleObj spid="_x0000_s202060" name="Equation" r:id="rId5" imgW="901440" imgH="203040" progId="Equation.DSMT4">
                  <p:embed/>
                </p:oleObj>
              </mc:Choice>
              <mc:Fallback>
                <p:oleObj name="Equation" r:id="rId5" imgW="901440" imgH="203040" progId="Equation.DSMT4">
                  <p:embed/>
                  <p:pic>
                    <p:nvPicPr>
                      <p:cNvPr id="0" name="Object 4"/>
                      <p:cNvPicPr>
                        <a:picLocks noChangeAspect="1" noChangeArrowheads="1"/>
                      </p:cNvPicPr>
                      <p:nvPr/>
                    </p:nvPicPr>
                    <p:blipFill>
                      <a:blip r:embed="rId6">
                        <a:lum bright="-50000"/>
                      </a:blip>
                      <a:srcRect/>
                      <a:stretch>
                        <a:fillRect/>
                      </a:stretch>
                    </p:blipFill>
                    <p:spPr bwMode="auto">
                      <a:xfrm>
                        <a:off x="6300788" y="620713"/>
                        <a:ext cx="2220912"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1733" name="Text Box 5"/>
          <p:cNvSpPr txBox="1">
            <a:spLocks noChangeArrowheads="1"/>
          </p:cNvSpPr>
          <p:nvPr/>
        </p:nvSpPr>
        <p:spPr bwMode="auto">
          <a:xfrm>
            <a:off x="539750" y="1700213"/>
            <a:ext cx="1511300"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解</a:t>
            </a:r>
            <a:r>
              <a:rPr kumimoji="1" lang="en-US" altLang="zh-CN" sz="3200" b="1">
                <a:latin typeface="Times New Roman" pitchFamily="18" charset="0"/>
              </a:rPr>
              <a:t>2</a:t>
            </a:r>
            <a:r>
              <a:rPr kumimoji="1" lang="zh-CN" altLang="en-US" sz="3200" b="1">
                <a:latin typeface="Times New Roman" pitchFamily="18" charset="0"/>
              </a:rPr>
              <a:t>：</a:t>
            </a:r>
          </a:p>
        </p:txBody>
      </p:sp>
      <p:sp>
        <p:nvSpPr>
          <p:cNvPr id="201734" name="Text Box 6"/>
          <p:cNvSpPr txBox="1">
            <a:spLocks noChangeArrowheads="1"/>
          </p:cNvSpPr>
          <p:nvPr/>
        </p:nvSpPr>
        <p:spPr bwMode="auto">
          <a:xfrm>
            <a:off x="2339975" y="1628775"/>
            <a:ext cx="4321175" cy="3992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40000"/>
              </a:spcBef>
            </a:pPr>
            <a:r>
              <a:rPr kumimoji="1" lang="en-US" altLang="zh-CN" sz="3200" b="1">
                <a:latin typeface="Times New Roman" pitchFamily="18" charset="0"/>
              </a:rPr>
              <a:t>                2     3     1</a:t>
            </a:r>
          </a:p>
          <a:p>
            <a:pPr>
              <a:spcBef>
                <a:spcPct val="40000"/>
              </a:spcBef>
            </a:pPr>
            <a:r>
              <a:rPr kumimoji="1" lang="en-US" altLang="zh-CN" sz="3200" b="1">
                <a:latin typeface="Times New Roman" pitchFamily="18" charset="0"/>
              </a:rPr>
              <a:t>                1     0     2</a:t>
            </a:r>
          </a:p>
          <a:p>
            <a:pPr>
              <a:spcBef>
                <a:spcPct val="40000"/>
              </a:spcBef>
            </a:pPr>
            <a:r>
              <a:rPr kumimoji="1" lang="en-US" altLang="zh-CN" sz="3200" b="1">
                <a:latin typeface="Times New Roman" pitchFamily="18" charset="0"/>
              </a:rPr>
              <a:t>                4     6     2</a:t>
            </a:r>
          </a:p>
          <a:p>
            <a:pPr>
              <a:spcBef>
                <a:spcPct val="40000"/>
              </a:spcBef>
            </a:pPr>
            <a:r>
              <a:rPr kumimoji="1" lang="en-US" altLang="zh-CN" sz="3200" b="1">
                <a:latin typeface="Times New Roman" pitchFamily="18" charset="0"/>
              </a:rPr>
              <a:t>         0     0     0</a:t>
            </a:r>
          </a:p>
          <a:p>
            <a:pPr>
              <a:spcBef>
                <a:spcPct val="40000"/>
              </a:spcBef>
            </a:pPr>
            <a:r>
              <a:rPr kumimoji="1" lang="en-US" altLang="zh-CN" sz="3200" b="1">
                <a:latin typeface="Times New Roman" pitchFamily="18" charset="0"/>
              </a:rPr>
              <a:t>  2     3     1</a:t>
            </a:r>
          </a:p>
          <a:p>
            <a:pPr>
              <a:spcBef>
                <a:spcPct val="40000"/>
              </a:spcBef>
            </a:pPr>
            <a:r>
              <a:rPr kumimoji="1" lang="en-US" altLang="zh-CN" sz="3200" b="1">
                <a:latin typeface="Times New Roman" pitchFamily="18" charset="0"/>
              </a:rPr>
              <a:t>  2     3     5      6      2</a:t>
            </a:r>
          </a:p>
        </p:txBody>
      </p:sp>
      <p:sp>
        <p:nvSpPr>
          <p:cNvPr id="201735" name="Line 7"/>
          <p:cNvSpPr>
            <a:spLocks noChangeShapeType="1"/>
          </p:cNvSpPr>
          <p:nvPr/>
        </p:nvSpPr>
        <p:spPr bwMode="auto">
          <a:xfrm>
            <a:off x="3276600" y="2997200"/>
            <a:ext cx="244792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1736" name="Line 8"/>
          <p:cNvSpPr>
            <a:spLocks noChangeShapeType="1"/>
          </p:cNvSpPr>
          <p:nvPr/>
        </p:nvSpPr>
        <p:spPr bwMode="auto">
          <a:xfrm>
            <a:off x="1979613" y="5013325"/>
            <a:ext cx="410527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201737" name="Object 9"/>
          <p:cNvGraphicFramePr>
            <a:graphicFrameLocks noChangeAspect="1"/>
          </p:cNvGraphicFramePr>
          <p:nvPr>
            <p:extLst>
              <p:ext uri="{D42A27DB-BD31-4B8C-83A1-F6EECF244321}">
                <p14:modId xmlns:p14="http://schemas.microsoft.com/office/powerpoint/2010/main" val="4072272929"/>
              </p:ext>
            </p:extLst>
          </p:nvPr>
        </p:nvGraphicFramePr>
        <p:xfrm>
          <a:off x="935038" y="6021388"/>
          <a:ext cx="7127875" cy="571500"/>
        </p:xfrm>
        <a:graphic>
          <a:graphicData uri="http://schemas.openxmlformats.org/presentationml/2006/ole">
            <mc:AlternateContent xmlns:mc="http://schemas.openxmlformats.org/markup-compatibility/2006">
              <mc:Choice xmlns:v="urn:schemas-microsoft-com:vml" Requires="v">
                <p:oleObj spid="_x0000_s202061" name="Equation" r:id="rId7" imgW="2527200" imgH="203040" progId="Equation.DSMT4">
                  <p:embed/>
                </p:oleObj>
              </mc:Choice>
              <mc:Fallback>
                <p:oleObj name="Equation" r:id="rId7" imgW="2527200" imgH="203040" progId="Equation.DSMT4">
                  <p:embed/>
                  <p:pic>
                    <p:nvPicPr>
                      <p:cNvPr id="0" name="Object 9"/>
                      <p:cNvPicPr>
                        <a:picLocks noChangeAspect="1" noChangeArrowheads="1"/>
                      </p:cNvPicPr>
                      <p:nvPr/>
                    </p:nvPicPr>
                    <p:blipFill>
                      <a:blip r:embed="rId8">
                        <a:lum bright="-50000"/>
                      </a:blip>
                      <a:srcRect/>
                      <a:stretch>
                        <a:fillRect/>
                      </a:stretch>
                    </p:blipFill>
                    <p:spPr bwMode="auto">
                      <a:xfrm>
                        <a:off x="935038" y="6021388"/>
                        <a:ext cx="7127875"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后退或前一项 1">
            <a:hlinkClick r:id="" action="ppaction://hlinkshowjump?jump=previousslide" highlightClick="1"/>
          </p:cNvPr>
          <p:cNvSpPr/>
          <p:nvPr/>
        </p:nvSpPr>
        <p:spPr>
          <a:xfrm>
            <a:off x="7956376" y="1268760"/>
            <a:ext cx="432048" cy="360015"/>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1733"/>
                                        </p:tgtEl>
                                        <p:attrNameLst>
                                          <p:attrName>style.visibility</p:attrName>
                                        </p:attrNameLst>
                                      </p:cBhvr>
                                      <p:to>
                                        <p:strVal val="visible"/>
                                      </p:to>
                                    </p:set>
                                    <p:anim calcmode="lin" valueType="num">
                                      <p:cBhvr additive="base">
                                        <p:cTn id="7" dur="500" fill="hold"/>
                                        <p:tgtEl>
                                          <p:spTgt spid="201733"/>
                                        </p:tgtEl>
                                        <p:attrNameLst>
                                          <p:attrName>ppt_x</p:attrName>
                                        </p:attrNameLst>
                                      </p:cBhvr>
                                      <p:tavLst>
                                        <p:tav tm="0">
                                          <p:val>
                                            <p:strVal val="#ppt_x"/>
                                          </p:val>
                                        </p:tav>
                                        <p:tav tm="100000">
                                          <p:val>
                                            <p:strVal val="#ppt_x"/>
                                          </p:val>
                                        </p:tav>
                                      </p:tavLst>
                                    </p:anim>
                                    <p:anim calcmode="lin" valueType="num">
                                      <p:cBhvr additive="base">
                                        <p:cTn id="8" dur="500" fill="hold"/>
                                        <p:tgtEl>
                                          <p:spTgt spid="20173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01734">
                                            <p:txEl>
                                              <p:pRg st="0" end="0"/>
                                            </p:txEl>
                                          </p:spTgt>
                                        </p:tgtEl>
                                        <p:attrNameLst>
                                          <p:attrName>style.visibility</p:attrName>
                                        </p:attrNameLst>
                                      </p:cBhvr>
                                      <p:to>
                                        <p:strVal val="visible"/>
                                      </p:to>
                                    </p:set>
                                    <p:anim calcmode="lin" valueType="num">
                                      <p:cBhvr additive="base">
                                        <p:cTn id="13" dur="500" fill="hold"/>
                                        <p:tgtEl>
                                          <p:spTgt spid="20173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1734">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01734">
                                            <p:txEl>
                                              <p:pRg st="1" end="1"/>
                                            </p:txEl>
                                          </p:spTgt>
                                        </p:tgtEl>
                                        <p:attrNameLst>
                                          <p:attrName>style.visibility</p:attrName>
                                        </p:attrNameLst>
                                      </p:cBhvr>
                                      <p:to>
                                        <p:strVal val="visible"/>
                                      </p:to>
                                    </p:set>
                                    <p:anim calcmode="lin" valueType="num">
                                      <p:cBhvr additive="base">
                                        <p:cTn id="17" dur="500" fill="hold"/>
                                        <p:tgtEl>
                                          <p:spTgt spid="201734">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0173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01735"/>
                                        </p:tgtEl>
                                        <p:attrNameLst>
                                          <p:attrName>style.visibility</p:attrName>
                                        </p:attrNameLst>
                                      </p:cBhvr>
                                      <p:to>
                                        <p:strVal val="visible"/>
                                      </p:to>
                                    </p:set>
                                    <p:anim calcmode="lin" valueType="num">
                                      <p:cBhvr additive="base">
                                        <p:cTn id="23" dur="500" fill="hold"/>
                                        <p:tgtEl>
                                          <p:spTgt spid="201735"/>
                                        </p:tgtEl>
                                        <p:attrNameLst>
                                          <p:attrName>ppt_x</p:attrName>
                                        </p:attrNameLst>
                                      </p:cBhvr>
                                      <p:tavLst>
                                        <p:tav tm="0">
                                          <p:val>
                                            <p:strVal val="#ppt_x"/>
                                          </p:val>
                                        </p:tav>
                                        <p:tav tm="100000">
                                          <p:val>
                                            <p:strVal val="#ppt_x"/>
                                          </p:val>
                                        </p:tav>
                                      </p:tavLst>
                                    </p:anim>
                                    <p:anim calcmode="lin" valueType="num">
                                      <p:cBhvr additive="base">
                                        <p:cTn id="24" dur="500" fill="hold"/>
                                        <p:tgtEl>
                                          <p:spTgt spid="201735"/>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201734">
                                            <p:txEl>
                                              <p:pRg st="2" end="2"/>
                                            </p:txEl>
                                          </p:spTgt>
                                        </p:tgtEl>
                                        <p:attrNameLst>
                                          <p:attrName>style.visibility</p:attrName>
                                        </p:attrNameLst>
                                      </p:cBhvr>
                                      <p:to>
                                        <p:strVal val="visible"/>
                                      </p:to>
                                    </p:set>
                                    <p:anim calcmode="lin" valueType="num">
                                      <p:cBhvr additive="base">
                                        <p:cTn id="29" dur="500" fill="hold"/>
                                        <p:tgtEl>
                                          <p:spTgt spid="201734">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0173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201734">
                                            <p:txEl>
                                              <p:pRg st="3" end="3"/>
                                            </p:txEl>
                                          </p:spTgt>
                                        </p:tgtEl>
                                        <p:attrNameLst>
                                          <p:attrName>style.visibility</p:attrName>
                                        </p:attrNameLst>
                                      </p:cBhvr>
                                      <p:to>
                                        <p:strVal val="visible"/>
                                      </p:to>
                                    </p:set>
                                    <p:anim calcmode="lin" valueType="num">
                                      <p:cBhvr additive="base">
                                        <p:cTn id="35" dur="500" fill="hold"/>
                                        <p:tgtEl>
                                          <p:spTgt spid="201734">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0173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201734">
                                            <p:txEl>
                                              <p:pRg st="4" end="4"/>
                                            </p:txEl>
                                          </p:spTgt>
                                        </p:tgtEl>
                                        <p:attrNameLst>
                                          <p:attrName>style.visibility</p:attrName>
                                        </p:attrNameLst>
                                      </p:cBhvr>
                                      <p:to>
                                        <p:strVal val="visible"/>
                                      </p:to>
                                    </p:set>
                                    <p:anim calcmode="lin" valueType="num">
                                      <p:cBhvr additive="base">
                                        <p:cTn id="41" dur="500" fill="hold"/>
                                        <p:tgtEl>
                                          <p:spTgt spid="201734">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0173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01736"/>
                                        </p:tgtEl>
                                        <p:attrNameLst>
                                          <p:attrName>style.visibility</p:attrName>
                                        </p:attrNameLst>
                                      </p:cBhvr>
                                      <p:to>
                                        <p:strVal val="visible"/>
                                      </p:to>
                                    </p:set>
                                    <p:anim calcmode="lin" valueType="num">
                                      <p:cBhvr additive="base">
                                        <p:cTn id="47" dur="500" fill="hold"/>
                                        <p:tgtEl>
                                          <p:spTgt spid="201736"/>
                                        </p:tgtEl>
                                        <p:attrNameLst>
                                          <p:attrName>ppt_x</p:attrName>
                                        </p:attrNameLst>
                                      </p:cBhvr>
                                      <p:tavLst>
                                        <p:tav tm="0">
                                          <p:val>
                                            <p:strVal val="#ppt_x"/>
                                          </p:val>
                                        </p:tav>
                                        <p:tav tm="100000">
                                          <p:val>
                                            <p:strVal val="#ppt_x"/>
                                          </p:val>
                                        </p:tav>
                                      </p:tavLst>
                                    </p:anim>
                                    <p:anim calcmode="lin" valueType="num">
                                      <p:cBhvr additive="base">
                                        <p:cTn id="48" dur="500" fill="hold"/>
                                        <p:tgtEl>
                                          <p:spTgt spid="201736"/>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nodeType="clickEffect">
                                  <p:stCondLst>
                                    <p:cond delay="0"/>
                                  </p:stCondLst>
                                  <p:childTnLst>
                                    <p:set>
                                      <p:cBhvr>
                                        <p:cTn id="52" dur="1" fill="hold">
                                          <p:stCondLst>
                                            <p:cond delay="0"/>
                                          </p:stCondLst>
                                        </p:cTn>
                                        <p:tgtEl>
                                          <p:spTgt spid="201734">
                                            <p:txEl>
                                              <p:pRg st="5" end="5"/>
                                            </p:txEl>
                                          </p:spTgt>
                                        </p:tgtEl>
                                        <p:attrNameLst>
                                          <p:attrName>style.visibility</p:attrName>
                                        </p:attrNameLst>
                                      </p:cBhvr>
                                      <p:to>
                                        <p:strVal val="visible"/>
                                      </p:to>
                                    </p:set>
                                    <p:anim calcmode="lin" valueType="num">
                                      <p:cBhvr additive="base">
                                        <p:cTn id="53" dur="500" fill="hold"/>
                                        <p:tgtEl>
                                          <p:spTgt spid="201734">
                                            <p:txEl>
                                              <p:pRg st="5" end="5"/>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0173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4" fill="hold" nodeType="clickEffect">
                                  <p:stCondLst>
                                    <p:cond delay="0"/>
                                  </p:stCondLst>
                                  <p:childTnLst>
                                    <p:set>
                                      <p:cBhvr>
                                        <p:cTn id="58" dur="1" fill="hold">
                                          <p:stCondLst>
                                            <p:cond delay="0"/>
                                          </p:stCondLst>
                                        </p:cTn>
                                        <p:tgtEl>
                                          <p:spTgt spid="201737"/>
                                        </p:tgtEl>
                                        <p:attrNameLst>
                                          <p:attrName>style.visibility</p:attrName>
                                        </p:attrNameLst>
                                      </p:cBhvr>
                                      <p:to>
                                        <p:strVal val="visible"/>
                                      </p:to>
                                    </p:set>
                                    <p:anim calcmode="lin" valueType="num">
                                      <p:cBhvr additive="base">
                                        <p:cTn id="59" dur="500" fill="hold"/>
                                        <p:tgtEl>
                                          <p:spTgt spid="201737"/>
                                        </p:tgtEl>
                                        <p:attrNameLst>
                                          <p:attrName>ppt_x</p:attrName>
                                        </p:attrNameLst>
                                      </p:cBhvr>
                                      <p:tavLst>
                                        <p:tav tm="0">
                                          <p:val>
                                            <p:strVal val="#ppt_x"/>
                                          </p:val>
                                        </p:tav>
                                        <p:tav tm="100000">
                                          <p:val>
                                            <p:strVal val="#ppt_x"/>
                                          </p:val>
                                        </p:tav>
                                      </p:tavLst>
                                    </p:anim>
                                    <p:anim calcmode="lin" valueType="num">
                                      <p:cBhvr additive="base">
                                        <p:cTn id="60" dur="500" fill="hold"/>
                                        <p:tgtEl>
                                          <p:spTgt spid="2017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3" grpId="0"/>
      <p:bldP spid="201735" grpId="0" animBg="1"/>
      <p:bldP spid="20173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FC72E5CC-EDDC-4F46-8CBA-3EF0B62A6E8E}" type="slidenum">
              <a:rPr lang="en-US" altLang="zh-CN"/>
              <a:pPr/>
              <a:t>49</a:t>
            </a:fld>
            <a:endParaRPr lang="en-US" altLang="zh-CN"/>
          </a:p>
        </p:txBody>
      </p:sp>
      <p:sp>
        <p:nvSpPr>
          <p:cNvPr id="16386" name="WordArt 2"/>
          <p:cNvSpPr>
            <a:spLocks noChangeArrowheads="1" noChangeShapeType="1" noTextEdit="1"/>
          </p:cNvSpPr>
          <p:nvPr/>
        </p:nvSpPr>
        <p:spPr bwMode="auto">
          <a:xfrm>
            <a:off x="1143000" y="457200"/>
            <a:ext cx="3429000" cy="457200"/>
          </a:xfrm>
          <a:prstGeom prst="rect">
            <a:avLst/>
          </a:prstGeom>
        </p:spPr>
        <p:txBody>
          <a:bodyPr wrap="none" fromWordArt="1">
            <a:prstTxWarp prst="textPlain">
              <a:avLst>
                <a:gd name="adj" fmla="val 50000"/>
              </a:avLst>
            </a:prstTxWarp>
          </a:bodyPr>
          <a:lstStyle/>
          <a:p>
            <a:pPr algn="ctr"/>
            <a:r>
              <a:rPr lang="zh-CN" altLang="en-US" sz="3600" i="1" kern="10">
                <a:ln w="19050">
                  <a:solidFill>
                    <a:schemeClr val="tx1"/>
                  </a:solidFill>
                  <a:round/>
                  <a:headEnd/>
                  <a:tailEnd/>
                </a:ln>
                <a:solidFill>
                  <a:srgbClr val="0066CC"/>
                </a:solidFill>
                <a:effectLst>
                  <a:outerShdw dist="35921" dir="2700000" algn="ctr" rotWithShape="0">
                    <a:srgbClr val="990000"/>
                  </a:outerShdw>
                </a:effectLst>
                <a:latin typeface="宋体"/>
                <a:ea typeface="宋体"/>
              </a:rPr>
              <a:t>二 几种常用序列</a:t>
            </a:r>
          </a:p>
        </p:txBody>
      </p:sp>
      <p:sp>
        <p:nvSpPr>
          <p:cNvPr id="16388" name="Text Box 4"/>
          <p:cNvSpPr txBox="1">
            <a:spLocks noChangeArrowheads="1"/>
          </p:cNvSpPr>
          <p:nvPr/>
        </p:nvSpPr>
        <p:spPr bwMode="auto">
          <a:xfrm>
            <a:off x="1692275" y="1412875"/>
            <a:ext cx="4038600" cy="4760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342900" indent="-342900">
              <a:defRPr>
                <a:solidFill>
                  <a:schemeClr val="tx1"/>
                </a:solidFill>
                <a:latin typeface="Arial" charset="0"/>
                <a:ea typeface="宋体" charset="-122"/>
              </a:defRPr>
            </a:lvl1pPr>
            <a:lvl2pPr marL="800100" indent="-342900">
              <a:defRPr>
                <a:solidFill>
                  <a:schemeClr val="tx1"/>
                </a:solidFill>
                <a:latin typeface="Arial" charset="0"/>
                <a:ea typeface="宋体" charset="-122"/>
              </a:defRPr>
            </a:lvl2pPr>
            <a:lvl3pPr marL="1257300" indent="-342900">
              <a:defRPr>
                <a:solidFill>
                  <a:schemeClr val="tx1"/>
                </a:solidFill>
                <a:latin typeface="Arial" charset="0"/>
                <a:ea typeface="宋体" charset="-122"/>
              </a:defRPr>
            </a:lvl3pPr>
            <a:lvl4pPr marL="1714500" indent="-342900">
              <a:defRPr>
                <a:solidFill>
                  <a:schemeClr val="tx1"/>
                </a:solidFill>
                <a:latin typeface="Arial" charset="0"/>
                <a:ea typeface="宋体" charset="-122"/>
              </a:defRPr>
            </a:lvl4pPr>
            <a:lvl5pPr marL="2171700" indent="-342900">
              <a:defRPr>
                <a:solidFill>
                  <a:schemeClr val="tx1"/>
                </a:solidFill>
                <a:latin typeface="Arial" charset="0"/>
                <a:ea typeface="宋体" charset="-122"/>
              </a:defRPr>
            </a:lvl5pPr>
            <a:lvl6pPr marL="2628900" indent="-342900" fontAlgn="base">
              <a:spcBef>
                <a:spcPct val="0"/>
              </a:spcBef>
              <a:spcAft>
                <a:spcPct val="0"/>
              </a:spcAft>
              <a:defRPr>
                <a:solidFill>
                  <a:schemeClr val="tx1"/>
                </a:solidFill>
                <a:latin typeface="Arial" charset="0"/>
                <a:ea typeface="宋体" charset="-122"/>
              </a:defRPr>
            </a:lvl6pPr>
            <a:lvl7pPr marL="3086100" indent="-342900" fontAlgn="base">
              <a:spcBef>
                <a:spcPct val="0"/>
              </a:spcBef>
              <a:spcAft>
                <a:spcPct val="0"/>
              </a:spcAft>
              <a:defRPr>
                <a:solidFill>
                  <a:schemeClr val="tx1"/>
                </a:solidFill>
                <a:latin typeface="Arial" charset="0"/>
                <a:ea typeface="宋体" charset="-122"/>
              </a:defRPr>
            </a:lvl7pPr>
            <a:lvl8pPr marL="3543300" indent="-342900" fontAlgn="base">
              <a:spcBef>
                <a:spcPct val="0"/>
              </a:spcBef>
              <a:spcAft>
                <a:spcPct val="0"/>
              </a:spcAft>
              <a:defRPr>
                <a:solidFill>
                  <a:schemeClr val="tx1"/>
                </a:solidFill>
                <a:latin typeface="Arial" charset="0"/>
                <a:ea typeface="宋体" charset="-122"/>
              </a:defRPr>
            </a:lvl8pPr>
            <a:lvl9pPr marL="4000500" indent="-342900" fontAlgn="base">
              <a:spcBef>
                <a:spcPct val="0"/>
              </a:spcBef>
              <a:spcAft>
                <a:spcPct val="0"/>
              </a:spcAft>
              <a:defRPr>
                <a:solidFill>
                  <a:schemeClr val="tx1"/>
                </a:solidFill>
                <a:latin typeface="Arial" charset="0"/>
                <a:ea typeface="宋体" charset="-122"/>
              </a:defRPr>
            </a:lvl9pPr>
          </a:lstStyle>
          <a:p>
            <a:pPr>
              <a:spcBef>
                <a:spcPct val="50000"/>
              </a:spcBef>
              <a:buFontTx/>
              <a:buAutoNum type="arabicPeriod"/>
            </a:pPr>
            <a:r>
              <a:rPr kumimoji="1" lang="en-US" altLang="zh-CN" sz="3600" b="1">
                <a:latin typeface="Times New Roman" pitchFamily="18" charset="0"/>
              </a:rPr>
              <a:t> </a:t>
            </a:r>
            <a:r>
              <a:rPr kumimoji="1" lang="zh-CN" altLang="en-US" sz="3600" b="1">
                <a:latin typeface="Times New Roman" pitchFamily="18" charset="0"/>
              </a:rPr>
              <a:t>单位抽样序列</a:t>
            </a:r>
          </a:p>
          <a:p>
            <a:pPr>
              <a:spcBef>
                <a:spcPct val="50000"/>
              </a:spcBef>
              <a:buFontTx/>
              <a:buAutoNum type="arabicPeriod"/>
            </a:pPr>
            <a:r>
              <a:rPr kumimoji="1" lang="zh-CN" altLang="en-US" sz="3600" b="1">
                <a:latin typeface="Times New Roman" pitchFamily="18" charset="0"/>
              </a:rPr>
              <a:t> 单位阶跃序列</a:t>
            </a:r>
          </a:p>
          <a:p>
            <a:pPr>
              <a:spcBef>
                <a:spcPct val="50000"/>
              </a:spcBef>
              <a:buFontTx/>
              <a:buAutoNum type="arabicPeriod"/>
            </a:pPr>
            <a:r>
              <a:rPr kumimoji="1" lang="zh-CN" altLang="en-US" sz="3600" b="1">
                <a:latin typeface="Times New Roman" pitchFamily="18" charset="0"/>
              </a:rPr>
              <a:t> 矩形序列</a:t>
            </a:r>
          </a:p>
          <a:p>
            <a:pPr>
              <a:spcBef>
                <a:spcPct val="50000"/>
              </a:spcBef>
              <a:buFontTx/>
              <a:buAutoNum type="arabicPeriod"/>
            </a:pPr>
            <a:r>
              <a:rPr kumimoji="1" lang="zh-CN" altLang="en-US" sz="3600" b="1">
                <a:latin typeface="Times New Roman" pitchFamily="18" charset="0"/>
              </a:rPr>
              <a:t> 实指数序列</a:t>
            </a:r>
          </a:p>
          <a:p>
            <a:pPr>
              <a:spcBef>
                <a:spcPct val="50000"/>
              </a:spcBef>
              <a:buFontTx/>
              <a:buAutoNum type="arabicPeriod"/>
            </a:pPr>
            <a:r>
              <a:rPr kumimoji="1" lang="zh-CN" altLang="en-US" sz="3600" b="1">
                <a:latin typeface="Times New Roman" pitchFamily="18" charset="0"/>
              </a:rPr>
              <a:t> 复指数序列</a:t>
            </a:r>
          </a:p>
          <a:p>
            <a:pPr>
              <a:spcBef>
                <a:spcPct val="50000"/>
              </a:spcBef>
              <a:buFontTx/>
              <a:buAutoNum type="arabicPeriod"/>
            </a:pPr>
            <a:r>
              <a:rPr kumimoji="1" lang="zh-CN" altLang="en-US" sz="3600" b="1">
                <a:latin typeface="Times New Roman" pitchFamily="18" charset="0"/>
              </a:rPr>
              <a:t> 正弦型序列</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animEffect transition="in" filter="diamond(in)">
                                      <p:cBhvr>
                                        <p:cTn id="7" dur="2000"/>
                                        <p:tgtEl>
                                          <p:spTgt spid="1638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16388">
                                            <p:txEl>
                                              <p:pRg st="1" end="1"/>
                                            </p:txEl>
                                          </p:spTgt>
                                        </p:tgtEl>
                                        <p:attrNameLst>
                                          <p:attrName>style.visibility</p:attrName>
                                        </p:attrNameLst>
                                      </p:cBhvr>
                                      <p:to>
                                        <p:strVal val="visible"/>
                                      </p:to>
                                    </p:set>
                                    <p:animEffect transition="in" filter="diamond(in)">
                                      <p:cBhvr>
                                        <p:cTn id="12" dur="2000"/>
                                        <p:tgtEl>
                                          <p:spTgt spid="1638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nodeType="clickEffect">
                                  <p:stCondLst>
                                    <p:cond delay="0"/>
                                  </p:stCondLst>
                                  <p:childTnLst>
                                    <p:set>
                                      <p:cBhvr>
                                        <p:cTn id="16" dur="1" fill="hold">
                                          <p:stCondLst>
                                            <p:cond delay="0"/>
                                          </p:stCondLst>
                                        </p:cTn>
                                        <p:tgtEl>
                                          <p:spTgt spid="16388">
                                            <p:txEl>
                                              <p:pRg st="2" end="2"/>
                                            </p:txEl>
                                          </p:spTgt>
                                        </p:tgtEl>
                                        <p:attrNameLst>
                                          <p:attrName>style.visibility</p:attrName>
                                        </p:attrNameLst>
                                      </p:cBhvr>
                                      <p:to>
                                        <p:strVal val="visible"/>
                                      </p:to>
                                    </p:set>
                                    <p:animEffect transition="in" filter="diamond(in)">
                                      <p:cBhvr>
                                        <p:cTn id="17" dur="2000"/>
                                        <p:tgtEl>
                                          <p:spTgt spid="1638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nodeType="clickEffect">
                                  <p:stCondLst>
                                    <p:cond delay="0"/>
                                  </p:stCondLst>
                                  <p:childTnLst>
                                    <p:set>
                                      <p:cBhvr>
                                        <p:cTn id="21" dur="1" fill="hold">
                                          <p:stCondLst>
                                            <p:cond delay="0"/>
                                          </p:stCondLst>
                                        </p:cTn>
                                        <p:tgtEl>
                                          <p:spTgt spid="16388">
                                            <p:txEl>
                                              <p:pRg st="3" end="3"/>
                                            </p:txEl>
                                          </p:spTgt>
                                        </p:tgtEl>
                                        <p:attrNameLst>
                                          <p:attrName>style.visibility</p:attrName>
                                        </p:attrNameLst>
                                      </p:cBhvr>
                                      <p:to>
                                        <p:strVal val="visible"/>
                                      </p:to>
                                    </p:set>
                                    <p:animEffect transition="in" filter="diamond(in)">
                                      <p:cBhvr>
                                        <p:cTn id="22" dur="2000"/>
                                        <p:tgtEl>
                                          <p:spTgt spid="16388">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ntr" presetSubtype="16" fill="hold" nodeType="clickEffect">
                                  <p:stCondLst>
                                    <p:cond delay="0"/>
                                  </p:stCondLst>
                                  <p:childTnLst>
                                    <p:set>
                                      <p:cBhvr>
                                        <p:cTn id="26" dur="1" fill="hold">
                                          <p:stCondLst>
                                            <p:cond delay="0"/>
                                          </p:stCondLst>
                                        </p:cTn>
                                        <p:tgtEl>
                                          <p:spTgt spid="16388">
                                            <p:txEl>
                                              <p:pRg st="4" end="4"/>
                                            </p:txEl>
                                          </p:spTgt>
                                        </p:tgtEl>
                                        <p:attrNameLst>
                                          <p:attrName>style.visibility</p:attrName>
                                        </p:attrNameLst>
                                      </p:cBhvr>
                                      <p:to>
                                        <p:strVal val="visible"/>
                                      </p:to>
                                    </p:set>
                                    <p:animEffect transition="in" filter="diamond(in)">
                                      <p:cBhvr>
                                        <p:cTn id="27" dur="2000"/>
                                        <p:tgtEl>
                                          <p:spTgt spid="16388">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8" presetClass="entr" presetSubtype="16" fill="hold" nodeType="clickEffect">
                                  <p:stCondLst>
                                    <p:cond delay="0"/>
                                  </p:stCondLst>
                                  <p:childTnLst>
                                    <p:set>
                                      <p:cBhvr>
                                        <p:cTn id="31" dur="1" fill="hold">
                                          <p:stCondLst>
                                            <p:cond delay="0"/>
                                          </p:stCondLst>
                                        </p:cTn>
                                        <p:tgtEl>
                                          <p:spTgt spid="16388">
                                            <p:txEl>
                                              <p:pRg st="5" end="5"/>
                                            </p:txEl>
                                          </p:spTgt>
                                        </p:tgtEl>
                                        <p:attrNameLst>
                                          <p:attrName>style.visibility</p:attrName>
                                        </p:attrNameLst>
                                      </p:cBhvr>
                                      <p:to>
                                        <p:strVal val="visible"/>
                                      </p:to>
                                    </p:set>
                                    <p:animEffect transition="in" filter="diamond(in)">
                                      <p:cBhvr>
                                        <p:cTn id="32" dur="2000"/>
                                        <p:tgtEl>
                                          <p:spTgt spid="1638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3"/>
          <p:cNvSpPr>
            <a:spLocks noGrp="1"/>
          </p:cNvSpPr>
          <p:nvPr>
            <p:ph type="sldNum" sz="quarter" idx="12"/>
          </p:nvPr>
        </p:nvSpPr>
        <p:spPr/>
        <p:txBody>
          <a:bodyPr/>
          <a:lstStyle/>
          <a:p>
            <a:fld id="{20587A94-4B60-4A27-8ECC-BA7E317E46D6}" type="slidenum">
              <a:rPr lang="en-US" altLang="zh-CN"/>
              <a:pPr/>
              <a:t>50</a:t>
            </a:fld>
            <a:endParaRPr lang="en-US" altLang="zh-CN"/>
          </a:p>
        </p:txBody>
      </p:sp>
      <p:graphicFrame>
        <p:nvGraphicFramePr>
          <p:cNvPr id="102403" name="Object 3"/>
          <p:cNvGraphicFramePr>
            <a:graphicFrameLocks noChangeAspect="1"/>
          </p:cNvGraphicFramePr>
          <p:nvPr/>
        </p:nvGraphicFramePr>
        <p:xfrm>
          <a:off x="1187450" y="1196975"/>
          <a:ext cx="7596188" cy="1227138"/>
        </p:xfrm>
        <a:graphic>
          <a:graphicData uri="http://schemas.openxmlformats.org/presentationml/2006/ole">
            <mc:AlternateContent xmlns:mc="http://schemas.openxmlformats.org/markup-compatibility/2006">
              <mc:Choice xmlns:v="urn:schemas-microsoft-com:vml" Requires="v">
                <p:oleObj spid="_x0000_s102512" name="Equation" r:id="rId3" imgW="2831760" imgH="457200" progId="Equation.DSMT4">
                  <p:embed/>
                </p:oleObj>
              </mc:Choice>
              <mc:Fallback>
                <p:oleObj name="Equation" r:id="rId3" imgW="2831760" imgH="457200" progId="Equation.DSMT4">
                  <p:embed/>
                  <p:pic>
                    <p:nvPicPr>
                      <p:cNvPr id="0" name="Object 3"/>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187450" y="1196975"/>
                        <a:ext cx="7596188" cy="1227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404" name="Text Box 4"/>
          <p:cNvSpPr txBox="1">
            <a:spLocks noChangeArrowheads="1"/>
          </p:cNvSpPr>
          <p:nvPr/>
        </p:nvSpPr>
        <p:spPr bwMode="auto">
          <a:xfrm>
            <a:off x="827088" y="333375"/>
            <a:ext cx="403860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en-US" altLang="zh-CN" sz="3600" b="1">
                <a:latin typeface="Times New Roman" pitchFamily="18" charset="0"/>
              </a:rPr>
              <a:t>1. </a:t>
            </a:r>
            <a:r>
              <a:rPr kumimoji="1" lang="zh-CN" altLang="en-US" sz="3600" b="1">
                <a:latin typeface="Times New Roman" pitchFamily="18" charset="0"/>
              </a:rPr>
              <a:t>单位抽样序列</a:t>
            </a:r>
          </a:p>
        </p:txBody>
      </p:sp>
      <p:pic>
        <p:nvPicPr>
          <p:cNvPr id="102405" name="Picture 5" desc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3350" y="2473325"/>
            <a:ext cx="6840538" cy="4384675"/>
          </a:xfrm>
          <a:prstGeom prst="rect">
            <a:avLst/>
          </a:prstGeom>
          <a:noFill/>
          <a:extLst>
            <a:ext uri="{909E8E84-426E-40DD-AFC4-6F175D3DCCD1}">
              <a14:hiddenFill xmlns:a14="http://schemas.microsoft.com/office/drawing/2010/main">
                <a:solidFill>
                  <a:srgbClr val="FFFFFF"/>
                </a:solidFill>
              </a14:hiddenFill>
            </a:ext>
          </a:extLst>
        </p:spPr>
      </p:pic>
      <p:sp>
        <p:nvSpPr>
          <p:cNvPr id="2" name="动作按钮: 前进或下一项 1">
            <a:hlinkClick r:id="" action="ppaction://hlinkshowjump?jump=nextslide" highlightClick="1"/>
          </p:cNvPr>
          <p:cNvSpPr/>
          <p:nvPr/>
        </p:nvSpPr>
        <p:spPr>
          <a:xfrm>
            <a:off x="8604448" y="3861048"/>
            <a:ext cx="360040"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2403"/>
                                        </p:tgtEl>
                                        <p:attrNameLst>
                                          <p:attrName>style.visibility</p:attrName>
                                        </p:attrNameLst>
                                      </p:cBhvr>
                                      <p:to>
                                        <p:strVal val="visible"/>
                                      </p:to>
                                    </p:set>
                                    <p:anim calcmode="lin" valueType="num">
                                      <p:cBhvr additive="base">
                                        <p:cTn id="7" dur="500" fill="hold"/>
                                        <p:tgtEl>
                                          <p:spTgt spid="102403"/>
                                        </p:tgtEl>
                                        <p:attrNameLst>
                                          <p:attrName>ppt_x</p:attrName>
                                        </p:attrNameLst>
                                      </p:cBhvr>
                                      <p:tavLst>
                                        <p:tav tm="0">
                                          <p:val>
                                            <p:strVal val="#ppt_x"/>
                                          </p:val>
                                        </p:tav>
                                        <p:tav tm="100000">
                                          <p:val>
                                            <p:strVal val="#ppt_x"/>
                                          </p:val>
                                        </p:tav>
                                      </p:tavLst>
                                    </p:anim>
                                    <p:anim calcmode="lin" valueType="num">
                                      <p:cBhvr additive="base">
                                        <p:cTn id="8" dur="500" fill="hold"/>
                                        <p:tgtEl>
                                          <p:spTgt spid="10240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02405"/>
                                        </p:tgtEl>
                                        <p:attrNameLst>
                                          <p:attrName>style.visibility</p:attrName>
                                        </p:attrNameLst>
                                      </p:cBhvr>
                                      <p:to>
                                        <p:strVal val="visible"/>
                                      </p:to>
                                    </p:set>
                                    <p:anim calcmode="lin" valueType="num">
                                      <p:cBhvr additive="base">
                                        <p:cTn id="13" dur="500" fill="hold"/>
                                        <p:tgtEl>
                                          <p:spTgt spid="102405"/>
                                        </p:tgtEl>
                                        <p:attrNameLst>
                                          <p:attrName>ppt_x</p:attrName>
                                        </p:attrNameLst>
                                      </p:cBhvr>
                                      <p:tavLst>
                                        <p:tav tm="0">
                                          <p:val>
                                            <p:strVal val="#ppt_x"/>
                                          </p:val>
                                        </p:tav>
                                        <p:tav tm="100000">
                                          <p:val>
                                            <p:strVal val="#ppt_x"/>
                                          </p:val>
                                        </p:tav>
                                      </p:tavLst>
                                    </p:anim>
                                    <p:anim calcmode="lin" valueType="num">
                                      <p:cBhvr additive="base">
                                        <p:cTn id="14" dur="500" fill="hold"/>
                                        <p:tgtEl>
                                          <p:spTgt spid="1024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3"/>
          <p:cNvSpPr>
            <a:spLocks noGrp="1"/>
          </p:cNvSpPr>
          <p:nvPr>
            <p:ph type="sldNum" sz="quarter" idx="12"/>
          </p:nvPr>
        </p:nvSpPr>
        <p:spPr/>
        <p:txBody>
          <a:bodyPr/>
          <a:lstStyle/>
          <a:p>
            <a:fld id="{F62F7DAB-C64B-455B-AA4D-B5D2F6D0ECE9}" type="slidenum">
              <a:rPr lang="en-US" altLang="zh-CN"/>
              <a:pPr/>
              <a:t>51</a:t>
            </a:fld>
            <a:endParaRPr lang="en-US" altLang="zh-CN"/>
          </a:p>
        </p:txBody>
      </p:sp>
      <p:sp>
        <p:nvSpPr>
          <p:cNvPr id="17410" name="Text Box 2"/>
          <p:cNvSpPr txBox="1">
            <a:spLocks noChangeArrowheads="1"/>
          </p:cNvSpPr>
          <p:nvPr/>
        </p:nvSpPr>
        <p:spPr bwMode="auto">
          <a:xfrm>
            <a:off x="611188" y="333375"/>
            <a:ext cx="594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3600" b="1">
                <a:latin typeface="Times New Roman" pitchFamily="18" charset="0"/>
              </a:rPr>
              <a:t>单位冲激信号（</a:t>
            </a:r>
            <a:r>
              <a:rPr kumimoji="1" lang="en-US" altLang="zh-CN" sz="3600" b="1">
                <a:latin typeface="Times New Roman" pitchFamily="18" charset="0"/>
              </a:rPr>
              <a:t>Drac </a:t>
            </a:r>
            <a:r>
              <a:rPr kumimoji="1" lang="zh-CN" altLang="en-US" sz="3600" b="1">
                <a:latin typeface="Times New Roman" pitchFamily="18" charset="0"/>
              </a:rPr>
              <a:t>函数）</a:t>
            </a:r>
          </a:p>
        </p:txBody>
      </p:sp>
      <p:graphicFrame>
        <p:nvGraphicFramePr>
          <p:cNvPr id="17411" name="Object 3"/>
          <p:cNvGraphicFramePr>
            <a:graphicFrameLocks noChangeAspect="1"/>
          </p:cNvGraphicFramePr>
          <p:nvPr>
            <p:extLst>
              <p:ext uri="{D42A27DB-BD31-4B8C-83A1-F6EECF244321}">
                <p14:modId xmlns:p14="http://schemas.microsoft.com/office/powerpoint/2010/main" val="2029524122"/>
              </p:ext>
            </p:extLst>
          </p:nvPr>
        </p:nvGraphicFramePr>
        <p:xfrm>
          <a:off x="1476375" y="1764343"/>
          <a:ext cx="4247753" cy="585156"/>
        </p:xfrm>
        <a:graphic>
          <a:graphicData uri="http://schemas.openxmlformats.org/presentationml/2006/ole">
            <mc:AlternateContent xmlns:mc="http://schemas.openxmlformats.org/markup-compatibility/2006">
              <mc:Choice xmlns:v="urn:schemas-microsoft-com:vml" Requires="v">
                <p:oleObj spid="_x0000_s17743" name="公式" r:id="rId3" imgW="1498320" imgH="330120" progId="Equation.3">
                  <p:embed/>
                </p:oleObj>
              </mc:Choice>
              <mc:Fallback>
                <p:oleObj name="公式" r:id="rId3" imgW="1498320" imgH="330120" progId="Equation.3">
                  <p:embed/>
                  <p:pic>
                    <p:nvPicPr>
                      <p:cNvPr id="0" name="Object 3"/>
                      <p:cNvPicPr>
                        <a:picLocks noChangeAspect="1" noChangeArrowheads="1"/>
                      </p:cNvPicPr>
                      <p:nvPr/>
                    </p:nvPicPr>
                    <p:blipFill>
                      <a:blip r:embed="rId4">
                        <a:lum bright="-48000"/>
                        <a:extLst>
                          <a:ext uri="{28A0092B-C50C-407E-A947-70E740481C1C}">
                            <a14:useLocalDpi xmlns:a14="http://schemas.microsoft.com/office/drawing/2010/main" val="0"/>
                          </a:ext>
                        </a:extLst>
                      </a:blip>
                      <a:srcRect/>
                      <a:stretch>
                        <a:fillRect/>
                      </a:stretch>
                    </p:blipFill>
                    <p:spPr bwMode="auto">
                      <a:xfrm>
                        <a:off x="1476375" y="1764343"/>
                        <a:ext cx="4247753" cy="585156"/>
                      </a:xfrm>
                      <a:prstGeom prst="rect">
                        <a:avLst/>
                      </a:prstGeom>
                      <a:noFill/>
                      <a:ln>
                        <a:noFill/>
                      </a:ln>
                      <a:effectLst/>
                    </p:spPr>
                  </p:pic>
                </p:oleObj>
              </mc:Fallback>
            </mc:AlternateContent>
          </a:graphicData>
        </a:graphic>
      </p:graphicFrame>
      <p:graphicFrame>
        <p:nvGraphicFramePr>
          <p:cNvPr id="17412" name="Object 4"/>
          <p:cNvGraphicFramePr>
            <a:graphicFrameLocks noChangeAspect="1"/>
          </p:cNvGraphicFramePr>
          <p:nvPr/>
        </p:nvGraphicFramePr>
        <p:xfrm>
          <a:off x="0" y="0"/>
          <a:ext cx="914400" cy="198438"/>
        </p:xfrm>
        <a:graphic>
          <a:graphicData uri="http://schemas.openxmlformats.org/presentationml/2006/ole">
            <mc:AlternateContent xmlns:mc="http://schemas.openxmlformats.org/markup-compatibility/2006">
              <mc:Choice xmlns:v="urn:schemas-microsoft-com:vml" Requires="v">
                <p:oleObj spid="_x0000_s17744" name="Equation" r:id="rId5" imgW="914400" imgH="198720" progId="Equation.DSMT4">
                  <p:embed/>
                </p:oleObj>
              </mc:Choice>
              <mc:Fallback>
                <p:oleObj name="Equation" r:id="rId5" imgW="914400" imgH="198720" progId="Equation.DSMT4">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914400" cy="198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413" name="Rectangle 5"/>
          <p:cNvSpPr>
            <a:spLocks noChangeArrowheads="1"/>
          </p:cNvSpPr>
          <p:nvPr/>
        </p:nvSpPr>
        <p:spPr bwMode="auto">
          <a:xfrm>
            <a:off x="0" y="3262313"/>
            <a:ext cx="9144000" cy="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spAutoFit/>
          </a:bodyPr>
          <a:lstStyle/>
          <a:p>
            <a:endParaRPr lang="zh-CN" altLang="en-US"/>
          </a:p>
        </p:txBody>
      </p:sp>
      <p:graphicFrame>
        <p:nvGraphicFramePr>
          <p:cNvPr id="17414" name="Object 6"/>
          <p:cNvGraphicFramePr>
            <a:graphicFrameLocks noChangeAspect="1"/>
          </p:cNvGraphicFramePr>
          <p:nvPr/>
        </p:nvGraphicFramePr>
        <p:xfrm>
          <a:off x="1547813" y="1052513"/>
          <a:ext cx="4394200" cy="673100"/>
        </p:xfrm>
        <a:graphic>
          <a:graphicData uri="http://schemas.openxmlformats.org/presentationml/2006/ole">
            <mc:AlternateContent xmlns:mc="http://schemas.openxmlformats.org/markup-compatibility/2006">
              <mc:Choice xmlns:v="urn:schemas-microsoft-com:vml" Requires="v">
                <p:oleObj spid="_x0000_s17745" name="公式" r:id="rId7" imgW="2171520" imgH="330120" progId="Equation.3">
                  <p:embed/>
                </p:oleObj>
              </mc:Choice>
              <mc:Fallback>
                <p:oleObj name="公式" r:id="rId7" imgW="2171520" imgH="330120" progId="Equation.3">
                  <p:embed/>
                  <p:pic>
                    <p:nvPicPr>
                      <p:cNvPr id="0" name="Object 6"/>
                      <p:cNvPicPr>
                        <a:picLocks noChangeAspect="1" noChangeArrowheads="1"/>
                      </p:cNvPicPr>
                      <p:nvPr/>
                    </p:nvPicPr>
                    <p:blipFill>
                      <a:blip r:embed="rId8">
                        <a:lum bright="-14000" contrast="90000"/>
                        <a:extLst>
                          <a:ext uri="{28A0092B-C50C-407E-A947-70E740481C1C}">
                            <a14:useLocalDpi xmlns:a14="http://schemas.microsoft.com/office/drawing/2010/main" val="0"/>
                          </a:ext>
                        </a:extLst>
                      </a:blip>
                      <a:srcRect/>
                      <a:stretch>
                        <a:fillRect/>
                      </a:stretch>
                    </p:blipFill>
                    <p:spPr bwMode="auto">
                      <a:xfrm>
                        <a:off x="1547813" y="1052513"/>
                        <a:ext cx="4394200" cy="673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7415" name="Picture 7" descr="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76375" y="2354263"/>
            <a:ext cx="5975350" cy="4292600"/>
          </a:xfrm>
          <a:prstGeom prst="rect">
            <a:avLst/>
          </a:prstGeom>
          <a:noFill/>
          <a:extLst>
            <a:ext uri="{909E8E84-426E-40DD-AFC4-6F175D3DCCD1}">
              <a14:hiddenFill xmlns:a14="http://schemas.microsoft.com/office/drawing/2010/main">
                <a:solidFill>
                  <a:srgbClr val="FFFFFF"/>
                </a:solidFill>
              </a14:hiddenFill>
            </a:ext>
          </a:extLst>
        </p:spPr>
      </p:pic>
      <p:sp>
        <p:nvSpPr>
          <p:cNvPr id="2" name="动作按钮: 后退或前一项 1">
            <a:hlinkClick r:id="" action="ppaction://hlinkshowjump?jump=previousslide" highlightClick="1"/>
          </p:cNvPr>
          <p:cNvSpPr/>
          <p:nvPr/>
        </p:nvSpPr>
        <p:spPr>
          <a:xfrm>
            <a:off x="251520" y="3933056"/>
            <a:ext cx="504056" cy="36004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动作按钮: 前进或下一项 2">
            <a:hlinkClick r:id="rId10" action="ppaction://hlinksldjump" highlightClick="1"/>
          </p:cNvPr>
          <p:cNvSpPr/>
          <p:nvPr/>
        </p:nvSpPr>
        <p:spPr>
          <a:xfrm>
            <a:off x="7308304" y="1484784"/>
            <a:ext cx="432048"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7414"/>
                                        </p:tgtEl>
                                        <p:attrNameLst>
                                          <p:attrName>style.visibility</p:attrName>
                                        </p:attrNameLst>
                                      </p:cBhvr>
                                      <p:to>
                                        <p:strVal val="visible"/>
                                      </p:to>
                                    </p:set>
                                    <p:anim calcmode="lin" valueType="num">
                                      <p:cBhvr additive="base">
                                        <p:cTn id="7" dur="500" fill="hold"/>
                                        <p:tgtEl>
                                          <p:spTgt spid="17414"/>
                                        </p:tgtEl>
                                        <p:attrNameLst>
                                          <p:attrName>ppt_x</p:attrName>
                                        </p:attrNameLst>
                                      </p:cBhvr>
                                      <p:tavLst>
                                        <p:tav tm="0">
                                          <p:val>
                                            <p:strVal val="#ppt_x"/>
                                          </p:val>
                                        </p:tav>
                                        <p:tav tm="100000">
                                          <p:val>
                                            <p:strVal val="#ppt_x"/>
                                          </p:val>
                                        </p:tav>
                                      </p:tavLst>
                                    </p:anim>
                                    <p:anim calcmode="lin" valueType="num">
                                      <p:cBhvr additive="base">
                                        <p:cTn id="8"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7411"/>
                                        </p:tgtEl>
                                        <p:attrNameLst>
                                          <p:attrName>style.visibility</p:attrName>
                                        </p:attrNameLst>
                                      </p:cBhvr>
                                      <p:to>
                                        <p:strVal val="visible"/>
                                      </p:to>
                                    </p:set>
                                    <p:anim calcmode="lin" valueType="num">
                                      <p:cBhvr additive="base">
                                        <p:cTn id="13" dur="500" fill="hold"/>
                                        <p:tgtEl>
                                          <p:spTgt spid="17411"/>
                                        </p:tgtEl>
                                        <p:attrNameLst>
                                          <p:attrName>ppt_x</p:attrName>
                                        </p:attrNameLst>
                                      </p:cBhvr>
                                      <p:tavLst>
                                        <p:tav tm="0">
                                          <p:val>
                                            <p:strVal val="#ppt_x"/>
                                          </p:val>
                                        </p:tav>
                                        <p:tav tm="100000">
                                          <p:val>
                                            <p:strVal val="#ppt_x"/>
                                          </p:val>
                                        </p:tav>
                                      </p:tavLst>
                                    </p:anim>
                                    <p:anim calcmode="lin" valueType="num">
                                      <p:cBhvr additive="base">
                                        <p:cTn id="14" dur="500" fill="hold"/>
                                        <p:tgtEl>
                                          <p:spTgt spid="17411"/>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7415"/>
                                        </p:tgtEl>
                                        <p:attrNameLst>
                                          <p:attrName>style.visibility</p:attrName>
                                        </p:attrNameLst>
                                      </p:cBhvr>
                                      <p:to>
                                        <p:strVal val="visible"/>
                                      </p:to>
                                    </p:set>
                                    <p:anim calcmode="lin" valueType="num">
                                      <p:cBhvr additive="base">
                                        <p:cTn id="19" dur="500" fill="hold"/>
                                        <p:tgtEl>
                                          <p:spTgt spid="17415"/>
                                        </p:tgtEl>
                                        <p:attrNameLst>
                                          <p:attrName>ppt_x</p:attrName>
                                        </p:attrNameLst>
                                      </p:cBhvr>
                                      <p:tavLst>
                                        <p:tav tm="0">
                                          <p:val>
                                            <p:strVal val="#ppt_x"/>
                                          </p:val>
                                        </p:tav>
                                        <p:tav tm="100000">
                                          <p:val>
                                            <p:strVal val="#ppt_x"/>
                                          </p:val>
                                        </p:tav>
                                      </p:tavLst>
                                    </p:anim>
                                    <p:anim calcmode="lin" valueType="num">
                                      <p:cBhvr additive="base">
                                        <p:cTn id="20" dur="500" fill="hold"/>
                                        <p:tgtEl>
                                          <p:spTgt spid="174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灯片编号占位符 3"/>
          <p:cNvSpPr>
            <a:spLocks noGrp="1"/>
          </p:cNvSpPr>
          <p:nvPr>
            <p:ph type="sldNum" sz="quarter" idx="12"/>
          </p:nvPr>
        </p:nvSpPr>
        <p:spPr/>
        <p:txBody>
          <a:bodyPr/>
          <a:lstStyle/>
          <a:p>
            <a:fld id="{AB648C6B-55CC-435B-8BA8-D9E23AF34CE1}" type="slidenum">
              <a:rPr lang="en-US" altLang="zh-CN"/>
              <a:pPr/>
              <a:t>52</a:t>
            </a:fld>
            <a:endParaRPr lang="en-US" altLang="zh-CN"/>
          </a:p>
        </p:txBody>
      </p:sp>
      <p:graphicFrame>
        <p:nvGraphicFramePr>
          <p:cNvPr id="18434" name="Object 2"/>
          <p:cNvGraphicFramePr>
            <a:graphicFrameLocks noChangeAspect="1"/>
          </p:cNvGraphicFramePr>
          <p:nvPr/>
        </p:nvGraphicFramePr>
        <p:xfrm>
          <a:off x="1331913" y="1125538"/>
          <a:ext cx="4608512" cy="1403350"/>
        </p:xfrm>
        <a:graphic>
          <a:graphicData uri="http://schemas.openxmlformats.org/presentationml/2006/ole">
            <mc:AlternateContent xmlns:mc="http://schemas.openxmlformats.org/markup-compatibility/2006">
              <mc:Choice xmlns:v="urn:schemas-microsoft-com:vml" Requires="v">
                <p:oleObj spid="_x0000_s18802" name="Equation" r:id="rId3" imgW="1206360" imgH="457200" progId="Equation.DSMT4">
                  <p:embed/>
                </p:oleObj>
              </mc:Choice>
              <mc:Fallback>
                <p:oleObj name="Equation" r:id="rId3" imgW="1206360" imgH="457200" progId="Equation.DSMT4">
                  <p:embed/>
                  <p:pic>
                    <p:nvPicPr>
                      <p:cNvPr id="0" name="Object 2"/>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1331913" y="1125538"/>
                        <a:ext cx="4608512" cy="1403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440" name="Text Box 8"/>
          <p:cNvSpPr txBox="1">
            <a:spLocks noChangeArrowheads="1"/>
          </p:cNvSpPr>
          <p:nvPr/>
        </p:nvSpPr>
        <p:spPr bwMode="auto">
          <a:xfrm>
            <a:off x="539750" y="404813"/>
            <a:ext cx="403860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en-US" altLang="zh-CN" sz="3600" b="1">
                <a:latin typeface="Times New Roman" pitchFamily="18" charset="0"/>
              </a:rPr>
              <a:t>2. </a:t>
            </a:r>
            <a:r>
              <a:rPr kumimoji="1" lang="zh-CN" altLang="en-US" sz="3600" b="1">
                <a:latin typeface="Times New Roman" pitchFamily="18" charset="0"/>
              </a:rPr>
              <a:t>单位阶跃序列</a:t>
            </a:r>
          </a:p>
        </p:txBody>
      </p:sp>
      <p:grpSp>
        <p:nvGrpSpPr>
          <p:cNvPr id="18474" name="Group 42"/>
          <p:cNvGrpSpPr>
            <a:grpSpLocks/>
          </p:cNvGrpSpPr>
          <p:nvPr/>
        </p:nvGrpSpPr>
        <p:grpSpPr bwMode="auto">
          <a:xfrm>
            <a:off x="2843213" y="2852738"/>
            <a:ext cx="4057650" cy="2916237"/>
            <a:chOff x="1791" y="1797"/>
            <a:chExt cx="2556" cy="1837"/>
          </a:xfrm>
        </p:grpSpPr>
        <p:sp>
          <p:nvSpPr>
            <p:cNvPr id="18445" name="Line 13"/>
            <p:cNvSpPr>
              <a:spLocks noChangeShapeType="1"/>
            </p:cNvSpPr>
            <p:nvPr/>
          </p:nvSpPr>
          <p:spPr bwMode="auto">
            <a:xfrm flipV="1">
              <a:off x="2257" y="2132"/>
              <a:ext cx="4" cy="121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8447" name="Object 15"/>
            <p:cNvGraphicFramePr>
              <a:graphicFrameLocks noChangeAspect="1"/>
            </p:cNvGraphicFramePr>
            <p:nvPr/>
          </p:nvGraphicFramePr>
          <p:xfrm>
            <a:off x="4195" y="3249"/>
            <a:ext cx="152" cy="175"/>
          </p:xfrm>
          <a:graphic>
            <a:graphicData uri="http://schemas.openxmlformats.org/presentationml/2006/ole">
              <mc:AlternateContent xmlns:mc="http://schemas.openxmlformats.org/markup-compatibility/2006">
                <mc:Choice xmlns:v="urn:schemas-microsoft-com:vml" Requires="v">
                  <p:oleObj spid="_x0000_s18803" name="Equation" r:id="rId5" imgW="126720" imgH="139680" progId="Equation.DSMT4">
                    <p:embed/>
                  </p:oleObj>
                </mc:Choice>
                <mc:Fallback>
                  <p:oleObj name="Equation" r:id="rId5" imgW="126720" imgH="139680" progId="Equation.DSMT4">
                    <p:embed/>
                    <p:pic>
                      <p:nvPicPr>
                        <p:cNvPr id="0" name="Object 15"/>
                        <p:cNvPicPr>
                          <a:picLocks noChangeAspect="1" noChangeArrowheads="1"/>
                        </p:cNvPicPr>
                        <p:nvPr/>
                      </p:nvPicPr>
                      <p:blipFill>
                        <a:blip r:embed="rId6">
                          <a:lum bright="-12000"/>
                          <a:extLst>
                            <a:ext uri="{28A0092B-C50C-407E-A947-70E740481C1C}">
                              <a14:useLocalDpi xmlns:a14="http://schemas.microsoft.com/office/drawing/2010/main" val="0"/>
                            </a:ext>
                          </a:extLst>
                        </a:blip>
                        <a:srcRect/>
                        <a:stretch>
                          <a:fillRect/>
                        </a:stretch>
                      </p:blipFill>
                      <p:spPr bwMode="auto">
                        <a:xfrm>
                          <a:off x="4195" y="3249"/>
                          <a:ext cx="152"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448" name="Text Box 16"/>
            <p:cNvSpPr txBox="1">
              <a:spLocks noChangeArrowheads="1"/>
            </p:cNvSpPr>
            <p:nvPr/>
          </p:nvSpPr>
          <p:spPr bwMode="auto">
            <a:xfrm>
              <a:off x="2166" y="3365"/>
              <a:ext cx="1145"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dirty="0"/>
                <a:t>0    1    2     3</a:t>
              </a:r>
            </a:p>
          </p:txBody>
        </p:sp>
        <p:sp>
          <p:nvSpPr>
            <p:cNvPr id="18449" name="Oval 17"/>
            <p:cNvSpPr>
              <a:spLocks noChangeArrowheads="1"/>
            </p:cNvSpPr>
            <p:nvPr/>
          </p:nvSpPr>
          <p:spPr bwMode="auto">
            <a:xfrm>
              <a:off x="2235" y="2632"/>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18451" name="Object 19"/>
            <p:cNvGraphicFramePr>
              <a:graphicFrameLocks noChangeAspect="1"/>
            </p:cNvGraphicFramePr>
            <p:nvPr/>
          </p:nvGraphicFramePr>
          <p:xfrm>
            <a:off x="2064" y="1797"/>
            <a:ext cx="478" cy="321"/>
          </p:xfrm>
          <a:graphic>
            <a:graphicData uri="http://schemas.openxmlformats.org/presentationml/2006/ole">
              <mc:AlternateContent xmlns:mc="http://schemas.openxmlformats.org/markup-compatibility/2006">
                <mc:Choice xmlns:v="urn:schemas-microsoft-com:vml" Requires="v">
                  <p:oleObj spid="_x0000_s18804" name="Equation" r:id="rId7" imgW="317160" imgH="203040" progId="Equation.DSMT4">
                    <p:embed/>
                  </p:oleObj>
                </mc:Choice>
                <mc:Fallback>
                  <p:oleObj name="Equation" r:id="rId7" imgW="317160" imgH="203040" progId="Equation.DSMT4">
                    <p:embed/>
                    <p:pic>
                      <p:nvPicPr>
                        <p:cNvPr id="0" name="Object 19"/>
                        <p:cNvPicPr>
                          <a:picLocks noChangeAspect="1" noChangeArrowheads="1"/>
                        </p:cNvPicPr>
                        <p:nvPr/>
                      </p:nvPicPr>
                      <p:blipFill>
                        <a:blip r:embed="rId8">
                          <a:lum bright="-12000"/>
                          <a:extLst>
                            <a:ext uri="{28A0092B-C50C-407E-A947-70E740481C1C}">
                              <a14:useLocalDpi xmlns:a14="http://schemas.microsoft.com/office/drawing/2010/main" val="0"/>
                            </a:ext>
                          </a:extLst>
                        </a:blip>
                        <a:srcRect/>
                        <a:stretch>
                          <a:fillRect/>
                        </a:stretch>
                      </p:blipFill>
                      <p:spPr bwMode="auto">
                        <a:xfrm>
                          <a:off x="2064" y="1797"/>
                          <a:ext cx="478" cy="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8458" name="Group 26"/>
            <p:cNvGrpSpPr>
              <a:grpSpLocks/>
            </p:cNvGrpSpPr>
            <p:nvPr/>
          </p:nvGrpSpPr>
          <p:grpSpPr bwMode="auto">
            <a:xfrm>
              <a:off x="2541" y="2631"/>
              <a:ext cx="43" cy="702"/>
              <a:chOff x="2493" y="2292"/>
              <a:chExt cx="43" cy="702"/>
            </a:xfrm>
          </p:grpSpPr>
          <p:sp>
            <p:nvSpPr>
              <p:cNvPr id="18446" name="Oval 14"/>
              <p:cNvSpPr>
                <a:spLocks noChangeArrowheads="1"/>
              </p:cNvSpPr>
              <p:nvPr/>
            </p:nvSpPr>
            <p:spPr bwMode="auto">
              <a:xfrm>
                <a:off x="2493" y="2292"/>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52" name="Line 20"/>
              <p:cNvSpPr>
                <a:spLocks noChangeShapeType="1"/>
              </p:cNvSpPr>
              <p:nvPr/>
            </p:nvSpPr>
            <p:spPr bwMode="auto">
              <a:xfrm flipH="1" flipV="1">
                <a:off x="2517" y="2296"/>
                <a:ext cx="5" cy="69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18454" name="Text Box 22"/>
            <p:cNvSpPr txBox="1">
              <a:spLocks noChangeArrowheads="1"/>
            </p:cNvSpPr>
            <p:nvPr/>
          </p:nvSpPr>
          <p:spPr bwMode="auto">
            <a:xfrm>
              <a:off x="1973" y="2568"/>
              <a:ext cx="214"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dirty="0"/>
                <a:t>1</a:t>
              </a:r>
            </a:p>
          </p:txBody>
        </p:sp>
        <p:sp>
          <p:nvSpPr>
            <p:cNvPr id="18455" name="Line 23"/>
            <p:cNvSpPr>
              <a:spLocks noChangeShapeType="1"/>
            </p:cNvSpPr>
            <p:nvPr/>
          </p:nvSpPr>
          <p:spPr bwMode="auto">
            <a:xfrm>
              <a:off x="1791" y="3339"/>
              <a:ext cx="2255"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18459" name="Group 27"/>
            <p:cNvGrpSpPr>
              <a:grpSpLocks/>
            </p:cNvGrpSpPr>
            <p:nvPr/>
          </p:nvGrpSpPr>
          <p:grpSpPr bwMode="auto">
            <a:xfrm>
              <a:off x="2857" y="2635"/>
              <a:ext cx="43" cy="702"/>
              <a:chOff x="2493" y="2292"/>
              <a:chExt cx="43" cy="702"/>
            </a:xfrm>
          </p:grpSpPr>
          <p:sp>
            <p:nvSpPr>
              <p:cNvPr id="18460" name="Oval 28"/>
              <p:cNvSpPr>
                <a:spLocks noChangeArrowheads="1"/>
              </p:cNvSpPr>
              <p:nvPr/>
            </p:nvSpPr>
            <p:spPr bwMode="auto">
              <a:xfrm>
                <a:off x="2493" y="2292"/>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61" name="Line 29"/>
              <p:cNvSpPr>
                <a:spLocks noChangeShapeType="1"/>
              </p:cNvSpPr>
              <p:nvPr/>
            </p:nvSpPr>
            <p:spPr bwMode="auto">
              <a:xfrm flipH="1" flipV="1">
                <a:off x="2517" y="2296"/>
                <a:ext cx="5" cy="69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8462" name="Group 30"/>
            <p:cNvGrpSpPr>
              <a:grpSpLocks/>
            </p:cNvGrpSpPr>
            <p:nvPr/>
          </p:nvGrpSpPr>
          <p:grpSpPr bwMode="auto">
            <a:xfrm>
              <a:off x="3173" y="2631"/>
              <a:ext cx="43" cy="702"/>
              <a:chOff x="2493" y="2292"/>
              <a:chExt cx="43" cy="702"/>
            </a:xfrm>
          </p:grpSpPr>
          <p:sp>
            <p:nvSpPr>
              <p:cNvPr id="18463" name="Oval 31"/>
              <p:cNvSpPr>
                <a:spLocks noChangeArrowheads="1"/>
              </p:cNvSpPr>
              <p:nvPr/>
            </p:nvSpPr>
            <p:spPr bwMode="auto">
              <a:xfrm>
                <a:off x="2493" y="2292"/>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64" name="Line 32"/>
              <p:cNvSpPr>
                <a:spLocks noChangeShapeType="1"/>
              </p:cNvSpPr>
              <p:nvPr/>
            </p:nvSpPr>
            <p:spPr bwMode="auto">
              <a:xfrm flipH="1" flipV="1">
                <a:off x="2517" y="2296"/>
                <a:ext cx="5" cy="69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18471" name="Text Box 39"/>
            <p:cNvSpPr txBox="1">
              <a:spLocks noChangeArrowheads="1"/>
            </p:cNvSpPr>
            <p:nvPr/>
          </p:nvSpPr>
          <p:spPr bwMode="auto">
            <a:xfrm>
              <a:off x="3321" y="2730"/>
              <a:ext cx="3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a:t>…</a:t>
              </a:r>
            </a:p>
          </p:txBody>
        </p:sp>
        <p:sp>
          <p:nvSpPr>
            <p:cNvPr id="18473" name="Oval 41"/>
            <p:cNvSpPr>
              <a:spLocks noChangeArrowheads="1"/>
            </p:cNvSpPr>
            <p:nvPr/>
          </p:nvSpPr>
          <p:spPr bwMode="auto">
            <a:xfrm>
              <a:off x="1899" y="3312"/>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2" name="动作按钮: 前进或下一项 1">
            <a:hlinkClick r:id="" action="ppaction://hlinkshowjump?jump=nextslide" highlightClick="1"/>
          </p:cNvPr>
          <p:cNvSpPr/>
          <p:nvPr/>
        </p:nvSpPr>
        <p:spPr>
          <a:xfrm>
            <a:off x="7812360" y="1844824"/>
            <a:ext cx="360040"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动作按钮: 前进或下一项 2">
            <a:hlinkClick r:id="rId9" action="ppaction://hlinksldjump" highlightClick="1"/>
          </p:cNvPr>
          <p:cNvSpPr/>
          <p:nvPr/>
        </p:nvSpPr>
        <p:spPr>
          <a:xfrm>
            <a:off x="8100392" y="5555456"/>
            <a:ext cx="432048" cy="3218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additive="base">
                                        <p:cTn id="7" dur="500" fill="hold"/>
                                        <p:tgtEl>
                                          <p:spTgt spid="18434"/>
                                        </p:tgtEl>
                                        <p:attrNameLst>
                                          <p:attrName>ppt_x</p:attrName>
                                        </p:attrNameLst>
                                      </p:cBhvr>
                                      <p:tavLst>
                                        <p:tav tm="0">
                                          <p:val>
                                            <p:strVal val="#ppt_x"/>
                                          </p:val>
                                        </p:tav>
                                        <p:tav tm="100000">
                                          <p:val>
                                            <p:strVal val="#ppt_x"/>
                                          </p:val>
                                        </p:tav>
                                      </p:tavLst>
                                    </p:anim>
                                    <p:anim calcmode="lin" valueType="num">
                                      <p:cBhvr additive="base">
                                        <p:cTn id="8" dur="500" fill="hold"/>
                                        <p:tgtEl>
                                          <p:spTgt spid="1843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8474"/>
                                        </p:tgtEl>
                                        <p:attrNameLst>
                                          <p:attrName>style.visibility</p:attrName>
                                        </p:attrNameLst>
                                      </p:cBhvr>
                                      <p:to>
                                        <p:strVal val="visible"/>
                                      </p:to>
                                    </p:set>
                                    <p:anim calcmode="lin" valueType="num">
                                      <p:cBhvr additive="base">
                                        <p:cTn id="13" dur="500" fill="hold"/>
                                        <p:tgtEl>
                                          <p:spTgt spid="18474"/>
                                        </p:tgtEl>
                                        <p:attrNameLst>
                                          <p:attrName>ppt_x</p:attrName>
                                        </p:attrNameLst>
                                      </p:cBhvr>
                                      <p:tavLst>
                                        <p:tav tm="0">
                                          <p:val>
                                            <p:strVal val="#ppt_x"/>
                                          </p:val>
                                        </p:tav>
                                        <p:tav tm="100000">
                                          <p:val>
                                            <p:strVal val="#ppt_x"/>
                                          </p:val>
                                        </p:tav>
                                      </p:tavLst>
                                    </p:anim>
                                    <p:anim calcmode="lin" valueType="num">
                                      <p:cBhvr additive="base">
                                        <p:cTn id="14" dur="500" fill="hold"/>
                                        <p:tgtEl>
                                          <p:spTgt spid="184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灯片编号占位符 3"/>
          <p:cNvSpPr>
            <a:spLocks noGrp="1"/>
          </p:cNvSpPr>
          <p:nvPr>
            <p:ph type="sldNum" sz="quarter" idx="12"/>
          </p:nvPr>
        </p:nvSpPr>
        <p:spPr/>
        <p:txBody>
          <a:bodyPr/>
          <a:lstStyle/>
          <a:p>
            <a:fld id="{B25E7B24-B74A-47B1-9169-97F9BE45B1F2}" type="slidenum">
              <a:rPr lang="en-US" altLang="zh-CN"/>
              <a:pPr/>
              <a:t>53</a:t>
            </a:fld>
            <a:endParaRPr lang="en-US" altLang="zh-CN"/>
          </a:p>
        </p:txBody>
      </p:sp>
      <p:graphicFrame>
        <p:nvGraphicFramePr>
          <p:cNvPr id="105474" name="Object 2"/>
          <p:cNvGraphicFramePr>
            <a:graphicFrameLocks noChangeAspect="1"/>
          </p:cNvGraphicFramePr>
          <p:nvPr/>
        </p:nvGraphicFramePr>
        <p:xfrm>
          <a:off x="1042988" y="1268413"/>
          <a:ext cx="5191125" cy="1403350"/>
        </p:xfrm>
        <a:graphic>
          <a:graphicData uri="http://schemas.openxmlformats.org/presentationml/2006/ole">
            <mc:AlternateContent xmlns:mc="http://schemas.openxmlformats.org/markup-compatibility/2006">
              <mc:Choice xmlns:v="urn:schemas-microsoft-com:vml" Requires="v">
                <p:oleObj spid="_x0000_s105822" name="Equation" r:id="rId3" imgW="1358640" imgH="457200" progId="Equation.DSMT4">
                  <p:embed/>
                </p:oleObj>
              </mc:Choice>
              <mc:Fallback>
                <p:oleObj name="Equation" r:id="rId3" imgW="1358640" imgH="457200" progId="Equation.DSMT4">
                  <p:embed/>
                  <p:pic>
                    <p:nvPicPr>
                      <p:cNvPr id="0" name="Object 2"/>
                      <p:cNvPicPr>
                        <a:picLocks noChangeAspect="1" noChangeArrowheads="1"/>
                      </p:cNvPicPr>
                      <p:nvPr/>
                    </p:nvPicPr>
                    <p:blipFill>
                      <a:blip r:embed="rId4">
                        <a:lum bright="-24000"/>
                        <a:extLst>
                          <a:ext uri="{28A0092B-C50C-407E-A947-70E740481C1C}">
                            <a14:useLocalDpi xmlns:a14="http://schemas.microsoft.com/office/drawing/2010/main" val="0"/>
                          </a:ext>
                        </a:extLst>
                      </a:blip>
                      <a:srcRect/>
                      <a:stretch>
                        <a:fillRect/>
                      </a:stretch>
                    </p:blipFill>
                    <p:spPr bwMode="auto">
                      <a:xfrm>
                        <a:off x="1042988" y="1268413"/>
                        <a:ext cx="5191125" cy="1403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5475" name="Text Box 3"/>
          <p:cNvSpPr txBox="1">
            <a:spLocks noChangeArrowheads="1"/>
          </p:cNvSpPr>
          <p:nvPr/>
        </p:nvSpPr>
        <p:spPr bwMode="auto">
          <a:xfrm>
            <a:off x="539750" y="404813"/>
            <a:ext cx="6840538"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600" b="1">
                <a:latin typeface="Times New Roman" pitchFamily="18" charset="0"/>
              </a:rPr>
              <a:t>单位阶跃序列移位（右移</a:t>
            </a:r>
            <a:r>
              <a:rPr kumimoji="1" lang="en-US" altLang="zh-CN" sz="3600" b="1">
                <a:latin typeface="Times New Roman" pitchFamily="18" charset="0"/>
              </a:rPr>
              <a:t>1</a:t>
            </a:r>
            <a:r>
              <a:rPr kumimoji="1" lang="zh-CN" altLang="en-US" sz="3600" b="1">
                <a:latin typeface="Times New Roman" pitchFamily="18" charset="0"/>
              </a:rPr>
              <a:t>位）</a:t>
            </a:r>
          </a:p>
        </p:txBody>
      </p:sp>
      <p:grpSp>
        <p:nvGrpSpPr>
          <p:cNvPr id="105494" name="Group 22"/>
          <p:cNvGrpSpPr>
            <a:grpSpLocks/>
          </p:cNvGrpSpPr>
          <p:nvPr/>
        </p:nvGrpSpPr>
        <p:grpSpPr bwMode="auto">
          <a:xfrm>
            <a:off x="2843213" y="2852738"/>
            <a:ext cx="4057650" cy="2916237"/>
            <a:chOff x="1791" y="1797"/>
            <a:chExt cx="2556" cy="1837"/>
          </a:xfrm>
        </p:grpSpPr>
        <p:sp>
          <p:nvSpPr>
            <p:cNvPr id="105477" name="Line 5"/>
            <p:cNvSpPr>
              <a:spLocks noChangeShapeType="1"/>
            </p:cNvSpPr>
            <p:nvPr/>
          </p:nvSpPr>
          <p:spPr bwMode="auto">
            <a:xfrm flipV="1">
              <a:off x="2257" y="2132"/>
              <a:ext cx="4" cy="121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05478" name="Object 6"/>
            <p:cNvGraphicFramePr>
              <a:graphicFrameLocks noChangeAspect="1"/>
            </p:cNvGraphicFramePr>
            <p:nvPr/>
          </p:nvGraphicFramePr>
          <p:xfrm>
            <a:off x="4195" y="3249"/>
            <a:ext cx="152" cy="175"/>
          </p:xfrm>
          <a:graphic>
            <a:graphicData uri="http://schemas.openxmlformats.org/presentationml/2006/ole">
              <mc:AlternateContent xmlns:mc="http://schemas.openxmlformats.org/markup-compatibility/2006">
                <mc:Choice xmlns:v="urn:schemas-microsoft-com:vml" Requires="v">
                  <p:oleObj spid="_x0000_s105823" name="Equation" r:id="rId5" imgW="126720" imgH="139680" progId="Equation.DSMT4">
                    <p:embed/>
                  </p:oleObj>
                </mc:Choice>
                <mc:Fallback>
                  <p:oleObj name="Equation" r:id="rId5" imgW="126720" imgH="139680" progId="Equation.DSMT4">
                    <p:embed/>
                    <p:pic>
                      <p:nvPicPr>
                        <p:cNvPr id="0" name="Object 6"/>
                        <p:cNvPicPr>
                          <a:picLocks noChangeAspect="1" noChangeArrowheads="1"/>
                        </p:cNvPicPr>
                        <p:nvPr/>
                      </p:nvPicPr>
                      <p:blipFill>
                        <a:blip r:embed="rId6">
                          <a:lum bright="-42000"/>
                          <a:extLst>
                            <a:ext uri="{28A0092B-C50C-407E-A947-70E740481C1C}">
                              <a14:useLocalDpi xmlns:a14="http://schemas.microsoft.com/office/drawing/2010/main" val="0"/>
                            </a:ext>
                          </a:extLst>
                        </a:blip>
                        <a:srcRect/>
                        <a:stretch>
                          <a:fillRect/>
                        </a:stretch>
                      </p:blipFill>
                      <p:spPr bwMode="auto">
                        <a:xfrm>
                          <a:off x="4195" y="3249"/>
                          <a:ext cx="152"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5479" name="Text Box 7"/>
            <p:cNvSpPr txBox="1">
              <a:spLocks noChangeArrowheads="1"/>
            </p:cNvSpPr>
            <p:nvPr/>
          </p:nvSpPr>
          <p:spPr bwMode="auto">
            <a:xfrm>
              <a:off x="2166" y="3365"/>
              <a:ext cx="1145"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0    1    2     3</a:t>
              </a:r>
            </a:p>
          </p:txBody>
        </p:sp>
        <p:sp>
          <p:nvSpPr>
            <p:cNvPr id="105480" name="Oval 8"/>
            <p:cNvSpPr>
              <a:spLocks noChangeArrowheads="1"/>
            </p:cNvSpPr>
            <p:nvPr/>
          </p:nvSpPr>
          <p:spPr bwMode="auto">
            <a:xfrm>
              <a:off x="2235" y="3312"/>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105481" name="Object 9"/>
            <p:cNvGraphicFramePr>
              <a:graphicFrameLocks noChangeAspect="1"/>
            </p:cNvGraphicFramePr>
            <p:nvPr/>
          </p:nvGraphicFramePr>
          <p:xfrm>
            <a:off x="1930" y="1797"/>
            <a:ext cx="746" cy="321"/>
          </p:xfrm>
          <a:graphic>
            <a:graphicData uri="http://schemas.openxmlformats.org/presentationml/2006/ole">
              <mc:AlternateContent xmlns:mc="http://schemas.openxmlformats.org/markup-compatibility/2006">
                <mc:Choice xmlns:v="urn:schemas-microsoft-com:vml" Requires="v">
                  <p:oleObj spid="_x0000_s105824" name="Equation" r:id="rId7" imgW="495000" imgH="203040" progId="Equation.DSMT4">
                    <p:embed/>
                  </p:oleObj>
                </mc:Choice>
                <mc:Fallback>
                  <p:oleObj name="Equation" r:id="rId7" imgW="495000" imgH="203040" progId="Equation.DSMT4">
                    <p:embed/>
                    <p:pic>
                      <p:nvPicPr>
                        <p:cNvPr id="0" name="Object 9"/>
                        <p:cNvPicPr>
                          <a:picLocks noChangeAspect="1" noChangeArrowheads="1"/>
                        </p:cNvPicPr>
                        <p:nvPr/>
                      </p:nvPicPr>
                      <p:blipFill>
                        <a:blip r:embed="rId8">
                          <a:lum bright="-42000"/>
                          <a:extLst>
                            <a:ext uri="{28A0092B-C50C-407E-A947-70E740481C1C}">
                              <a14:useLocalDpi xmlns:a14="http://schemas.microsoft.com/office/drawing/2010/main" val="0"/>
                            </a:ext>
                          </a:extLst>
                        </a:blip>
                        <a:srcRect/>
                        <a:stretch>
                          <a:fillRect/>
                        </a:stretch>
                      </p:blipFill>
                      <p:spPr bwMode="auto">
                        <a:xfrm>
                          <a:off x="1930" y="1797"/>
                          <a:ext cx="746" cy="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05482" name="Group 10"/>
            <p:cNvGrpSpPr>
              <a:grpSpLocks/>
            </p:cNvGrpSpPr>
            <p:nvPr/>
          </p:nvGrpSpPr>
          <p:grpSpPr bwMode="auto">
            <a:xfrm>
              <a:off x="2541" y="2631"/>
              <a:ext cx="43" cy="702"/>
              <a:chOff x="2493" y="2292"/>
              <a:chExt cx="43" cy="702"/>
            </a:xfrm>
          </p:grpSpPr>
          <p:sp>
            <p:nvSpPr>
              <p:cNvPr id="105483" name="Oval 11"/>
              <p:cNvSpPr>
                <a:spLocks noChangeArrowheads="1"/>
              </p:cNvSpPr>
              <p:nvPr/>
            </p:nvSpPr>
            <p:spPr bwMode="auto">
              <a:xfrm>
                <a:off x="2493" y="2292"/>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5484" name="Line 12"/>
              <p:cNvSpPr>
                <a:spLocks noChangeShapeType="1"/>
              </p:cNvSpPr>
              <p:nvPr/>
            </p:nvSpPr>
            <p:spPr bwMode="auto">
              <a:xfrm flipH="1" flipV="1">
                <a:off x="2517" y="2296"/>
                <a:ext cx="5" cy="69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105485" name="Text Box 13"/>
            <p:cNvSpPr txBox="1">
              <a:spLocks noChangeArrowheads="1"/>
            </p:cNvSpPr>
            <p:nvPr/>
          </p:nvSpPr>
          <p:spPr bwMode="auto">
            <a:xfrm>
              <a:off x="1973" y="2568"/>
              <a:ext cx="214"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1</a:t>
              </a:r>
            </a:p>
          </p:txBody>
        </p:sp>
        <p:sp>
          <p:nvSpPr>
            <p:cNvPr id="105486" name="Line 14"/>
            <p:cNvSpPr>
              <a:spLocks noChangeShapeType="1"/>
            </p:cNvSpPr>
            <p:nvPr/>
          </p:nvSpPr>
          <p:spPr bwMode="auto">
            <a:xfrm>
              <a:off x="1791" y="3339"/>
              <a:ext cx="2255"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105487" name="Group 15"/>
            <p:cNvGrpSpPr>
              <a:grpSpLocks/>
            </p:cNvGrpSpPr>
            <p:nvPr/>
          </p:nvGrpSpPr>
          <p:grpSpPr bwMode="auto">
            <a:xfrm>
              <a:off x="2857" y="2635"/>
              <a:ext cx="43" cy="702"/>
              <a:chOff x="2493" y="2292"/>
              <a:chExt cx="43" cy="702"/>
            </a:xfrm>
          </p:grpSpPr>
          <p:sp>
            <p:nvSpPr>
              <p:cNvPr id="105488" name="Oval 16"/>
              <p:cNvSpPr>
                <a:spLocks noChangeArrowheads="1"/>
              </p:cNvSpPr>
              <p:nvPr/>
            </p:nvSpPr>
            <p:spPr bwMode="auto">
              <a:xfrm>
                <a:off x="2493" y="2292"/>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5489" name="Line 17"/>
              <p:cNvSpPr>
                <a:spLocks noChangeShapeType="1"/>
              </p:cNvSpPr>
              <p:nvPr/>
            </p:nvSpPr>
            <p:spPr bwMode="auto">
              <a:xfrm flipH="1" flipV="1">
                <a:off x="2517" y="2296"/>
                <a:ext cx="5" cy="69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05490" name="Group 18"/>
            <p:cNvGrpSpPr>
              <a:grpSpLocks/>
            </p:cNvGrpSpPr>
            <p:nvPr/>
          </p:nvGrpSpPr>
          <p:grpSpPr bwMode="auto">
            <a:xfrm>
              <a:off x="3173" y="2631"/>
              <a:ext cx="43" cy="702"/>
              <a:chOff x="2493" y="2292"/>
              <a:chExt cx="43" cy="702"/>
            </a:xfrm>
          </p:grpSpPr>
          <p:sp>
            <p:nvSpPr>
              <p:cNvPr id="105491" name="Oval 19"/>
              <p:cNvSpPr>
                <a:spLocks noChangeArrowheads="1"/>
              </p:cNvSpPr>
              <p:nvPr/>
            </p:nvSpPr>
            <p:spPr bwMode="auto">
              <a:xfrm>
                <a:off x="2493" y="2292"/>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5492" name="Line 20"/>
              <p:cNvSpPr>
                <a:spLocks noChangeShapeType="1"/>
              </p:cNvSpPr>
              <p:nvPr/>
            </p:nvSpPr>
            <p:spPr bwMode="auto">
              <a:xfrm flipH="1" flipV="1">
                <a:off x="2517" y="2296"/>
                <a:ext cx="5" cy="69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105493" name="Text Box 21"/>
            <p:cNvSpPr txBox="1">
              <a:spLocks noChangeArrowheads="1"/>
            </p:cNvSpPr>
            <p:nvPr/>
          </p:nvSpPr>
          <p:spPr bwMode="auto">
            <a:xfrm>
              <a:off x="3321" y="2730"/>
              <a:ext cx="3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a:t>…</a:t>
              </a:r>
            </a:p>
          </p:txBody>
        </p:sp>
      </p:grpSp>
      <p:sp>
        <p:nvSpPr>
          <p:cNvPr id="2" name="动作按钮: 后退或前一项 1">
            <a:hlinkClick r:id="" action="ppaction://hlinkshowjump?jump=previousslide" highlightClick="1"/>
          </p:cNvPr>
          <p:cNvSpPr/>
          <p:nvPr/>
        </p:nvSpPr>
        <p:spPr>
          <a:xfrm>
            <a:off x="8172400" y="2132856"/>
            <a:ext cx="432048"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5474"/>
                                        </p:tgtEl>
                                        <p:attrNameLst>
                                          <p:attrName>style.visibility</p:attrName>
                                        </p:attrNameLst>
                                      </p:cBhvr>
                                      <p:to>
                                        <p:strVal val="visible"/>
                                      </p:to>
                                    </p:set>
                                    <p:anim calcmode="lin" valueType="num">
                                      <p:cBhvr additive="base">
                                        <p:cTn id="7" dur="500" fill="hold"/>
                                        <p:tgtEl>
                                          <p:spTgt spid="105474"/>
                                        </p:tgtEl>
                                        <p:attrNameLst>
                                          <p:attrName>ppt_x</p:attrName>
                                        </p:attrNameLst>
                                      </p:cBhvr>
                                      <p:tavLst>
                                        <p:tav tm="0">
                                          <p:val>
                                            <p:strVal val="#ppt_x"/>
                                          </p:val>
                                        </p:tav>
                                        <p:tav tm="100000">
                                          <p:val>
                                            <p:strVal val="#ppt_x"/>
                                          </p:val>
                                        </p:tav>
                                      </p:tavLst>
                                    </p:anim>
                                    <p:anim calcmode="lin" valueType="num">
                                      <p:cBhvr additive="base">
                                        <p:cTn id="8" dur="500" fill="hold"/>
                                        <p:tgtEl>
                                          <p:spTgt spid="10547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05494"/>
                                        </p:tgtEl>
                                        <p:attrNameLst>
                                          <p:attrName>style.visibility</p:attrName>
                                        </p:attrNameLst>
                                      </p:cBhvr>
                                      <p:to>
                                        <p:strVal val="visible"/>
                                      </p:to>
                                    </p:set>
                                    <p:anim calcmode="lin" valueType="num">
                                      <p:cBhvr additive="base">
                                        <p:cTn id="13" dur="500" fill="hold"/>
                                        <p:tgtEl>
                                          <p:spTgt spid="105494"/>
                                        </p:tgtEl>
                                        <p:attrNameLst>
                                          <p:attrName>ppt_x</p:attrName>
                                        </p:attrNameLst>
                                      </p:cBhvr>
                                      <p:tavLst>
                                        <p:tav tm="0">
                                          <p:val>
                                            <p:strVal val="#ppt_x"/>
                                          </p:val>
                                        </p:tav>
                                        <p:tav tm="100000">
                                          <p:val>
                                            <p:strVal val="#ppt_x"/>
                                          </p:val>
                                        </p:tav>
                                      </p:tavLst>
                                    </p:anim>
                                    <p:anim calcmode="lin" valueType="num">
                                      <p:cBhvr additive="base">
                                        <p:cTn id="14" dur="500" fill="hold"/>
                                        <p:tgtEl>
                                          <p:spTgt spid="1054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灯片编号占位符 3"/>
          <p:cNvSpPr>
            <a:spLocks noGrp="1"/>
          </p:cNvSpPr>
          <p:nvPr>
            <p:ph type="sldNum" sz="quarter" idx="12"/>
          </p:nvPr>
        </p:nvSpPr>
        <p:spPr/>
        <p:txBody>
          <a:bodyPr/>
          <a:lstStyle/>
          <a:p>
            <a:fld id="{6D6F8E33-39A9-4AF7-A276-5BA633445C00}" type="slidenum">
              <a:rPr lang="en-US" altLang="zh-CN"/>
              <a:pPr/>
              <a:t>54</a:t>
            </a:fld>
            <a:endParaRPr lang="en-US" altLang="zh-CN"/>
          </a:p>
        </p:txBody>
      </p:sp>
      <p:sp>
        <p:nvSpPr>
          <p:cNvPr id="104457" name="Text Box 9"/>
          <p:cNvSpPr txBox="1">
            <a:spLocks noChangeArrowheads="1"/>
          </p:cNvSpPr>
          <p:nvPr/>
        </p:nvSpPr>
        <p:spPr bwMode="auto">
          <a:xfrm>
            <a:off x="250825" y="333375"/>
            <a:ext cx="860425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600" b="1">
                <a:latin typeface="Times New Roman" pitchFamily="18" charset="0"/>
              </a:rPr>
              <a:t>单位阶跃序列和单位抽样序列之间的关系</a:t>
            </a:r>
          </a:p>
        </p:txBody>
      </p:sp>
      <p:graphicFrame>
        <p:nvGraphicFramePr>
          <p:cNvPr id="104462" name="Object 14"/>
          <p:cNvGraphicFramePr>
            <a:graphicFrameLocks noChangeAspect="1"/>
          </p:cNvGraphicFramePr>
          <p:nvPr/>
        </p:nvGraphicFramePr>
        <p:xfrm>
          <a:off x="3203575" y="1196975"/>
          <a:ext cx="4248150" cy="1293813"/>
        </p:xfrm>
        <a:graphic>
          <a:graphicData uri="http://schemas.openxmlformats.org/presentationml/2006/ole">
            <mc:AlternateContent xmlns:mc="http://schemas.openxmlformats.org/markup-compatibility/2006">
              <mc:Choice xmlns:v="urn:schemas-microsoft-com:vml" Requires="v">
                <p:oleObj spid="_x0000_s104678" name="Equation" r:id="rId3" imgW="1206360" imgH="457200" progId="Equation.DSMT4">
                  <p:embed/>
                </p:oleObj>
              </mc:Choice>
              <mc:Fallback>
                <p:oleObj name="Equation" r:id="rId3" imgW="1206360" imgH="457200" progId="Equation.DSMT4">
                  <p:embed/>
                  <p:pic>
                    <p:nvPicPr>
                      <p:cNvPr id="0" name="Object 14"/>
                      <p:cNvPicPr>
                        <a:picLocks noChangeAspect="1" noChangeArrowheads="1"/>
                      </p:cNvPicPr>
                      <p:nvPr/>
                    </p:nvPicPr>
                    <p:blipFill>
                      <a:blip r:embed="rId4">
                        <a:lum bright="-24000"/>
                        <a:extLst>
                          <a:ext uri="{28A0092B-C50C-407E-A947-70E740481C1C}">
                            <a14:useLocalDpi xmlns:a14="http://schemas.microsoft.com/office/drawing/2010/main" val="0"/>
                          </a:ext>
                        </a:extLst>
                      </a:blip>
                      <a:srcRect/>
                      <a:stretch>
                        <a:fillRect/>
                      </a:stretch>
                    </p:blipFill>
                    <p:spPr bwMode="auto">
                      <a:xfrm>
                        <a:off x="3203575" y="1196975"/>
                        <a:ext cx="4248150" cy="1293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4463" name="Object 15"/>
          <p:cNvGraphicFramePr>
            <a:graphicFrameLocks noChangeAspect="1"/>
          </p:cNvGraphicFramePr>
          <p:nvPr/>
        </p:nvGraphicFramePr>
        <p:xfrm>
          <a:off x="3276600" y="2636838"/>
          <a:ext cx="4127500" cy="1244600"/>
        </p:xfrm>
        <a:graphic>
          <a:graphicData uri="http://schemas.openxmlformats.org/presentationml/2006/ole">
            <mc:AlternateContent xmlns:mc="http://schemas.openxmlformats.org/markup-compatibility/2006">
              <mc:Choice xmlns:v="urn:schemas-microsoft-com:vml" Requires="v">
                <p:oleObj spid="_x0000_s104679" name="Equation" r:id="rId5" imgW="1218960" imgH="457200" progId="Equation.DSMT4">
                  <p:embed/>
                </p:oleObj>
              </mc:Choice>
              <mc:Fallback>
                <p:oleObj name="Equation" r:id="rId5" imgW="1218960" imgH="457200" progId="Equation.DSMT4">
                  <p:embed/>
                  <p:pic>
                    <p:nvPicPr>
                      <p:cNvPr id="0" name="Object 15"/>
                      <p:cNvPicPr>
                        <a:picLocks noChangeAspect="1" noChangeArrowheads="1"/>
                      </p:cNvPicPr>
                      <p:nvPr/>
                    </p:nvPicPr>
                    <p:blipFill>
                      <a:blip r:embed="rId6">
                        <a:lum bright="-24000"/>
                        <a:extLst>
                          <a:ext uri="{28A0092B-C50C-407E-A947-70E740481C1C}">
                            <a14:useLocalDpi xmlns:a14="http://schemas.microsoft.com/office/drawing/2010/main" val="0"/>
                          </a:ext>
                        </a:extLst>
                      </a:blip>
                      <a:srcRect/>
                      <a:stretch>
                        <a:fillRect/>
                      </a:stretch>
                    </p:blipFill>
                    <p:spPr bwMode="auto">
                      <a:xfrm>
                        <a:off x="3276600" y="2636838"/>
                        <a:ext cx="4127500" cy="1244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4464" name="Text Box 16"/>
          <p:cNvSpPr txBox="1">
            <a:spLocks noChangeArrowheads="1"/>
          </p:cNvSpPr>
          <p:nvPr/>
        </p:nvSpPr>
        <p:spPr bwMode="auto">
          <a:xfrm>
            <a:off x="534988" y="1535113"/>
            <a:ext cx="2327275"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pPr algn="ctr"/>
            <a:r>
              <a:rPr kumimoji="1" lang="zh-CN" altLang="en-US" sz="2800" b="1">
                <a:latin typeface="Times New Roman" pitchFamily="18" charset="0"/>
              </a:rPr>
              <a:t>单位阶跃序列</a:t>
            </a:r>
          </a:p>
        </p:txBody>
      </p:sp>
      <p:sp>
        <p:nvSpPr>
          <p:cNvPr id="104465" name="Text Box 17"/>
          <p:cNvSpPr txBox="1">
            <a:spLocks noChangeArrowheads="1"/>
          </p:cNvSpPr>
          <p:nvPr/>
        </p:nvSpPr>
        <p:spPr bwMode="auto">
          <a:xfrm>
            <a:off x="539750" y="2924175"/>
            <a:ext cx="2327275" cy="5191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pPr algn="ctr"/>
            <a:r>
              <a:rPr kumimoji="1" lang="zh-CN" altLang="en-US" sz="2800" b="1">
                <a:latin typeface="Times New Roman" pitchFamily="18" charset="0"/>
              </a:rPr>
              <a:t>单位抽样序列</a:t>
            </a:r>
          </a:p>
        </p:txBody>
      </p:sp>
      <p:sp>
        <p:nvSpPr>
          <p:cNvPr id="104466" name="Text Box 18"/>
          <p:cNvSpPr txBox="1">
            <a:spLocks noChangeArrowheads="1"/>
          </p:cNvSpPr>
          <p:nvPr/>
        </p:nvSpPr>
        <p:spPr bwMode="auto">
          <a:xfrm>
            <a:off x="684213" y="4603750"/>
            <a:ext cx="6673850" cy="5191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r>
              <a:rPr kumimoji="1" lang="en-US" altLang="zh-CN" sz="2800" b="1">
                <a:latin typeface="Times New Roman" pitchFamily="18" charset="0"/>
              </a:rPr>
              <a:t> </a:t>
            </a:r>
            <a:r>
              <a:rPr kumimoji="1" lang="zh-CN" altLang="en-US" sz="2800" b="1">
                <a:latin typeface="Times New Roman" pitchFamily="18" charset="0"/>
              </a:rPr>
              <a:t>如何由单位阶跃序列表示单位抽样序列？</a:t>
            </a:r>
          </a:p>
        </p:txBody>
      </p:sp>
      <p:sp>
        <p:nvSpPr>
          <p:cNvPr id="104467" name="Text Box 19"/>
          <p:cNvSpPr txBox="1">
            <a:spLocks noChangeArrowheads="1"/>
          </p:cNvSpPr>
          <p:nvPr/>
        </p:nvSpPr>
        <p:spPr bwMode="auto">
          <a:xfrm>
            <a:off x="755650" y="5373688"/>
            <a:ext cx="6613525"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r>
              <a:rPr kumimoji="1" lang="zh-CN" altLang="en-US" sz="2800" b="1">
                <a:latin typeface="Times New Roman" pitchFamily="18" charset="0"/>
              </a:rPr>
              <a:t>如何由单位抽样序列表示单位阶跃序列？</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464"/>
                                        </p:tgtEl>
                                        <p:attrNameLst>
                                          <p:attrName>style.visibility</p:attrName>
                                        </p:attrNameLst>
                                      </p:cBhvr>
                                      <p:to>
                                        <p:strVal val="visible"/>
                                      </p:to>
                                    </p:set>
                                    <p:anim calcmode="lin" valueType="num">
                                      <p:cBhvr additive="base">
                                        <p:cTn id="7" dur="500" fill="hold"/>
                                        <p:tgtEl>
                                          <p:spTgt spid="104464"/>
                                        </p:tgtEl>
                                        <p:attrNameLst>
                                          <p:attrName>ppt_x</p:attrName>
                                        </p:attrNameLst>
                                      </p:cBhvr>
                                      <p:tavLst>
                                        <p:tav tm="0">
                                          <p:val>
                                            <p:strVal val="#ppt_x"/>
                                          </p:val>
                                        </p:tav>
                                        <p:tav tm="100000">
                                          <p:val>
                                            <p:strVal val="#ppt_x"/>
                                          </p:val>
                                        </p:tav>
                                      </p:tavLst>
                                    </p:anim>
                                    <p:anim calcmode="lin" valueType="num">
                                      <p:cBhvr additive="base">
                                        <p:cTn id="8" dur="500" fill="hold"/>
                                        <p:tgtEl>
                                          <p:spTgt spid="10446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04462"/>
                                        </p:tgtEl>
                                        <p:attrNameLst>
                                          <p:attrName>style.visibility</p:attrName>
                                        </p:attrNameLst>
                                      </p:cBhvr>
                                      <p:to>
                                        <p:strVal val="visible"/>
                                      </p:to>
                                    </p:set>
                                    <p:anim calcmode="lin" valueType="num">
                                      <p:cBhvr additive="base">
                                        <p:cTn id="13" dur="500" fill="hold"/>
                                        <p:tgtEl>
                                          <p:spTgt spid="104462"/>
                                        </p:tgtEl>
                                        <p:attrNameLst>
                                          <p:attrName>ppt_x</p:attrName>
                                        </p:attrNameLst>
                                      </p:cBhvr>
                                      <p:tavLst>
                                        <p:tav tm="0">
                                          <p:val>
                                            <p:strVal val="#ppt_x"/>
                                          </p:val>
                                        </p:tav>
                                        <p:tav tm="100000">
                                          <p:val>
                                            <p:strVal val="#ppt_x"/>
                                          </p:val>
                                        </p:tav>
                                      </p:tavLst>
                                    </p:anim>
                                    <p:anim calcmode="lin" valueType="num">
                                      <p:cBhvr additive="base">
                                        <p:cTn id="14" dur="500" fill="hold"/>
                                        <p:tgtEl>
                                          <p:spTgt spid="10446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4465"/>
                                        </p:tgtEl>
                                        <p:attrNameLst>
                                          <p:attrName>style.visibility</p:attrName>
                                        </p:attrNameLst>
                                      </p:cBhvr>
                                      <p:to>
                                        <p:strVal val="visible"/>
                                      </p:to>
                                    </p:set>
                                    <p:anim calcmode="lin" valueType="num">
                                      <p:cBhvr additive="base">
                                        <p:cTn id="19" dur="500" fill="hold"/>
                                        <p:tgtEl>
                                          <p:spTgt spid="104465"/>
                                        </p:tgtEl>
                                        <p:attrNameLst>
                                          <p:attrName>ppt_x</p:attrName>
                                        </p:attrNameLst>
                                      </p:cBhvr>
                                      <p:tavLst>
                                        <p:tav tm="0">
                                          <p:val>
                                            <p:strVal val="#ppt_x"/>
                                          </p:val>
                                        </p:tav>
                                        <p:tav tm="100000">
                                          <p:val>
                                            <p:strVal val="#ppt_x"/>
                                          </p:val>
                                        </p:tav>
                                      </p:tavLst>
                                    </p:anim>
                                    <p:anim calcmode="lin" valueType="num">
                                      <p:cBhvr additive="base">
                                        <p:cTn id="20" dur="500" fill="hold"/>
                                        <p:tgtEl>
                                          <p:spTgt spid="104465"/>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04463"/>
                                        </p:tgtEl>
                                        <p:attrNameLst>
                                          <p:attrName>style.visibility</p:attrName>
                                        </p:attrNameLst>
                                      </p:cBhvr>
                                      <p:to>
                                        <p:strVal val="visible"/>
                                      </p:to>
                                    </p:set>
                                    <p:anim calcmode="lin" valueType="num">
                                      <p:cBhvr additive="base">
                                        <p:cTn id="25" dur="500" fill="hold"/>
                                        <p:tgtEl>
                                          <p:spTgt spid="104463"/>
                                        </p:tgtEl>
                                        <p:attrNameLst>
                                          <p:attrName>ppt_x</p:attrName>
                                        </p:attrNameLst>
                                      </p:cBhvr>
                                      <p:tavLst>
                                        <p:tav tm="0">
                                          <p:val>
                                            <p:strVal val="#ppt_x"/>
                                          </p:val>
                                        </p:tav>
                                        <p:tav tm="100000">
                                          <p:val>
                                            <p:strVal val="#ppt_x"/>
                                          </p:val>
                                        </p:tav>
                                      </p:tavLst>
                                    </p:anim>
                                    <p:anim calcmode="lin" valueType="num">
                                      <p:cBhvr additive="base">
                                        <p:cTn id="26" dur="500" fill="hold"/>
                                        <p:tgtEl>
                                          <p:spTgt spid="104463"/>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4466"/>
                                        </p:tgtEl>
                                        <p:attrNameLst>
                                          <p:attrName>style.visibility</p:attrName>
                                        </p:attrNameLst>
                                      </p:cBhvr>
                                      <p:to>
                                        <p:strVal val="visible"/>
                                      </p:to>
                                    </p:set>
                                    <p:anim calcmode="lin" valueType="num">
                                      <p:cBhvr additive="base">
                                        <p:cTn id="31" dur="500" fill="hold"/>
                                        <p:tgtEl>
                                          <p:spTgt spid="104466"/>
                                        </p:tgtEl>
                                        <p:attrNameLst>
                                          <p:attrName>ppt_x</p:attrName>
                                        </p:attrNameLst>
                                      </p:cBhvr>
                                      <p:tavLst>
                                        <p:tav tm="0">
                                          <p:val>
                                            <p:strVal val="#ppt_x"/>
                                          </p:val>
                                        </p:tav>
                                        <p:tav tm="100000">
                                          <p:val>
                                            <p:strVal val="#ppt_x"/>
                                          </p:val>
                                        </p:tav>
                                      </p:tavLst>
                                    </p:anim>
                                    <p:anim calcmode="lin" valueType="num">
                                      <p:cBhvr additive="base">
                                        <p:cTn id="32" dur="500" fill="hold"/>
                                        <p:tgtEl>
                                          <p:spTgt spid="104466"/>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4467"/>
                                        </p:tgtEl>
                                        <p:attrNameLst>
                                          <p:attrName>style.visibility</p:attrName>
                                        </p:attrNameLst>
                                      </p:cBhvr>
                                      <p:to>
                                        <p:strVal val="visible"/>
                                      </p:to>
                                    </p:set>
                                    <p:anim calcmode="lin" valueType="num">
                                      <p:cBhvr additive="base">
                                        <p:cTn id="37" dur="500" fill="hold"/>
                                        <p:tgtEl>
                                          <p:spTgt spid="104467"/>
                                        </p:tgtEl>
                                        <p:attrNameLst>
                                          <p:attrName>ppt_x</p:attrName>
                                        </p:attrNameLst>
                                      </p:cBhvr>
                                      <p:tavLst>
                                        <p:tav tm="0">
                                          <p:val>
                                            <p:strVal val="#ppt_x"/>
                                          </p:val>
                                        </p:tav>
                                        <p:tav tm="100000">
                                          <p:val>
                                            <p:strVal val="#ppt_x"/>
                                          </p:val>
                                        </p:tav>
                                      </p:tavLst>
                                    </p:anim>
                                    <p:anim calcmode="lin" valueType="num">
                                      <p:cBhvr additive="base">
                                        <p:cTn id="38" dur="500" fill="hold"/>
                                        <p:tgtEl>
                                          <p:spTgt spid="1044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64" grpId="0"/>
      <p:bldP spid="104465" grpId="0"/>
      <p:bldP spid="104466" grpId="0"/>
      <p:bldP spid="10446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灯片编号占位符 3"/>
          <p:cNvSpPr>
            <a:spLocks noGrp="1"/>
          </p:cNvSpPr>
          <p:nvPr>
            <p:ph type="sldNum" sz="quarter" idx="12"/>
          </p:nvPr>
        </p:nvSpPr>
        <p:spPr/>
        <p:txBody>
          <a:bodyPr/>
          <a:lstStyle/>
          <a:p>
            <a:fld id="{2B934B6A-0D50-46F0-9A5B-B70092DC1C6B}" type="slidenum">
              <a:rPr lang="en-US" altLang="zh-CN"/>
              <a:pPr/>
              <a:t>55</a:t>
            </a:fld>
            <a:endParaRPr lang="en-US" altLang="zh-CN"/>
          </a:p>
        </p:txBody>
      </p:sp>
      <p:graphicFrame>
        <p:nvGraphicFramePr>
          <p:cNvPr id="106498" name="Object 2"/>
          <p:cNvGraphicFramePr>
            <a:graphicFrameLocks noChangeAspect="1"/>
          </p:cNvGraphicFramePr>
          <p:nvPr/>
        </p:nvGraphicFramePr>
        <p:xfrm>
          <a:off x="971550" y="1196975"/>
          <a:ext cx="4338638" cy="641350"/>
        </p:xfrm>
        <a:graphic>
          <a:graphicData uri="http://schemas.openxmlformats.org/presentationml/2006/ole">
            <mc:AlternateContent xmlns:mc="http://schemas.openxmlformats.org/markup-compatibility/2006">
              <mc:Choice xmlns:v="urn:schemas-microsoft-com:vml" Requires="v">
                <p:oleObj spid="_x0000_s107327" name="Equation" r:id="rId3" imgW="1333440" imgH="203040" progId="Equation.3">
                  <p:embed/>
                </p:oleObj>
              </mc:Choice>
              <mc:Fallback>
                <p:oleObj name="Equation" r:id="rId3" imgW="1333440" imgH="203040" progId="Equation.3">
                  <p:embed/>
                  <p:pic>
                    <p:nvPicPr>
                      <p:cNvPr id="0" name="Object 2"/>
                      <p:cNvPicPr>
                        <a:picLocks noChangeAspect="1" noChangeArrowheads="1"/>
                      </p:cNvPicPr>
                      <p:nvPr/>
                    </p:nvPicPr>
                    <p:blipFill>
                      <a:blip r:embed="rId4">
                        <a:lum bright="-42000"/>
                        <a:extLst>
                          <a:ext uri="{28A0092B-C50C-407E-A947-70E740481C1C}">
                            <a14:useLocalDpi xmlns:a14="http://schemas.microsoft.com/office/drawing/2010/main" val="0"/>
                          </a:ext>
                        </a:extLst>
                      </a:blip>
                      <a:srcRect/>
                      <a:stretch>
                        <a:fillRect/>
                      </a:stretch>
                    </p:blipFill>
                    <p:spPr bwMode="auto">
                      <a:xfrm>
                        <a:off x="971550" y="1196975"/>
                        <a:ext cx="4338638"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6499" name="Object 3"/>
          <p:cNvGraphicFramePr>
            <a:graphicFrameLocks noChangeAspect="1"/>
          </p:cNvGraphicFramePr>
          <p:nvPr>
            <p:extLst>
              <p:ext uri="{D42A27DB-BD31-4B8C-83A1-F6EECF244321}">
                <p14:modId xmlns:p14="http://schemas.microsoft.com/office/powerpoint/2010/main" val="3283822809"/>
              </p:ext>
            </p:extLst>
          </p:nvPr>
        </p:nvGraphicFramePr>
        <p:xfrm>
          <a:off x="121023" y="5041127"/>
          <a:ext cx="6880226" cy="1203325"/>
        </p:xfrm>
        <a:graphic>
          <a:graphicData uri="http://schemas.openxmlformats.org/presentationml/2006/ole">
            <mc:AlternateContent xmlns:mc="http://schemas.openxmlformats.org/markup-compatibility/2006">
              <mc:Choice xmlns:v="urn:schemas-microsoft-com:vml" Requires="v">
                <p:oleObj spid="_x0000_s107328" name="Equation" r:id="rId5" imgW="2539800" imgH="457200" progId="Equation.DSMT4">
                  <p:embed/>
                </p:oleObj>
              </mc:Choice>
              <mc:Fallback>
                <p:oleObj name="Equation" r:id="rId5" imgW="2539800" imgH="457200" progId="Equation.DSMT4">
                  <p:embed/>
                  <p:pic>
                    <p:nvPicPr>
                      <p:cNvPr id="0" name="Object 3"/>
                      <p:cNvPicPr>
                        <a:picLocks noChangeAspect="1" noChangeArrowheads="1"/>
                      </p:cNvPicPr>
                      <p:nvPr/>
                    </p:nvPicPr>
                    <p:blipFill>
                      <a:blip r:embed="rId6">
                        <a:lum bright="-42000"/>
                      </a:blip>
                      <a:srcRect/>
                      <a:stretch>
                        <a:fillRect/>
                      </a:stretch>
                    </p:blipFill>
                    <p:spPr bwMode="auto">
                      <a:xfrm>
                        <a:off x="121023" y="5041127"/>
                        <a:ext cx="6880226" cy="1203325"/>
                      </a:xfrm>
                      <a:prstGeom prst="rect">
                        <a:avLst/>
                      </a:prstGeom>
                      <a:noFill/>
                      <a:ln>
                        <a:noFill/>
                      </a:ln>
                      <a:effectLst/>
                    </p:spPr>
                  </p:pic>
                </p:oleObj>
              </mc:Fallback>
            </mc:AlternateContent>
          </a:graphicData>
        </a:graphic>
      </p:graphicFrame>
      <p:sp>
        <p:nvSpPr>
          <p:cNvPr id="106503" name="Text Box 7"/>
          <p:cNvSpPr txBox="1">
            <a:spLocks noChangeArrowheads="1"/>
          </p:cNvSpPr>
          <p:nvPr/>
        </p:nvSpPr>
        <p:spPr bwMode="auto">
          <a:xfrm>
            <a:off x="825500" y="4168775"/>
            <a:ext cx="181610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r>
              <a:rPr kumimoji="1" lang="zh-CN" altLang="en-US" sz="3200" b="1">
                <a:latin typeface="Times New Roman" pitchFamily="18" charset="0"/>
              </a:rPr>
              <a:t>变量置换</a:t>
            </a:r>
          </a:p>
        </p:txBody>
      </p:sp>
      <p:sp>
        <p:nvSpPr>
          <p:cNvPr id="106501" name="Text Box 5"/>
          <p:cNvSpPr txBox="1">
            <a:spLocks noChangeArrowheads="1"/>
          </p:cNvSpPr>
          <p:nvPr/>
        </p:nvSpPr>
        <p:spPr bwMode="auto">
          <a:xfrm>
            <a:off x="82550" y="340747"/>
            <a:ext cx="8604250"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dirty="0">
                <a:latin typeface="Times New Roman" pitchFamily="18" charset="0"/>
              </a:rPr>
              <a:t>由                         </a:t>
            </a:r>
            <a:r>
              <a:rPr kumimoji="1" lang="zh-CN" altLang="en-US" sz="3200" b="1" dirty="0" smtClean="0">
                <a:latin typeface="Times New Roman" pitchFamily="18" charset="0"/>
              </a:rPr>
              <a:t>的</a:t>
            </a:r>
            <a:r>
              <a:rPr kumimoji="1" lang="zh-CN" altLang="en-US" sz="3200" b="1" dirty="0">
                <a:latin typeface="Times New Roman" pitchFamily="18" charset="0"/>
              </a:rPr>
              <a:t>表达式可以得出</a:t>
            </a:r>
          </a:p>
        </p:txBody>
      </p:sp>
      <p:graphicFrame>
        <p:nvGraphicFramePr>
          <p:cNvPr id="106509" name="Object 13"/>
          <p:cNvGraphicFramePr>
            <a:graphicFrameLocks noChangeAspect="1"/>
          </p:cNvGraphicFramePr>
          <p:nvPr>
            <p:extLst>
              <p:ext uri="{D42A27DB-BD31-4B8C-83A1-F6EECF244321}">
                <p14:modId xmlns:p14="http://schemas.microsoft.com/office/powerpoint/2010/main" val="3057497325"/>
              </p:ext>
            </p:extLst>
          </p:nvPr>
        </p:nvGraphicFramePr>
        <p:xfrm>
          <a:off x="603074" y="329634"/>
          <a:ext cx="2519362" cy="601663"/>
        </p:xfrm>
        <a:graphic>
          <a:graphicData uri="http://schemas.openxmlformats.org/presentationml/2006/ole">
            <mc:AlternateContent xmlns:mc="http://schemas.openxmlformats.org/markup-compatibility/2006">
              <mc:Choice xmlns:v="urn:schemas-microsoft-com:vml" Requires="v">
                <p:oleObj spid="_x0000_s107329" name="Equation" r:id="rId7" imgW="825480" imgH="203040" progId="Equation.DSMT4">
                  <p:embed/>
                </p:oleObj>
              </mc:Choice>
              <mc:Fallback>
                <p:oleObj name="Equation" r:id="rId7" imgW="825480" imgH="203040" progId="Equation.DSMT4">
                  <p:embed/>
                  <p:pic>
                    <p:nvPicPr>
                      <p:cNvPr id="0" name="Object 13"/>
                      <p:cNvPicPr>
                        <a:picLocks noChangeAspect="1" noChangeArrowheads="1"/>
                      </p:cNvPicPr>
                      <p:nvPr/>
                    </p:nvPicPr>
                    <p:blipFill>
                      <a:blip r:embed="rId8">
                        <a:lum bright="-42000"/>
                        <a:extLst>
                          <a:ext uri="{28A0092B-C50C-407E-A947-70E740481C1C}">
                            <a14:useLocalDpi xmlns:a14="http://schemas.microsoft.com/office/drawing/2010/main" val="0"/>
                          </a:ext>
                        </a:extLst>
                      </a:blip>
                      <a:srcRect/>
                      <a:stretch>
                        <a:fillRect/>
                      </a:stretch>
                    </p:blipFill>
                    <p:spPr bwMode="auto">
                      <a:xfrm>
                        <a:off x="603074" y="329634"/>
                        <a:ext cx="2519362" cy="601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06513" name="Group 17"/>
          <p:cNvGrpSpPr>
            <a:grpSpLocks/>
          </p:cNvGrpSpPr>
          <p:nvPr/>
        </p:nvGrpSpPr>
        <p:grpSpPr bwMode="auto">
          <a:xfrm>
            <a:off x="611188" y="2133600"/>
            <a:ext cx="5376862" cy="601663"/>
            <a:chOff x="295" y="1570"/>
            <a:chExt cx="3387" cy="379"/>
          </a:xfrm>
        </p:grpSpPr>
        <p:sp>
          <p:nvSpPr>
            <p:cNvPr id="106500" name="Text Box 4"/>
            <p:cNvSpPr txBox="1">
              <a:spLocks noChangeArrowheads="1"/>
            </p:cNvSpPr>
            <p:nvPr/>
          </p:nvSpPr>
          <p:spPr bwMode="auto">
            <a:xfrm>
              <a:off x="295" y="1570"/>
              <a:ext cx="3387" cy="36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r>
                <a:rPr kumimoji="1" lang="zh-CN" altLang="en-US" sz="3200" b="1">
                  <a:latin typeface="Times New Roman" pitchFamily="18" charset="0"/>
                </a:rPr>
                <a:t>即          是             的后向差分</a:t>
              </a:r>
            </a:p>
          </p:txBody>
        </p:sp>
        <p:graphicFrame>
          <p:nvGraphicFramePr>
            <p:cNvPr id="106511" name="Object 15"/>
            <p:cNvGraphicFramePr>
              <a:graphicFrameLocks noChangeAspect="1"/>
            </p:cNvGraphicFramePr>
            <p:nvPr/>
          </p:nvGraphicFramePr>
          <p:xfrm>
            <a:off x="1610" y="1570"/>
            <a:ext cx="610" cy="379"/>
          </p:xfrm>
          <a:graphic>
            <a:graphicData uri="http://schemas.openxmlformats.org/presentationml/2006/ole">
              <mc:AlternateContent xmlns:mc="http://schemas.openxmlformats.org/markup-compatibility/2006">
                <mc:Choice xmlns:v="urn:schemas-microsoft-com:vml" Requires="v">
                  <p:oleObj spid="_x0000_s107330" name="Equation" r:id="rId9" imgW="317160" imgH="203040" progId="Equation.DSMT4">
                    <p:embed/>
                  </p:oleObj>
                </mc:Choice>
                <mc:Fallback>
                  <p:oleObj name="Equation" r:id="rId9" imgW="317160" imgH="203040" progId="Equation.DSMT4">
                    <p:embed/>
                    <p:pic>
                      <p:nvPicPr>
                        <p:cNvPr id="0" name="Object 15"/>
                        <p:cNvPicPr>
                          <a:picLocks noChangeAspect="1" noChangeArrowheads="1"/>
                        </p:cNvPicPr>
                        <p:nvPr/>
                      </p:nvPicPr>
                      <p:blipFill>
                        <a:blip r:embed="rId10">
                          <a:lum bright="-42000"/>
                          <a:extLst>
                            <a:ext uri="{28A0092B-C50C-407E-A947-70E740481C1C}">
                              <a14:useLocalDpi xmlns:a14="http://schemas.microsoft.com/office/drawing/2010/main" val="0"/>
                            </a:ext>
                          </a:extLst>
                        </a:blip>
                        <a:srcRect/>
                        <a:stretch>
                          <a:fillRect/>
                        </a:stretch>
                      </p:blipFill>
                      <p:spPr bwMode="auto">
                        <a:xfrm>
                          <a:off x="1610" y="1570"/>
                          <a:ext cx="610" cy="3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6512" name="Object 16"/>
            <p:cNvGraphicFramePr>
              <a:graphicFrameLocks noChangeAspect="1"/>
            </p:cNvGraphicFramePr>
            <p:nvPr/>
          </p:nvGraphicFramePr>
          <p:xfrm>
            <a:off x="612" y="1570"/>
            <a:ext cx="610" cy="379"/>
          </p:xfrm>
          <a:graphic>
            <a:graphicData uri="http://schemas.openxmlformats.org/presentationml/2006/ole">
              <mc:AlternateContent xmlns:mc="http://schemas.openxmlformats.org/markup-compatibility/2006">
                <mc:Choice xmlns:v="urn:schemas-microsoft-com:vml" Requires="v">
                  <p:oleObj spid="_x0000_s107331" name="Equation" r:id="rId11" imgW="317160" imgH="203040" progId="Equation.DSMT4">
                    <p:embed/>
                  </p:oleObj>
                </mc:Choice>
                <mc:Fallback>
                  <p:oleObj name="Equation" r:id="rId11" imgW="317160" imgH="203040" progId="Equation.DSMT4">
                    <p:embed/>
                    <p:pic>
                      <p:nvPicPr>
                        <p:cNvPr id="0" name="Object 16"/>
                        <p:cNvPicPr>
                          <a:picLocks noChangeAspect="1" noChangeArrowheads="1"/>
                        </p:cNvPicPr>
                        <p:nvPr/>
                      </p:nvPicPr>
                      <p:blipFill>
                        <a:blip r:embed="rId12">
                          <a:lum bright="-42000"/>
                          <a:extLst>
                            <a:ext uri="{28A0092B-C50C-407E-A947-70E740481C1C}">
                              <a14:useLocalDpi xmlns:a14="http://schemas.microsoft.com/office/drawing/2010/main" val="0"/>
                            </a:ext>
                          </a:extLst>
                        </a:blip>
                        <a:srcRect/>
                        <a:stretch>
                          <a:fillRect/>
                        </a:stretch>
                      </p:blipFill>
                      <p:spPr bwMode="auto">
                        <a:xfrm>
                          <a:off x="612" y="1570"/>
                          <a:ext cx="610" cy="3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06514" name="Object 18"/>
          <p:cNvGraphicFramePr>
            <a:graphicFrameLocks noChangeAspect="1"/>
          </p:cNvGraphicFramePr>
          <p:nvPr>
            <p:extLst>
              <p:ext uri="{D42A27DB-BD31-4B8C-83A1-F6EECF244321}">
                <p14:modId xmlns:p14="http://schemas.microsoft.com/office/powerpoint/2010/main" val="4098337278"/>
              </p:ext>
            </p:extLst>
          </p:nvPr>
        </p:nvGraphicFramePr>
        <p:xfrm>
          <a:off x="700088" y="2852738"/>
          <a:ext cx="7672387" cy="1047750"/>
        </p:xfrm>
        <a:graphic>
          <a:graphicData uri="http://schemas.openxmlformats.org/presentationml/2006/ole">
            <mc:AlternateContent xmlns:mc="http://schemas.openxmlformats.org/markup-compatibility/2006">
              <mc:Choice xmlns:v="urn:schemas-microsoft-com:vml" Requires="v">
                <p:oleObj spid="_x0000_s107332" name="Equation" r:id="rId13" imgW="3073320" imgH="431640" progId="Equation.DSMT4">
                  <p:embed/>
                </p:oleObj>
              </mc:Choice>
              <mc:Fallback>
                <p:oleObj name="Equation" r:id="rId13" imgW="3073320" imgH="431640" progId="Equation.DSMT4">
                  <p:embed/>
                  <p:pic>
                    <p:nvPicPr>
                      <p:cNvPr id="0" name="Object 18"/>
                      <p:cNvPicPr>
                        <a:picLocks noChangeAspect="1" noChangeArrowheads="1"/>
                      </p:cNvPicPr>
                      <p:nvPr/>
                    </p:nvPicPr>
                    <p:blipFill>
                      <a:blip r:embed="rId14">
                        <a:lum bright="-42000"/>
                      </a:blip>
                      <a:srcRect/>
                      <a:stretch>
                        <a:fillRect/>
                      </a:stretch>
                    </p:blipFill>
                    <p:spPr bwMode="auto">
                      <a:xfrm>
                        <a:off x="700088" y="2852738"/>
                        <a:ext cx="7672387" cy="1047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6515" name="Object 19"/>
          <p:cNvGraphicFramePr>
            <a:graphicFrameLocks noChangeAspect="1"/>
          </p:cNvGraphicFramePr>
          <p:nvPr/>
        </p:nvGraphicFramePr>
        <p:xfrm>
          <a:off x="2987675" y="4292600"/>
          <a:ext cx="1522413" cy="431800"/>
        </p:xfrm>
        <a:graphic>
          <a:graphicData uri="http://schemas.openxmlformats.org/presentationml/2006/ole">
            <mc:AlternateContent xmlns:mc="http://schemas.openxmlformats.org/markup-compatibility/2006">
              <mc:Choice xmlns:v="urn:schemas-microsoft-com:vml" Requires="v">
                <p:oleObj spid="_x0000_s107333" name="Equation" r:id="rId15" imgW="609480" imgH="177480" progId="Equation.DSMT4">
                  <p:embed/>
                </p:oleObj>
              </mc:Choice>
              <mc:Fallback>
                <p:oleObj name="Equation" r:id="rId15" imgW="609480" imgH="177480" progId="Equation.DSMT4">
                  <p:embed/>
                  <p:pic>
                    <p:nvPicPr>
                      <p:cNvPr id="0" name="Object 19"/>
                      <p:cNvPicPr>
                        <a:picLocks noChangeAspect="1" noChangeArrowheads="1"/>
                      </p:cNvPicPr>
                      <p:nvPr/>
                    </p:nvPicPr>
                    <p:blipFill>
                      <a:blip r:embed="rId16">
                        <a:lum bright="-42000"/>
                        <a:extLst>
                          <a:ext uri="{28A0092B-C50C-407E-A947-70E740481C1C}">
                            <a14:useLocalDpi xmlns:a14="http://schemas.microsoft.com/office/drawing/2010/main" val="0"/>
                          </a:ext>
                        </a:extLst>
                      </a:blip>
                      <a:srcRect/>
                      <a:stretch>
                        <a:fillRect/>
                      </a:stretch>
                    </p:blipFill>
                    <p:spPr bwMode="auto">
                      <a:xfrm>
                        <a:off x="2987675" y="4292600"/>
                        <a:ext cx="1522413"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6516" name="Text Box 20"/>
          <p:cNvSpPr txBox="1">
            <a:spLocks noChangeArrowheads="1"/>
          </p:cNvSpPr>
          <p:nvPr/>
        </p:nvSpPr>
        <p:spPr bwMode="auto">
          <a:xfrm>
            <a:off x="7092280" y="5324918"/>
            <a:ext cx="181610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r>
              <a:rPr kumimoji="1" lang="zh-CN" altLang="en-US" sz="3200" b="1" dirty="0">
                <a:latin typeface="Times New Roman" pitchFamily="18" charset="0"/>
              </a:rPr>
              <a:t>累加运算</a:t>
            </a:r>
          </a:p>
        </p:txBody>
      </p:sp>
      <p:sp>
        <p:nvSpPr>
          <p:cNvPr id="2" name="动作按钮: 后退或前一项 1">
            <a:hlinkClick r:id="rId17" action="ppaction://hlinksldjump" highlightClick="1"/>
          </p:cNvPr>
          <p:cNvSpPr/>
          <p:nvPr/>
        </p:nvSpPr>
        <p:spPr>
          <a:xfrm>
            <a:off x="8100392" y="3645024"/>
            <a:ext cx="432048" cy="36004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7088" name="Picture 59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342411" y="338361"/>
            <a:ext cx="2847626" cy="260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6501"/>
                                        </p:tgtEl>
                                        <p:attrNameLst>
                                          <p:attrName>style.visibility</p:attrName>
                                        </p:attrNameLst>
                                      </p:cBhvr>
                                      <p:to>
                                        <p:strVal val="visible"/>
                                      </p:to>
                                    </p:set>
                                    <p:anim calcmode="lin" valueType="num">
                                      <p:cBhvr additive="base">
                                        <p:cTn id="7" dur="500" fill="hold"/>
                                        <p:tgtEl>
                                          <p:spTgt spid="106501"/>
                                        </p:tgtEl>
                                        <p:attrNameLst>
                                          <p:attrName>ppt_x</p:attrName>
                                        </p:attrNameLst>
                                      </p:cBhvr>
                                      <p:tavLst>
                                        <p:tav tm="0">
                                          <p:val>
                                            <p:strVal val="#ppt_x"/>
                                          </p:val>
                                        </p:tav>
                                        <p:tav tm="100000">
                                          <p:val>
                                            <p:strVal val="#ppt_x"/>
                                          </p:val>
                                        </p:tav>
                                      </p:tavLst>
                                    </p:anim>
                                    <p:anim calcmode="lin" valueType="num">
                                      <p:cBhvr additive="base">
                                        <p:cTn id="8" dur="500" fill="hold"/>
                                        <p:tgtEl>
                                          <p:spTgt spid="10650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6509"/>
                                        </p:tgtEl>
                                        <p:attrNameLst>
                                          <p:attrName>style.visibility</p:attrName>
                                        </p:attrNameLst>
                                      </p:cBhvr>
                                      <p:to>
                                        <p:strVal val="visible"/>
                                      </p:to>
                                    </p:set>
                                    <p:anim calcmode="lin" valueType="num">
                                      <p:cBhvr additive="base">
                                        <p:cTn id="11" dur="500" fill="hold"/>
                                        <p:tgtEl>
                                          <p:spTgt spid="106509"/>
                                        </p:tgtEl>
                                        <p:attrNameLst>
                                          <p:attrName>ppt_x</p:attrName>
                                        </p:attrNameLst>
                                      </p:cBhvr>
                                      <p:tavLst>
                                        <p:tav tm="0">
                                          <p:val>
                                            <p:strVal val="#ppt_x"/>
                                          </p:val>
                                        </p:tav>
                                        <p:tav tm="100000">
                                          <p:val>
                                            <p:strVal val="#ppt_x"/>
                                          </p:val>
                                        </p:tav>
                                      </p:tavLst>
                                    </p:anim>
                                    <p:anim calcmode="lin" valueType="num">
                                      <p:cBhvr additive="base">
                                        <p:cTn id="12" dur="500" fill="hold"/>
                                        <p:tgtEl>
                                          <p:spTgt spid="106509"/>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106498"/>
                                        </p:tgtEl>
                                        <p:attrNameLst>
                                          <p:attrName>style.visibility</p:attrName>
                                        </p:attrNameLst>
                                      </p:cBhvr>
                                      <p:to>
                                        <p:strVal val="visible"/>
                                      </p:to>
                                    </p:set>
                                    <p:anim calcmode="lin" valueType="num">
                                      <p:cBhvr additive="base">
                                        <p:cTn id="17" dur="500" fill="hold"/>
                                        <p:tgtEl>
                                          <p:spTgt spid="106498"/>
                                        </p:tgtEl>
                                        <p:attrNameLst>
                                          <p:attrName>ppt_x</p:attrName>
                                        </p:attrNameLst>
                                      </p:cBhvr>
                                      <p:tavLst>
                                        <p:tav tm="0">
                                          <p:val>
                                            <p:strVal val="#ppt_x"/>
                                          </p:val>
                                        </p:tav>
                                        <p:tav tm="100000">
                                          <p:val>
                                            <p:strVal val="#ppt_x"/>
                                          </p:val>
                                        </p:tav>
                                      </p:tavLst>
                                    </p:anim>
                                    <p:anim calcmode="lin" valueType="num">
                                      <p:cBhvr additive="base">
                                        <p:cTn id="18" dur="500" fill="hold"/>
                                        <p:tgtEl>
                                          <p:spTgt spid="106498"/>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107088"/>
                                        </p:tgtEl>
                                        <p:attrNameLst>
                                          <p:attrName>style.visibility</p:attrName>
                                        </p:attrNameLst>
                                      </p:cBhvr>
                                      <p:to>
                                        <p:strVal val="visible"/>
                                      </p:to>
                                    </p:set>
                                    <p:anim calcmode="lin" valueType="num">
                                      <p:cBhvr additive="base">
                                        <p:cTn id="23" dur="500" fill="hold"/>
                                        <p:tgtEl>
                                          <p:spTgt spid="107088"/>
                                        </p:tgtEl>
                                        <p:attrNameLst>
                                          <p:attrName>ppt_x</p:attrName>
                                        </p:attrNameLst>
                                      </p:cBhvr>
                                      <p:tavLst>
                                        <p:tav tm="0">
                                          <p:val>
                                            <p:strVal val="#ppt_x"/>
                                          </p:val>
                                        </p:tav>
                                        <p:tav tm="100000">
                                          <p:val>
                                            <p:strVal val="#ppt_x"/>
                                          </p:val>
                                        </p:tav>
                                      </p:tavLst>
                                    </p:anim>
                                    <p:anim calcmode="lin" valueType="num">
                                      <p:cBhvr additive="base">
                                        <p:cTn id="24" dur="500" fill="hold"/>
                                        <p:tgtEl>
                                          <p:spTgt spid="10708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06513"/>
                                        </p:tgtEl>
                                        <p:attrNameLst>
                                          <p:attrName>style.visibility</p:attrName>
                                        </p:attrNameLst>
                                      </p:cBhvr>
                                      <p:to>
                                        <p:strVal val="visible"/>
                                      </p:to>
                                    </p:set>
                                    <p:anim calcmode="lin" valueType="num">
                                      <p:cBhvr additive="base">
                                        <p:cTn id="29" dur="500" fill="hold"/>
                                        <p:tgtEl>
                                          <p:spTgt spid="106513"/>
                                        </p:tgtEl>
                                        <p:attrNameLst>
                                          <p:attrName>ppt_x</p:attrName>
                                        </p:attrNameLst>
                                      </p:cBhvr>
                                      <p:tavLst>
                                        <p:tav tm="0">
                                          <p:val>
                                            <p:strVal val="#ppt_x"/>
                                          </p:val>
                                        </p:tav>
                                        <p:tav tm="100000">
                                          <p:val>
                                            <p:strVal val="#ppt_x"/>
                                          </p:val>
                                        </p:tav>
                                      </p:tavLst>
                                    </p:anim>
                                    <p:anim calcmode="lin" valueType="num">
                                      <p:cBhvr additive="base">
                                        <p:cTn id="30" dur="500" fill="hold"/>
                                        <p:tgtEl>
                                          <p:spTgt spid="106513"/>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106514"/>
                                        </p:tgtEl>
                                        <p:attrNameLst>
                                          <p:attrName>style.visibility</p:attrName>
                                        </p:attrNameLst>
                                      </p:cBhvr>
                                      <p:to>
                                        <p:strVal val="visible"/>
                                      </p:to>
                                    </p:set>
                                    <p:anim calcmode="lin" valueType="num">
                                      <p:cBhvr additive="base">
                                        <p:cTn id="35" dur="500" fill="hold"/>
                                        <p:tgtEl>
                                          <p:spTgt spid="106514"/>
                                        </p:tgtEl>
                                        <p:attrNameLst>
                                          <p:attrName>ppt_x</p:attrName>
                                        </p:attrNameLst>
                                      </p:cBhvr>
                                      <p:tavLst>
                                        <p:tav tm="0">
                                          <p:val>
                                            <p:strVal val="#ppt_x"/>
                                          </p:val>
                                        </p:tav>
                                        <p:tav tm="100000">
                                          <p:val>
                                            <p:strVal val="#ppt_x"/>
                                          </p:val>
                                        </p:tav>
                                      </p:tavLst>
                                    </p:anim>
                                    <p:anim calcmode="lin" valueType="num">
                                      <p:cBhvr additive="base">
                                        <p:cTn id="36" dur="500" fill="hold"/>
                                        <p:tgtEl>
                                          <p:spTgt spid="106514"/>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06503"/>
                                        </p:tgtEl>
                                        <p:attrNameLst>
                                          <p:attrName>style.visibility</p:attrName>
                                        </p:attrNameLst>
                                      </p:cBhvr>
                                      <p:to>
                                        <p:strVal val="visible"/>
                                      </p:to>
                                    </p:set>
                                    <p:anim calcmode="lin" valueType="num">
                                      <p:cBhvr additive="base">
                                        <p:cTn id="41" dur="500" fill="hold"/>
                                        <p:tgtEl>
                                          <p:spTgt spid="106503"/>
                                        </p:tgtEl>
                                        <p:attrNameLst>
                                          <p:attrName>ppt_x</p:attrName>
                                        </p:attrNameLst>
                                      </p:cBhvr>
                                      <p:tavLst>
                                        <p:tav tm="0">
                                          <p:val>
                                            <p:strVal val="#ppt_x"/>
                                          </p:val>
                                        </p:tav>
                                        <p:tav tm="100000">
                                          <p:val>
                                            <p:strVal val="#ppt_x"/>
                                          </p:val>
                                        </p:tav>
                                      </p:tavLst>
                                    </p:anim>
                                    <p:anim calcmode="lin" valueType="num">
                                      <p:cBhvr additive="base">
                                        <p:cTn id="42" dur="500" fill="hold"/>
                                        <p:tgtEl>
                                          <p:spTgt spid="106503"/>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nodeType="clickEffect">
                                  <p:stCondLst>
                                    <p:cond delay="0"/>
                                  </p:stCondLst>
                                  <p:childTnLst>
                                    <p:set>
                                      <p:cBhvr>
                                        <p:cTn id="46" dur="1" fill="hold">
                                          <p:stCondLst>
                                            <p:cond delay="0"/>
                                          </p:stCondLst>
                                        </p:cTn>
                                        <p:tgtEl>
                                          <p:spTgt spid="106515"/>
                                        </p:tgtEl>
                                        <p:attrNameLst>
                                          <p:attrName>style.visibility</p:attrName>
                                        </p:attrNameLst>
                                      </p:cBhvr>
                                      <p:to>
                                        <p:strVal val="visible"/>
                                      </p:to>
                                    </p:set>
                                    <p:anim calcmode="lin" valueType="num">
                                      <p:cBhvr additive="base">
                                        <p:cTn id="47" dur="500" fill="hold"/>
                                        <p:tgtEl>
                                          <p:spTgt spid="106515"/>
                                        </p:tgtEl>
                                        <p:attrNameLst>
                                          <p:attrName>ppt_x</p:attrName>
                                        </p:attrNameLst>
                                      </p:cBhvr>
                                      <p:tavLst>
                                        <p:tav tm="0">
                                          <p:val>
                                            <p:strVal val="#ppt_x"/>
                                          </p:val>
                                        </p:tav>
                                        <p:tav tm="100000">
                                          <p:val>
                                            <p:strVal val="#ppt_x"/>
                                          </p:val>
                                        </p:tav>
                                      </p:tavLst>
                                    </p:anim>
                                    <p:anim calcmode="lin" valueType="num">
                                      <p:cBhvr additive="base">
                                        <p:cTn id="48" dur="500" fill="hold"/>
                                        <p:tgtEl>
                                          <p:spTgt spid="106515"/>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nodeType="clickEffect">
                                  <p:stCondLst>
                                    <p:cond delay="0"/>
                                  </p:stCondLst>
                                  <p:childTnLst>
                                    <p:set>
                                      <p:cBhvr>
                                        <p:cTn id="52" dur="1" fill="hold">
                                          <p:stCondLst>
                                            <p:cond delay="0"/>
                                          </p:stCondLst>
                                        </p:cTn>
                                        <p:tgtEl>
                                          <p:spTgt spid="106499"/>
                                        </p:tgtEl>
                                        <p:attrNameLst>
                                          <p:attrName>style.visibility</p:attrName>
                                        </p:attrNameLst>
                                      </p:cBhvr>
                                      <p:to>
                                        <p:strVal val="visible"/>
                                      </p:to>
                                    </p:set>
                                    <p:anim calcmode="lin" valueType="num">
                                      <p:cBhvr additive="base">
                                        <p:cTn id="53" dur="500" fill="hold"/>
                                        <p:tgtEl>
                                          <p:spTgt spid="106499"/>
                                        </p:tgtEl>
                                        <p:attrNameLst>
                                          <p:attrName>ppt_x</p:attrName>
                                        </p:attrNameLst>
                                      </p:cBhvr>
                                      <p:tavLst>
                                        <p:tav tm="0">
                                          <p:val>
                                            <p:strVal val="#ppt_x"/>
                                          </p:val>
                                        </p:tav>
                                        <p:tav tm="100000">
                                          <p:val>
                                            <p:strVal val="#ppt_x"/>
                                          </p:val>
                                        </p:tav>
                                      </p:tavLst>
                                    </p:anim>
                                    <p:anim calcmode="lin" valueType="num">
                                      <p:cBhvr additive="base">
                                        <p:cTn id="54" dur="500" fill="hold"/>
                                        <p:tgtEl>
                                          <p:spTgt spid="106499"/>
                                        </p:tgtEl>
                                        <p:attrNameLst>
                                          <p:attrName>ppt_y</p:attrName>
                                        </p:attrNameLst>
                                      </p:cBhvr>
                                      <p:tavLst>
                                        <p:tav tm="0">
                                          <p:val>
                                            <p:strVal val="1+#ppt_h/2"/>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06516"/>
                                        </p:tgtEl>
                                        <p:attrNameLst>
                                          <p:attrName>style.visibility</p:attrName>
                                        </p:attrNameLst>
                                      </p:cBhvr>
                                      <p:to>
                                        <p:strVal val="visible"/>
                                      </p:to>
                                    </p:set>
                                    <p:anim calcmode="lin" valueType="num">
                                      <p:cBhvr additive="base">
                                        <p:cTn id="59" dur="500" fill="hold"/>
                                        <p:tgtEl>
                                          <p:spTgt spid="106516"/>
                                        </p:tgtEl>
                                        <p:attrNameLst>
                                          <p:attrName>ppt_x</p:attrName>
                                        </p:attrNameLst>
                                      </p:cBhvr>
                                      <p:tavLst>
                                        <p:tav tm="0">
                                          <p:val>
                                            <p:strVal val="#ppt_x"/>
                                          </p:val>
                                        </p:tav>
                                        <p:tav tm="100000">
                                          <p:val>
                                            <p:strVal val="#ppt_x"/>
                                          </p:val>
                                        </p:tav>
                                      </p:tavLst>
                                    </p:anim>
                                    <p:anim calcmode="lin" valueType="num">
                                      <p:cBhvr additive="base">
                                        <p:cTn id="60" dur="500" fill="hold"/>
                                        <p:tgtEl>
                                          <p:spTgt spid="1065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3" grpId="0"/>
      <p:bldP spid="106501" grpId="0"/>
      <p:bldP spid="10651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灯片编号占位符 3"/>
          <p:cNvSpPr>
            <a:spLocks noGrp="1"/>
          </p:cNvSpPr>
          <p:nvPr>
            <p:ph type="sldNum" sz="quarter" idx="12"/>
          </p:nvPr>
        </p:nvSpPr>
        <p:spPr/>
        <p:txBody>
          <a:bodyPr/>
          <a:lstStyle/>
          <a:p>
            <a:fld id="{C2172217-9116-489B-A7ED-274E8CB9EBF8}" type="slidenum">
              <a:rPr lang="en-US" altLang="zh-CN"/>
              <a:pPr/>
              <a:t>56</a:t>
            </a:fld>
            <a:endParaRPr lang="en-US" altLang="zh-CN"/>
          </a:p>
        </p:txBody>
      </p:sp>
      <p:sp>
        <p:nvSpPr>
          <p:cNvPr id="19461" name="Text Box 5"/>
          <p:cNvSpPr txBox="1">
            <a:spLocks noChangeArrowheads="1"/>
          </p:cNvSpPr>
          <p:nvPr/>
        </p:nvSpPr>
        <p:spPr bwMode="auto">
          <a:xfrm>
            <a:off x="539750" y="404813"/>
            <a:ext cx="403860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en-US" altLang="zh-CN" sz="3600" b="1">
                <a:latin typeface="Times New Roman" pitchFamily="18" charset="0"/>
              </a:rPr>
              <a:t>3. </a:t>
            </a:r>
            <a:r>
              <a:rPr kumimoji="1" lang="zh-CN" altLang="en-US" sz="3600" b="1">
                <a:latin typeface="Times New Roman" pitchFamily="18" charset="0"/>
              </a:rPr>
              <a:t>矩形序列</a:t>
            </a:r>
          </a:p>
        </p:txBody>
      </p:sp>
      <p:grpSp>
        <p:nvGrpSpPr>
          <p:cNvPr id="19488" name="Group 32"/>
          <p:cNvGrpSpPr>
            <a:grpSpLocks/>
          </p:cNvGrpSpPr>
          <p:nvPr/>
        </p:nvGrpSpPr>
        <p:grpSpPr bwMode="auto">
          <a:xfrm>
            <a:off x="2124075" y="3141663"/>
            <a:ext cx="4849813" cy="2947987"/>
            <a:chOff x="1519" y="2231"/>
            <a:chExt cx="3055" cy="1857"/>
          </a:xfrm>
        </p:grpSpPr>
        <p:sp>
          <p:nvSpPr>
            <p:cNvPr id="19465" name="Line 9"/>
            <p:cNvSpPr>
              <a:spLocks noChangeShapeType="1"/>
            </p:cNvSpPr>
            <p:nvPr/>
          </p:nvSpPr>
          <p:spPr bwMode="auto">
            <a:xfrm flipV="1">
              <a:off x="1985" y="2586"/>
              <a:ext cx="4" cy="121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9466" name="Object 10"/>
            <p:cNvGraphicFramePr>
              <a:graphicFrameLocks noChangeAspect="1"/>
            </p:cNvGraphicFramePr>
            <p:nvPr/>
          </p:nvGraphicFramePr>
          <p:xfrm>
            <a:off x="4422" y="3702"/>
            <a:ext cx="152" cy="175"/>
          </p:xfrm>
          <a:graphic>
            <a:graphicData uri="http://schemas.openxmlformats.org/presentationml/2006/ole">
              <mc:AlternateContent xmlns:mc="http://schemas.openxmlformats.org/markup-compatibility/2006">
                <mc:Choice xmlns:v="urn:schemas-microsoft-com:vml" Requires="v">
                  <p:oleObj spid="_x0000_s19810" name="Equation" r:id="rId3" imgW="126720" imgH="139680" progId="Equation.DSMT4">
                    <p:embed/>
                  </p:oleObj>
                </mc:Choice>
                <mc:Fallback>
                  <p:oleObj name="Equation" r:id="rId3" imgW="126720" imgH="139680" progId="Equation.DSMT4">
                    <p:embed/>
                    <p:pic>
                      <p:nvPicPr>
                        <p:cNvPr id="0" name="Object 10"/>
                        <p:cNvPicPr>
                          <a:picLocks noChangeAspect="1" noChangeArrowheads="1"/>
                        </p:cNvPicPr>
                        <p:nvPr/>
                      </p:nvPicPr>
                      <p:blipFill>
                        <a:blip r:embed="rId4">
                          <a:lum bright="-12000"/>
                          <a:extLst>
                            <a:ext uri="{28A0092B-C50C-407E-A947-70E740481C1C}">
                              <a14:useLocalDpi xmlns:a14="http://schemas.microsoft.com/office/drawing/2010/main" val="0"/>
                            </a:ext>
                          </a:extLst>
                        </a:blip>
                        <a:srcRect/>
                        <a:stretch>
                          <a:fillRect/>
                        </a:stretch>
                      </p:blipFill>
                      <p:spPr bwMode="auto">
                        <a:xfrm>
                          <a:off x="4422" y="3702"/>
                          <a:ext cx="152"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67" name="Text Box 11"/>
            <p:cNvSpPr txBox="1">
              <a:spLocks noChangeArrowheads="1"/>
            </p:cNvSpPr>
            <p:nvPr/>
          </p:nvSpPr>
          <p:spPr bwMode="auto">
            <a:xfrm>
              <a:off x="1894" y="3819"/>
              <a:ext cx="2095"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0    1    2     3        N-1   N</a:t>
              </a:r>
            </a:p>
          </p:txBody>
        </p:sp>
        <p:sp>
          <p:nvSpPr>
            <p:cNvPr id="19468" name="Oval 12"/>
            <p:cNvSpPr>
              <a:spLocks noChangeArrowheads="1"/>
            </p:cNvSpPr>
            <p:nvPr/>
          </p:nvSpPr>
          <p:spPr bwMode="auto">
            <a:xfrm>
              <a:off x="1963" y="3086"/>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19469" name="Object 13"/>
            <p:cNvGraphicFramePr>
              <a:graphicFrameLocks noChangeAspect="1"/>
            </p:cNvGraphicFramePr>
            <p:nvPr/>
          </p:nvGraphicFramePr>
          <p:xfrm>
            <a:off x="1716" y="2231"/>
            <a:ext cx="631" cy="362"/>
          </p:xfrm>
          <a:graphic>
            <a:graphicData uri="http://schemas.openxmlformats.org/presentationml/2006/ole">
              <mc:AlternateContent xmlns:mc="http://schemas.openxmlformats.org/markup-compatibility/2006">
                <mc:Choice xmlns:v="urn:schemas-microsoft-com:vml" Requires="v">
                  <p:oleObj spid="_x0000_s19811" name="Equation" r:id="rId5" imgW="419040" imgH="228600" progId="Equation.DSMT4">
                    <p:embed/>
                  </p:oleObj>
                </mc:Choice>
                <mc:Fallback>
                  <p:oleObj name="Equation" r:id="rId5" imgW="419040" imgH="228600" progId="Equation.DSMT4">
                    <p:embed/>
                    <p:pic>
                      <p:nvPicPr>
                        <p:cNvPr id="0" name="Object 13"/>
                        <p:cNvPicPr>
                          <a:picLocks noChangeAspect="1" noChangeArrowheads="1"/>
                        </p:cNvPicPr>
                        <p:nvPr/>
                      </p:nvPicPr>
                      <p:blipFill>
                        <a:blip r:embed="rId6">
                          <a:lum bright="-12000"/>
                          <a:extLst>
                            <a:ext uri="{28A0092B-C50C-407E-A947-70E740481C1C}">
                              <a14:useLocalDpi xmlns:a14="http://schemas.microsoft.com/office/drawing/2010/main" val="0"/>
                            </a:ext>
                          </a:extLst>
                        </a:blip>
                        <a:srcRect/>
                        <a:stretch>
                          <a:fillRect/>
                        </a:stretch>
                      </p:blipFill>
                      <p:spPr bwMode="auto">
                        <a:xfrm>
                          <a:off x="1716" y="2231"/>
                          <a:ext cx="631" cy="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9470" name="Group 14"/>
            <p:cNvGrpSpPr>
              <a:grpSpLocks/>
            </p:cNvGrpSpPr>
            <p:nvPr/>
          </p:nvGrpSpPr>
          <p:grpSpPr bwMode="auto">
            <a:xfrm>
              <a:off x="2269" y="3085"/>
              <a:ext cx="43" cy="702"/>
              <a:chOff x="2493" y="2292"/>
              <a:chExt cx="43" cy="702"/>
            </a:xfrm>
          </p:grpSpPr>
          <p:sp>
            <p:nvSpPr>
              <p:cNvPr id="19471" name="Oval 15"/>
              <p:cNvSpPr>
                <a:spLocks noChangeArrowheads="1"/>
              </p:cNvSpPr>
              <p:nvPr/>
            </p:nvSpPr>
            <p:spPr bwMode="auto">
              <a:xfrm>
                <a:off x="2493" y="2292"/>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9472" name="Line 16"/>
              <p:cNvSpPr>
                <a:spLocks noChangeShapeType="1"/>
              </p:cNvSpPr>
              <p:nvPr/>
            </p:nvSpPr>
            <p:spPr bwMode="auto">
              <a:xfrm flipH="1" flipV="1">
                <a:off x="2517" y="2296"/>
                <a:ext cx="5" cy="69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19473" name="Text Box 17"/>
            <p:cNvSpPr txBox="1">
              <a:spLocks noChangeArrowheads="1"/>
            </p:cNvSpPr>
            <p:nvPr/>
          </p:nvSpPr>
          <p:spPr bwMode="auto">
            <a:xfrm>
              <a:off x="1701" y="3022"/>
              <a:ext cx="214"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1</a:t>
              </a:r>
            </a:p>
          </p:txBody>
        </p:sp>
        <p:sp>
          <p:nvSpPr>
            <p:cNvPr id="19474" name="Line 18"/>
            <p:cNvSpPr>
              <a:spLocks noChangeShapeType="1"/>
            </p:cNvSpPr>
            <p:nvPr/>
          </p:nvSpPr>
          <p:spPr bwMode="auto">
            <a:xfrm>
              <a:off x="1519" y="3793"/>
              <a:ext cx="2676"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19475" name="Group 19"/>
            <p:cNvGrpSpPr>
              <a:grpSpLocks/>
            </p:cNvGrpSpPr>
            <p:nvPr/>
          </p:nvGrpSpPr>
          <p:grpSpPr bwMode="auto">
            <a:xfrm>
              <a:off x="2585" y="3089"/>
              <a:ext cx="43" cy="702"/>
              <a:chOff x="2493" y="2292"/>
              <a:chExt cx="43" cy="702"/>
            </a:xfrm>
          </p:grpSpPr>
          <p:sp>
            <p:nvSpPr>
              <p:cNvPr id="19476" name="Oval 20"/>
              <p:cNvSpPr>
                <a:spLocks noChangeArrowheads="1"/>
              </p:cNvSpPr>
              <p:nvPr/>
            </p:nvSpPr>
            <p:spPr bwMode="auto">
              <a:xfrm>
                <a:off x="2493" y="2292"/>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9477" name="Line 21"/>
              <p:cNvSpPr>
                <a:spLocks noChangeShapeType="1"/>
              </p:cNvSpPr>
              <p:nvPr/>
            </p:nvSpPr>
            <p:spPr bwMode="auto">
              <a:xfrm flipH="1" flipV="1">
                <a:off x="2517" y="2296"/>
                <a:ext cx="5" cy="69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9478" name="Group 22"/>
            <p:cNvGrpSpPr>
              <a:grpSpLocks/>
            </p:cNvGrpSpPr>
            <p:nvPr/>
          </p:nvGrpSpPr>
          <p:grpSpPr bwMode="auto">
            <a:xfrm>
              <a:off x="2901" y="3085"/>
              <a:ext cx="43" cy="702"/>
              <a:chOff x="2493" y="2292"/>
              <a:chExt cx="43" cy="702"/>
            </a:xfrm>
          </p:grpSpPr>
          <p:sp>
            <p:nvSpPr>
              <p:cNvPr id="19479" name="Oval 23"/>
              <p:cNvSpPr>
                <a:spLocks noChangeArrowheads="1"/>
              </p:cNvSpPr>
              <p:nvPr/>
            </p:nvSpPr>
            <p:spPr bwMode="auto">
              <a:xfrm>
                <a:off x="2493" y="2292"/>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9480" name="Line 24"/>
              <p:cNvSpPr>
                <a:spLocks noChangeShapeType="1"/>
              </p:cNvSpPr>
              <p:nvPr/>
            </p:nvSpPr>
            <p:spPr bwMode="auto">
              <a:xfrm flipH="1" flipV="1">
                <a:off x="2517" y="2296"/>
                <a:ext cx="5" cy="69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19481" name="Text Box 25"/>
            <p:cNvSpPr txBox="1">
              <a:spLocks noChangeArrowheads="1"/>
            </p:cNvSpPr>
            <p:nvPr/>
          </p:nvSpPr>
          <p:spPr bwMode="auto">
            <a:xfrm>
              <a:off x="3049" y="3184"/>
              <a:ext cx="3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a:t>…</a:t>
              </a:r>
            </a:p>
          </p:txBody>
        </p:sp>
        <p:sp>
          <p:nvSpPr>
            <p:cNvPr id="19482" name="Oval 26"/>
            <p:cNvSpPr>
              <a:spLocks noChangeArrowheads="1"/>
            </p:cNvSpPr>
            <p:nvPr/>
          </p:nvSpPr>
          <p:spPr bwMode="auto">
            <a:xfrm>
              <a:off x="1627" y="3766"/>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19483" name="Group 27"/>
            <p:cNvGrpSpPr>
              <a:grpSpLocks/>
            </p:cNvGrpSpPr>
            <p:nvPr/>
          </p:nvGrpSpPr>
          <p:grpSpPr bwMode="auto">
            <a:xfrm>
              <a:off x="3497" y="3085"/>
              <a:ext cx="43" cy="702"/>
              <a:chOff x="2493" y="2292"/>
              <a:chExt cx="43" cy="702"/>
            </a:xfrm>
          </p:grpSpPr>
          <p:sp>
            <p:nvSpPr>
              <p:cNvPr id="19484" name="Oval 28"/>
              <p:cNvSpPr>
                <a:spLocks noChangeArrowheads="1"/>
              </p:cNvSpPr>
              <p:nvPr/>
            </p:nvSpPr>
            <p:spPr bwMode="auto">
              <a:xfrm>
                <a:off x="2493" y="2292"/>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9485" name="Line 29"/>
              <p:cNvSpPr>
                <a:spLocks noChangeShapeType="1"/>
              </p:cNvSpPr>
              <p:nvPr/>
            </p:nvSpPr>
            <p:spPr bwMode="auto">
              <a:xfrm flipH="1" flipV="1">
                <a:off x="2517" y="2296"/>
                <a:ext cx="5" cy="69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19486" name="Oval 30"/>
            <p:cNvSpPr>
              <a:spLocks noChangeArrowheads="1"/>
            </p:cNvSpPr>
            <p:nvPr/>
          </p:nvSpPr>
          <p:spPr bwMode="auto">
            <a:xfrm>
              <a:off x="3817" y="3771"/>
              <a:ext cx="45" cy="4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aphicFrame>
        <p:nvGraphicFramePr>
          <p:cNvPr id="19487" name="Object 31"/>
          <p:cNvGraphicFramePr>
            <a:graphicFrameLocks noChangeAspect="1"/>
          </p:cNvGraphicFramePr>
          <p:nvPr/>
        </p:nvGraphicFramePr>
        <p:xfrm>
          <a:off x="2124075" y="1268413"/>
          <a:ext cx="4572000" cy="1408112"/>
        </p:xfrm>
        <a:graphic>
          <a:graphicData uri="http://schemas.openxmlformats.org/presentationml/2006/ole">
            <mc:AlternateContent xmlns:mc="http://schemas.openxmlformats.org/markup-compatibility/2006">
              <mc:Choice xmlns:v="urn:schemas-microsoft-com:vml" Requires="v">
                <p:oleObj spid="_x0000_s19812" name="Equation" r:id="rId7" imgW="1765080" imgH="457200" progId="Equation.DSMT4">
                  <p:embed/>
                </p:oleObj>
              </mc:Choice>
              <mc:Fallback>
                <p:oleObj name="Equation" r:id="rId7" imgW="1765080" imgH="457200" progId="Equation.DSMT4">
                  <p:embed/>
                  <p:pic>
                    <p:nvPicPr>
                      <p:cNvPr id="0" name="Object 31"/>
                      <p:cNvPicPr>
                        <a:picLocks noChangeAspect="1" noChangeArrowheads="1"/>
                      </p:cNvPicPr>
                      <p:nvPr/>
                    </p:nvPicPr>
                    <p:blipFill>
                      <a:blip r:embed="rId8">
                        <a:lum bright="-12000"/>
                        <a:extLst>
                          <a:ext uri="{28A0092B-C50C-407E-A947-70E740481C1C}">
                            <a14:useLocalDpi xmlns:a14="http://schemas.microsoft.com/office/drawing/2010/main" val="0"/>
                          </a:ext>
                        </a:extLst>
                      </a:blip>
                      <a:srcRect/>
                      <a:stretch>
                        <a:fillRect/>
                      </a:stretch>
                    </p:blipFill>
                    <p:spPr bwMode="auto">
                      <a:xfrm>
                        <a:off x="2124075" y="1268413"/>
                        <a:ext cx="4572000" cy="1408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9487"/>
                                        </p:tgtEl>
                                        <p:attrNameLst>
                                          <p:attrName>style.visibility</p:attrName>
                                        </p:attrNameLst>
                                      </p:cBhvr>
                                      <p:to>
                                        <p:strVal val="visible"/>
                                      </p:to>
                                    </p:set>
                                    <p:anim calcmode="lin" valueType="num">
                                      <p:cBhvr additive="base">
                                        <p:cTn id="7" dur="500" fill="hold"/>
                                        <p:tgtEl>
                                          <p:spTgt spid="19487"/>
                                        </p:tgtEl>
                                        <p:attrNameLst>
                                          <p:attrName>ppt_x</p:attrName>
                                        </p:attrNameLst>
                                      </p:cBhvr>
                                      <p:tavLst>
                                        <p:tav tm="0">
                                          <p:val>
                                            <p:strVal val="#ppt_x"/>
                                          </p:val>
                                        </p:tav>
                                        <p:tav tm="100000">
                                          <p:val>
                                            <p:strVal val="#ppt_x"/>
                                          </p:val>
                                        </p:tav>
                                      </p:tavLst>
                                    </p:anim>
                                    <p:anim calcmode="lin" valueType="num">
                                      <p:cBhvr additive="base">
                                        <p:cTn id="8" dur="500" fill="hold"/>
                                        <p:tgtEl>
                                          <p:spTgt spid="1948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9488"/>
                                        </p:tgtEl>
                                        <p:attrNameLst>
                                          <p:attrName>style.visibility</p:attrName>
                                        </p:attrNameLst>
                                      </p:cBhvr>
                                      <p:to>
                                        <p:strVal val="visible"/>
                                      </p:to>
                                    </p:set>
                                    <p:anim calcmode="lin" valueType="num">
                                      <p:cBhvr additive="base">
                                        <p:cTn id="13" dur="500" fill="hold"/>
                                        <p:tgtEl>
                                          <p:spTgt spid="19488"/>
                                        </p:tgtEl>
                                        <p:attrNameLst>
                                          <p:attrName>ppt_x</p:attrName>
                                        </p:attrNameLst>
                                      </p:cBhvr>
                                      <p:tavLst>
                                        <p:tav tm="0">
                                          <p:val>
                                            <p:strVal val="#ppt_x"/>
                                          </p:val>
                                        </p:tav>
                                        <p:tav tm="100000">
                                          <p:val>
                                            <p:strVal val="#ppt_x"/>
                                          </p:val>
                                        </p:tav>
                                      </p:tavLst>
                                    </p:anim>
                                    <p:anim calcmode="lin" valueType="num">
                                      <p:cBhvr additive="base">
                                        <p:cTn id="14" dur="500" fill="hold"/>
                                        <p:tgtEl>
                                          <p:spTgt spid="194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3"/>
          <p:cNvSpPr>
            <a:spLocks noGrp="1"/>
          </p:cNvSpPr>
          <p:nvPr>
            <p:ph type="sldNum" sz="quarter" idx="12"/>
          </p:nvPr>
        </p:nvSpPr>
        <p:spPr/>
        <p:txBody>
          <a:bodyPr/>
          <a:lstStyle/>
          <a:p>
            <a:fld id="{BFB6B1C9-B625-4312-94DB-D7B80CADE56C}" type="slidenum">
              <a:rPr lang="en-US" altLang="zh-CN"/>
              <a:pPr/>
              <a:t>57</a:t>
            </a:fld>
            <a:endParaRPr lang="en-US" altLang="zh-CN"/>
          </a:p>
        </p:txBody>
      </p:sp>
      <p:graphicFrame>
        <p:nvGraphicFramePr>
          <p:cNvPr id="108546" name="Object 2"/>
          <p:cNvGraphicFramePr>
            <a:graphicFrameLocks noChangeAspect="1"/>
          </p:cNvGraphicFramePr>
          <p:nvPr/>
        </p:nvGraphicFramePr>
        <p:xfrm>
          <a:off x="684213" y="1557338"/>
          <a:ext cx="3848100" cy="703262"/>
        </p:xfrm>
        <a:graphic>
          <a:graphicData uri="http://schemas.openxmlformats.org/presentationml/2006/ole">
            <mc:AlternateContent xmlns:mc="http://schemas.openxmlformats.org/markup-compatibility/2006">
              <mc:Choice xmlns:v="urn:schemas-microsoft-com:vml" Requires="v">
                <p:oleObj spid="_x0000_s108903" name="Equation" r:id="rId3" imgW="1485720" imgH="228600" progId="Equation.DSMT4">
                  <p:embed/>
                </p:oleObj>
              </mc:Choice>
              <mc:Fallback>
                <p:oleObj name="Equation" r:id="rId3" imgW="1485720" imgH="228600" progId="Equation.DSMT4">
                  <p:embed/>
                  <p:pic>
                    <p:nvPicPr>
                      <p:cNvPr id="0" name="Object 2"/>
                      <p:cNvPicPr>
                        <a:picLocks noChangeAspect="1" noChangeArrowheads="1"/>
                      </p:cNvPicPr>
                      <p:nvPr/>
                    </p:nvPicPr>
                    <p:blipFill>
                      <a:blip r:embed="rId4">
                        <a:lum bright="-60000"/>
                        <a:extLst>
                          <a:ext uri="{28A0092B-C50C-407E-A947-70E740481C1C}">
                            <a14:useLocalDpi xmlns:a14="http://schemas.microsoft.com/office/drawing/2010/main" val="0"/>
                          </a:ext>
                        </a:extLst>
                      </a:blip>
                      <a:srcRect/>
                      <a:stretch>
                        <a:fillRect/>
                      </a:stretch>
                    </p:blipFill>
                    <p:spPr bwMode="auto">
                      <a:xfrm>
                        <a:off x="684213" y="1557338"/>
                        <a:ext cx="3848100" cy="703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08573" name="Group 29"/>
          <p:cNvGrpSpPr>
            <a:grpSpLocks/>
          </p:cNvGrpSpPr>
          <p:nvPr/>
        </p:nvGrpSpPr>
        <p:grpSpPr bwMode="auto">
          <a:xfrm>
            <a:off x="684213" y="476250"/>
            <a:ext cx="7134225" cy="703263"/>
            <a:chOff x="204" y="300"/>
            <a:chExt cx="4494" cy="443"/>
          </a:xfrm>
        </p:grpSpPr>
        <p:sp>
          <p:nvSpPr>
            <p:cNvPr id="108547" name="Text Box 3"/>
            <p:cNvSpPr txBox="1">
              <a:spLocks noChangeArrowheads="1"/>
            </p:cNvSpPr>
            <p:nvPr/>
          </p:nvSpPr>
          <p:spPr bwMode="auto">
            <a:xfrm>
              <a:off x="2154" y="300"/>
              <a:ext cx="2544" cy="4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600" b="1">
                  <a:latin typeface="Times New Roman" pitchFamily="18" charset="0"/>
                </a:rPr>
                <a:t>之间的关系</a:t>
              </a:r>
            </a:p>
          </p:txBody>
        </p:sp>
        <p:graphicFrame>
          <p:nvGraphicFramePr>
            <p:cNvPr id="108572" name="Object 28"/>
            <p:cNvGraphicFramePr>
              <a:graphicFrameLocks noChangeAspect="1"/>
            </p:cNvGraphicFramePr>
            <p:nvPr/>
          </p:nvGraphicFramePr>
          <p:xfrm>
            <a:off x="204" y="300"/>
            <a:ext cx="1927" cy="443"/>
          </p:xfrm>
          <a:graphic>
            <a:graphicData uri="http://schemas.openxmlformats.org/presentationml/2006/ole">
              <mc:AlternateContent xmlns:mc="http://schemas.openxmlformats.org/markup-compatibility/2006">
                <mc:Choice xmlns:v="urn:schemas-microsoft-com:vml" Requires="v">
                  <p:oleObj spid="_x0000_s108904" name="Equation" r:id="rId5" imgW="1180800" imgH="228600" progId="Equation.DSMT4">
                    <p:embed/>
                  </p:oleObj>
                </mc:Choice>
                <mc:Fallback>
                  <p:oleObj name="Equation" r:id="rId5" imgW="1180800" imgH="228600" progId="Equation.DSMT4">
                    <p:embed/>
                    <p:pic>
                      <p:nvPicPr>
                        <p:cNvPr id="0" name="Object 28"/>
                        <p:cNvPicPr>
                          <a:picLocks noChangeAspect="1" noChangeArrowheads="1"/>
                        </p:cNvPicPr>
                        <p:nvPr/>
                      </p:nvPicPr>
                      <p:blipFill>
                        <a:blip r:embed="rId6">
                          <a:lum bright="-60000"/>
                          <a:extLst>
                            <a:ext uri="{28A0092B-C50C-407E-A947-70E740481C1C}">
                              <a14:useLocalDpi xmlns:a14="http://schemas.microsoft.com/office/drawing/2010/main" val="0"/>
                            </a:ext>
                          </a:extLst>
                        </a:blip>
                        <a:srcRect/>
                        <a:stretch>
                          <a:fillRect/>
                        </a:stretch>
                      </p:blipFill>
                      <p:spPr bwMode="auto">
                        <a:xfrm>
                          <a:off x="204" y="300"/>
                          <a:ext cx="1927" cy="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08574" name="Object 30"/>
          <p:cNvGraphicFramePr>
            <a:graphicFrameLocks noChangeAspect="1"/>
          </p:cNvGraphicFramePr>
          <p:nvPr>
            <p:extLst>
              <p:ext uri="{D42A27DB-BD31-4B8C-83A1-F6EECF244321}">
                <p14:modId xmlns:p14="http://schemas.microsoft.com/office/powerpoint/2010/main" val="4256695885"/>
              </p:ext>
            </p:extLst>
          </p:nvPr>
        </p:nvGraphicFramePr>
        <p:xfrm>
          <a:off x="715963" y="2349500"/>
          <a:ext cx="8005762" cy="1225550"/>
        </p:xfrm>
        <a:graphic>
          <a:graphicData uri="http://schemas.openxmlformats.org/presentationml/2006/ole">
            <mc:AlternateContent xmlns:mc="http://schemas.openxmlformats.org/markup-compatibility/2006">
              <mc:Choice xmlns:v="urn:schemas-microsoft-com:vml" Requires="v">
                <p:oleObj spid="_x0000_s108905" name="Equation" r:id="rId7" imgW="3352680" imgH="431640" progId="Equation.DSMT4">
                  <p:embed/>
                </p:oleObj>
              </mc:Choice>
              <mc:Fallback>
                <p:oleObj name="Equation" r:id="rId7" imgW="3352680" imgH="431640" progId="Equation.DSMT4">
                  <p:embed/>
                  <p:pic>
                    <p:nvPicPr>
                      <p:cNvPr id="0" name="Object 30"/>
                      <p:cNvPicPr>
                        <a:picLocks noChangeAspect="1" noChangeArrowheads="1"/>
                      </p:cNvPicPr>
                      <p:nvPr/>
                    </p:nvPicPr>
                    <p:blipFill>
                      <a:blip r:embed="rId8">
                        <a:lum bright="-60000"/>
                      </a:blip>
                      <a:srcRect/>
                      <a:stretch>
                        <a:fillRect/>
                      </a:stretch>
                    </p:blipFill>
                    <p:spPr bwMode="auto">
                      <a:xfrm>
                        <a:off x="715963" y="2349500"/>
                        <a:ext cx="8005762" cy="1225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08806" name="Picture 26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6058" y="3645024"/>
            <a:ext cx="9042400" cy="245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8573"/>
                                        </p:tgtEl>
                                        <p:attrNameLst>
                                          <p:attrName>style.visibility</p:attrName>
                                        </p:attrNameLst>
                                      </p:cBhvr>
                                      <p:to>
                                        <p:strVal val="visible"/>
                                      </p:to>
                                    </p:set>
                                    <p:anim calcmode="lin" valueType="num">
                                      <p:cBhvr additive="base">
                                        <p:cTn id="7" dur="500" fill="hold"/>
                                        <p:tgtEl>
                                          <p:spTgt spid="108573"/>
                                        </p:tgtEl>
                                        <p:attrNameLst>
                                          <p:attrName>ppt_x</p:attrName>
                                        </p:attrNameLst>
                                      </p:cBhvr>
                                      <p:tavLst>
                                        <p:tav tm="0">
                                          <p:val>
                                            <p:strVal val="#ppt_x"/>
                                          </p:val>
                                        </p:tav>
                                        <p:tav tm="100000">
                                          <p:val>
                                            <p:strVal val="#ppt_x"/>
                                          </p:val>
                                        </p:tav>
                                      </p:tavLst>
                                    </p:anim>
                                    <p:anim calcmode="lin" valueType="num">
                                      <p:cBhvr additive="base">
                                        <p:cTn id="8" dur="500" fill="hold"/>
                                        <p:tgtEl>
                                          <p:spTgt spid="10857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8806"/>
                                        </p:tgtEl>
                                        <p:attrNameLst>
                                          <p:attrName>style.visibility</p:attrName>
                                        </p:attrNameLst>
                                      </p:cBhvr>
                                      <p:to>
                                        <p:strVal val="visible"/>
                                      </p:to>
                                    </p:set>
                                    <p:anim calcmode="lin" valueType="num">
                                      <p:cBhvr additive="base">
                                        <p:cTn id="13" dur="500" fill="hold"/>
                                        <p:tgtEl>
                                          <p:spTgt spid="108806"/>
                                        </p:tgtEl>
                                        <p:attrNameLst>
                                          <p:attrName>ppt_x</p:attrName>
                                        </p:attrNameLst>
                                      </p:cBhvr>
                                      <p:tavLst>
                                        <p:tav tm="0">
                                          <p:val>
                                            <p:strVal val="#ppt_x"/>
                                          </p:val>
                                        </p:tav>
                                        <p:tav tm="100000">
                                          <p:val>
                                            <p:strVal val="#ppt_x"/>
                                          </p:val>
                                        </p:tav>
                                      </p:tavLst>
                                    </p:anim>
                                    <p:anim calcmode="lin" valueType="num">
                                      <p:cBhvr additive="base">
                                        <p:cTn id="14" dur="500" fill="hold"/>
                                        <p:tgtEl>
                                          <p:spTgt spid="108806"/>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08546"/>
                                        </p:tgtEl>
                                        <p:attrNameLst>
                                          <p:attrName>style.visibility</p:attrName>
                                        </p:attrNameLst>
                                      </p:cBhvr>
                                      <p:to>
                                        <p:strVal val="visible"/>
                                      </p:to>
                                    </p:set>
                                    <p:anim calcmode="lin" valueType="num">
                                      <p:cBhvr additive="base">
                                        <p:cTn id="19" dur="500" fill="hold"/>
                                        <p:tgtEl>
                                          <p:spTgt spid="108546"/>
                                        </p:tgtEl>
                                        <p:attrNameLst>
                                          <p:attrName>ppt_x</p:attrName>
                                        </p:attrNameLst>
                                      </p:cBhvr>
                                      <p:tavLst>
                                        <p:tav tm="0">
                                          <p:val>
                                            <p:strVal val="#ppt_x"/>
                                          </p:val>
                                        </p:tav>
                                        <p:tav tm="100000">
                                          <p:val>
                                            <p:strVal val="#ppt_x"/>
                                          </p:val>
                                        </p:tav>
                                      </p:tavLst>
                                    </p:anim>
                                    <p:anim calcmode="lin" valueType="num">
                                      <p:cBhvr additive="base">
                                        <p:cTn id="20" dur="500" fill="hold"/>
                                        <p:tgtEl>
                                          <p:spTgt spid="108546"/>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08574"/>
                                        </p:tgtEl>
                                        <p:attrNameLst>
                                          <p:attrName>style.visibility</p:attrName>
                                        </p:attrNameLst>
                                      </p:cBhvr>
                                      <p:to>
                                        <p:strVal val="visible"/>
                                      </p:to>
                                    </p:set>
                                    <p:anim calcmode="lin" valueType="num">
                                      <p:cBhvr additive="base">
                                        <p:cTn id="25" dur="500" fill="hold"/>
                                        <p:tgtEl>
                                          <p:spTgt spid="108574"/>
                                        </p:tgtEl>
                                        <p:attrNameLst>
                                          <p:attrName>ppt_x</p:attrName>
                                        </p:attrNameLst>
                                      </p:cBhvr>
                                      <p:tavLst>
                                        <p:tav tm="0">
                                          <p:val>
                                            <p:strVal val="#ppt_x"/>
                                          </p:val>
                                        </p:tav>
                                        <p:tav tm="100000">
                                          <p:val>
                                            <p:strVal val="#ppt_x"/>
                                          </p:val>
                                        </p:tav>
                                      </p:tavLst>
                                    </p:anim>
                                    <p:anim calcmode="lin" valueType="num">
                                      <p:cBhvr additive="base">
                                        <p:cTn id="26" dur="500" fill="hold"/>
                                        <p:tgtEl>
                                          <p:spTgt spid="1085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p:cNvSpPr>
            <a:spLocks noGrp="1"/>
          </p:cNvSpPr>
          <p:nvPr>
            <p:ph type="sldNum" sz="quarter" idx="12"/>
          </p:nvPr>
        </p:nvSpPr>
        <p:spPr/>
        <p:txBody>
          <a:bodyPr/>
          <a:lstStyle/>
          <a:p>
            <a:fld id="{97E2BEAE-1AF8-44CC-9C19-24CED0BF95A2}" type="slidenum">
              <a:rPr lang="en-US" altLang="zh-CN"/>
              <a:pPr/>
              <a:t>58</a:t>
            </a:fld>
            <a:endParaRPr lang="en-US" altLang="zh-CN"/>
          </a:p>
        </p:txBody>
      </p:sp>
      <p:graphicFrame>
        <p:nvGraphicFramePr>
          <p:cNvPr id="107523" name="Object 3"/>
          <p:cNvGraphicFramePr>
            <a:graphicFrameLocks noChangeAspect="1"/>
          </p:cNvGraphicFramePr>
          <p:nvPr/>
        </p:nvGraphicFramePr>
        <p:xfrm>
          <a:off x="1547813" y="1555750"/>
          <a:ext cx="2868612" cy="760413"/>
        </p:xfrm>
        <a:graphic>
          <a:graphicData uri="http://schemas.openxmlformats.org/presentationml/2006/ole">
            <mc:AlternateContent xmlns:mc="http://schemas.openxmlformats.org/markup-compatibility/2006">
              <mc:Choice xmlns:v="urn:schemas-microsoft-com:vml" Requires="v">
                <p:oleObj spid="_x0000_s107748" name="公式" r:id="rId3" imgW="863280" imgH="228600" progId="Equation.3">
                  <p:embed/>
                </p:oleObj>
              </mc:Choice>
              <mc:Fallback>
                <p:oleObj name="公式" r:id="rId3" imgW="863280" imgH="22860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813" y="1555750"/>
                        <a:ext cx="2868612" cy="760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7526" name="Text Box 6"/>
          <p:cNvSpPr txBox="1">
            <a:spLocks noChangeArrowheads="1"/>
          </p:cNvSpPr>
          <p:nvPr/>
        </p:nvSpPr>
        <p:spPr bwMode="auto">
          <a:xfrm>
            <a:off x="755650" y="692150"/>
            <a:ext cx="403860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en-US" altLang="zh-CN" sz="3600" b="1">
                <a:latin typeface="Times New Roman" pitchFamily="18" charset="0"/>
              </a:rPr>
              <a:t>4. </a:t>
            </a:r>
            <a:r>
              <a:rPr kumimoji="1" lang="zh-CN" altLang="en-US" sz="3600" b="1">
                <a:latin typeface="Times New Roman" pitchFamily="18" charset="0"/>
              </a:rPr>
              <a:t>实指数序列</a:t>
            </a:r>
          </a:p>
        </p:txBody>
      </p:sp>
      <p:grpSp>
        <p:nvGrpSpPr>
          <p:cNvPr id="5" name="组合 4"/>
          <p:cNvGrpSpPr/>
          <p:nvPr/>
        </p:nvGrpSpPr>
        <p:grpSpPr>
          <a:xfrm>
            <a:off x="5334422" y="1622425"/>
            <a:ext cx="1738280" cy="584775"/>
            <a:chOff x="5334422" y="1622425"/>
            <a:chExt cx="1738280" cy="584775"/>
          </a:xfrm>
        </p:grpSpPr>
        <p:sp>
          <p:nvSpPr>
            <p:cNvPr id="107527" name="Rectangle 7"/>
            <p:cNvSpPr>
              <a:spLocks noChangeArrowheads="1"/>
            </p:cNvSpPr>
            <p:nvPr/>
          </p:nvSpPr>
          <p:spPr bwMode="auto">
            <a:xfrm>
              <a:off x="5652120" y="1622425"/>
              <a:ext cx="1420582" cy="5847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pPr>
                <a:spcBef>
                  <a:spcPct val="50000"/>
                </a:spcBef>
              </a:pPr>
              <a:r>
                <a:rPr kumimoji="1" lang="zh-CN" altLang="en-US" sz="3200" b="1" dirty="0" smtClean="0">
                  <a:latin typeface="Times New Roman" pitchFamily="18" charset="0"/>
                </a:rPr>
                <a:t>为</a:t>
              </a:r>
              <a:r>
                <a:rPr kumimoji="1" lang="zh-CN" altLang="en-US" sz="3200" b="1" dirty="0">
                  <a:latin typeface="Times New Roman" pitchFamily="18" charset="0"/>
                </a:rPr>
                <a:t>实数</a:t>
              </a:r>
            </a:p>
          </p:txBody>
        </p:sp>
        <p:graphicFrame>
          <p:nvGraphicFramePr>
            <p:cNvPr id="3" name="对象 2"/>
            <p:cNvGraphicFramePr>
              <a:graphicFrameLocks noChangeAspect="1"/>
            </p:cNvGraphicFramePr>
            <p:nvPr>
              <p:extLst>
                <p:ext uri="{D42A27DB-BD31-4B8C-83A1-F6EECF244321}">
                  <p14:modId xmlns:p14="http://schemas.microsoft.com/office/powerpoint/2010/main" val="3815999394"/>
                </p:ext>
              </p:extLst>
            </p:nvPr>
          </p:nvGraphicFramePr>
          <p:xfrm>
            <a:off x="5334422" y="1740026"/>
            <a:ext cx="374650" cy="414337"/>
          </p:xfrm>
          <a:graphic>
            <a:graphicData uri="http://schemas.openxmlformats.org/presentationml/2006/ole">
              <mc:AlternateContent xmlns:mc="http://schemas.openxmlformats.org/markup-compatibility/2006">
                <mc:Choice xmlns:v="urn:schemas-microsoft-com:vml" Requires="v">
                  <p:oleObj spid="_x0000_s107749" name="Equation" r:id="rId5" imgW="126720" imgH="139680" progId="Equation.DSMT4">
                    <p:embed/>
                  </p:oleObj>
                </mc:Choice>
                <mc:Fallback>
                  <p:oleObj name="Equation" r:id="rId5" imgW="126720" imgH="139680" progId="Equation.DSMT4">
                    <p:embed/>
                    <p:pic>
                      <p:nvPicPr>
                        <p:cNvPr id="0" name="Object 9"/>
                        <p:cNvPicPr>
                          <a:picLocks noChangeAspect="1" noChangeArrowheads="1"/>
                        </p:cNvPicPr>
                        <p:nvPr/>
                      </p:nvPicPr>
                      <p:blipFill>
                        <a:blip r:embed="rId6">
                          <a:lum bright="-26000"/>
                          <a:extLst>
                            <a:ext uri="{28A0092B-C50C-407E-A947-70E740481C1C}">
                              <a14:useLocalDpi xmlns:a14="http://schemas.microsoft.com/office/drawing/2010/main" val="0"/>
                            </a:ext>
                          </a:extLst>
                        </a:blip>
                        <a:srcRect/>
                        <a:stretch>
                          <a:fillRect/>
                        </a:stretch>
                      </p:blipFill>
                      <p:spPr bwMode="auto">
                        <a:xfrm>
                          <a:off x="5334422" y="1740026"/>
                          <a:ext cx="374650" cy="414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 name="组合 3"/>
          <p:cNvGrpSpPr/>
          <p:nvPr/>
        </p:nvGrpSpPr>
        <p:grpSpPr>
          <a:xfrm>
            <a:off x="1116013" y="2852738"/>
            <a:ext cx="5616575" cy="1395536"/>
            <a:chOff x="1116013" y="2852738"/>
            <a:chExt cx="5616575" cy="1395536"/>
          </a:xfrm>
        </p:grpSpPr>
        <p:sp>
          <p:nvSpPr>
            <p:cNvPr id="107524" name="Text Box 4"/>
            <p:cNvSpPr txBox="1">
              <a:spLocks noChangeArrowheads="1"/>
            </p:cNvSpPr>
            <p:nvPr/>
          </p:nvSpPr>
          <p:spPr bwMode="auto">
            <a:xfrm>
              <a:off x="1116013" y="2852738"/>
              <a:ext cx="5616575" cy="1311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spcBef>
                  <a:spcPct val="50000"/>
                </a:spcBef>
              </a:pPr>
              <a:r>
                <a:rPr kumimoji="1" lang="en-US" altLang="zh-CN" sz="3200" b="1" dirty="0" smtClean="0">
                  <a:latin typeface="Times New Roman" pitchFamily="18" charset="0"/>
                </a:rPr>
                <a:t> </a:t>
              </a:r>
              <a:r>
                <a:rPr kumimoji="1" lang="zh-CN" altLang="en-US" sz="3200" b="1" dirty="0" smtClean="0">
                  <a:latin typeface="Times New Roman" pitchFamily="18" charset="0"/>
                </a:rPr>
                <a:t>，</a:t>
              </a:r>
              <a:r>
                <a:rPr kumimoji="1" lang="zh-CN" altLang="en-US" sz="3200" b="1" dirty="0">
                  <a:latin typeface="Times New Roman" pitchFamily="18" charset="0"/>
                </a:rPr>
                <a:t>序列收敛</a:t>
              </a:r>
            </a:p>
            <a:p>
              <a:pPr algn="ctr">
                <a:spcBef>
                  <a:spcPct val="50000"/>
                </a:spcBef>
              </a:pPr>
              <a:r>
                <a:rPr kumimoji="1" lang="en-US" altLang="zh-CN" sz="3200" b="1" dirty="0" smtClean="0">
                  <a:latin typeface="Times New Roman" pitchFamily="18" charset="0"/>
                </a:rPr>
                <a:t> </a:t>
              </a:r>
              <a:r>
                <a:rPr kumimoji="1" lang="zh-CN" altLang="en-US" sz="3200" b="1" dirty="0" smtClean="0">
                  <a:latin typeface="Times New Roman" pitchFamily="18" charset="0"/>
                </a:rPr>
                <a:t>，</a:t>
              </a:r>
              <a:r>
                <a:rPr kumimoji="1" lang="zh-CN" altLang="en-US" sz="3200" b="1" dirty="0">
                  <a:latin typeface="Times New Roman" pitchFamily="18" charset="0"/>
                </a:rPr>
                <a:t>序列发散</a:t>
              </a:r>
            </a:p>
          </p:txBody>
        </p:sp>
        <p:graphicFrame>
          <p:nvGraphicFramePr>
            <p:cNvPr id="9" name="对象 8"/>
            <p:cNvGraphicFramePr>
              <a:graphicFrameLocks noChangeAspect="1"/>
            </p:cNvGraphicFramePr>
            <p:nvPr>
              <p:extLst>
                <p:ext uri="{D42A27DB-BD31-4B8C-83A1-F6EECF244321}">
                  <p14:modId xmlns:p14="http://schemas.microsoft.com/office/powerpoint/2010/main" val="1502459687"/>
                </p:ext>
              </p:extLst>
            </p:nvPr>
          </p:nvGraphicFramePr>
          <p:xfrm>
            <a:off x="1979712" y="2935357"/>
            <a:ext cx="936625" cy="603250"/>
          </p:xfrm>
          <a:graphic>
            <a:graphicData uri="http://schemas.openxmlformats.org/presentationml/2006/ole">
              <mc:AlternateContent xmlns:mc="http://schemas.openxmlformats.org/markup-compatibility/2006">
                <mc:Choice xmlns:v="urn:schemas-microsoft-com:vml" Requires="v">
                  <p:oleObj spid="_x0000_s107750" name="Equation" r:id="rId7" imgW="317160" imgH="203040" progId="Equation.DSMT4">
                    <p:embed/>
                  </p:oleObj>
                </mc:Choice>
                <mc:Fallback>
                  <p:oleObj name="Equation" r:id="rId7" imgW="317160" imgH="203040" progId="Equation.DSMT4">
                    <p:embed/>
                    <p:pic>
                      <p:nvPicPr>
                        <p:cNvPr id="0" name=""/>
                        <p:cNvPicPr>
                          <a:picLocks noChangeAspect="1" noChangeArrowheads="1"/>
                        </p:cNvPicPr>
                        <p:nvPr/>
                      </p:nvPicPr>
                      <p:blipFill>
                        <a:blip r:embed="rId8">
                          <a:lum bright="-26000"/>
                        </a:blip>
                        <a:srcRect/>
                        <a:stretch>
                          <a:fillRect/>
                        </a:stretch>
                      </p:blipFill>
                      <p:spPr bwMode="auto">
                        <a:xfrm>
                          <a:off x="1979712" y="2935357"/>
                          <a:ext cx="936625" cy="603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2553570738"/>
                </p:ext>
              </p:extLst>
            </p:nvPr>
          </p:nvGraphicFramePr>
          <p:xfrm>
            <a:off x="1979712" y="3645024"/>
            <a:ext cx="936625" cy="603250"/>
          </p:xfrm>
          <a:graphic>
            <a:graphicData uri="http://schemas.openxmlformats.org/presentationml/2006/ole">
              <mc:AlternateContent xmlns:mc="http://schemas.openxmlformats.org/markup-compatibility/2006">
                <mc:Choice xmlns:v="urn:schemas-microsoft-com:vml" Requires="v">
                  <p:oleObj spid="_x0000_s107751" name="Equation" r:id="rId9" imgW="317160" imgH="203040" progId="Equation.DSMT4">
                    <p:embed/>
                  </p:oleObj>
                </mc:Choice>
                <mc:Fallback>
                  <p:oleObj name="Equation" r:id="rId9" imgW="317160" imgH="203040" progId="Equation.DSMT4">
                    <p:embed/>
                    <p:pic>
                      <p:nvPicPr>
                        <p:cNvPr id="0" name=""/>
                        <p:cNvPicPr>
                          <a:picLocks noChangeAspect="1" noChangeArrowheads="1"/>
                        </p:cNvPicPr>
                        <p:nvPr/>
                      </p:nvPicPr>
                      <p:blipFill>
                        <a:blip r:embed="rId10">
                          <a:lum bright="-26000"/>
                        </a:blip>
                        <a:srcRect/>
                        <a:stretch>
                          <a:fillRect/>
                        </a:stretch>
                      </p:blipFill>
                      <p:spPr bwMode="auto">
                        <a:xfrm>
                          <a:off x="1979712" y="3645024"/>
                          <a:ext cx="936625" cy="603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7523"/>
                                        </p:tgtEl>
                                        <p:attrNameLst>
                                          <p:attrName>style.visibility</p:attrName>
                                        </p:attrNameLst>
                                      </p:cBhvr>
                                      <p:to>
                                        <p:strVal val="visible"/>
                                      </p:to>
                                    </p:set>
                                    <p:anim calcmode="lin" valueType="num">
                                      <p:cBhvr additive="base">
                                        <p:cTn id="7" dur="500" fill="hold"/>
                                        <p:tgtEl>
                                          <p:spTgt spid="107523"/>
                                        </p:tgtEl>
                                        <p:attrNameLst>
                                          <p:attrName>ppt_x</p:attrName>
                                        </p:attrNameLst>
                                      </p:cBhvr>
                                      <p:tavLst>
                                        <p:tav tm="0">
                                          <p:val>
                                            <p:strVal val="#ppt_x"/>
                                          </p:val>
                                        </p:tav>
                                        <p:tav tm="100000">
                                          <p:val>
                                            <p:strVal val="#ppt_x"/>
                                          </p:val>
                                        </p:tav>
                                      </p:tavLst>
                                    </p:anim>
                                    <p:anim calcmode="lin" valueType="num">
                                      <p:cBhvr additive="base">
                                        <p:cTn id="8" dur="500" fill="hold"/>
                                        <p:tgtEl>
                                          <p:spTgt spid="1075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灯片编号占位符 3"/>
          <p:cNvSpPr>
            <a:spLocks noGrp="1"/>
          </p:cNvSpPr>
          <p:nvPr>
            <p:ph type="sldNum" sz="quarter" idx="12"/>
          </p:nvPr>
        </p:nvSpPr>
        <p:spPr/>
        <p:txBody>
          <a:bodyPr/>
          <a:lstStyle/>
          <a:p>
            <a:fld id="{B8BB124A-B334-408D-BED7-2BAD68EEFDB2}" type="slidenum">
              <a:rPr lang="en-US" altLang="zh-CN"/>
              <a:pPr/>
              <a:t>59</a:t>
            </a:fld>
            <a:endParaRPr lang="en-US" altLang="zh-CN"/>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93675"/>
            <a:ext cx="7974013" cy="538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Text Box 3"/>
          <p:cNvSpPr txBox="1">
            <a:spLocks noChangeArrowheads="1"/>
          </p:cNvSpPr>
          <p:nvPr/>
        </p:nvSpPr>
        <p:spPr bwMode="auto">
          <a:xfrm>
            <a:off x="2195513" y="5734050"/>
            <a:ext cx="54006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800" b="1">
                <a:latin typeface="Times New Roman" pitchFamily="18" charset="0"/>
              </a:rPr>
              <a:t>(a)  </a:t>
            </a:r>
            <a:r>
              <a:rPr kumimoji="1" lang="zh-CN" altLang="en-US" sz="2800" b="1">
                <a:latin typeface="Times New Roman" pitchFamily="18" charset="0"/>
              </a:rPr>
              <a:t>指数信号            </a:t>
            </a:r>
            <a:r>
              <a:rPr kumimoji="1" lang="en-US" altLang="zh-CN" sz="2800" b="1">
                <a:latin typeface="Times New Roman" pitchFamily="18" charset="0"/>
              </a:rPr>
              <a:t>(b)  </a:t>
            </a:r>
            <a:r>
              <a:rPr kumimoji="1" lang="zh-CN" altLang="en-US" sz="2800" b="1">
                <a:latin typeface="Times New Roman" pitchFamily="18" charset="0"/>
              </a:rPr>
              <a:t>指数序列</a:t>
            </a:r>
            <a:r>
              <a:rPr kumimoji="1" lang="zh-CN" altLang="en-US" sz="3200" b="1">
                <a:latin typeface="Times New Roman" pitchFamily="18" charset="0"/>
              </a:rPr>
              <a:t>  </a:t>
            </a:r>
          </a:p>
        </p:txBody>
      </p:sp>
      <p:graphicFrame>
        <p:nvGraphicFramePr>
          <p:cNvPr id="20485" name="Object 5"/>
          <p:cNvGraphicFramePr>
            <a:graphicFrameLocks noChangeAspect="1"/>
          </p:cNvGraphicFramePr>
          <p:nvPr/>
        </p:nvGraphicFramePr>
        <p:xfrm>
          <a:off x="4406900" y="3327400"/>
          <a:ext cx="330200" cy="203200"/>
        </p:xfrm>
        <a:graphic>
          <a:graphicData uri="http://schemas.openxmlformats.org/presentationml/2006/ole">
            <mc:AlternateContent xmlns:mc="http://schemas.openxmlformats.org/markup-compatibility/2006">
              <mc:Choice xmlns:v="urn:schemas-microsoft-com:vml" Requires="v">
                <p:oleObj spid="_x0000_s20840" name="Equation" r:id="rId4" imgW="330120" imgH="203040" progId="Equation.DSMT4">
                  <p:embed/>
                </p:oleObj>
              </mc:Choice>
              <mc:Fallback>
                <p:oleObj name="Equation" r:id="rId4" imgW="330120" imgH="203040" progId="Equation.DSMT4">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6900" y="3327400"/>
                        <a:ext cx="3302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486" name="Text Box 6"/>
          <p:cNvSpPr txBox="1">
            <a:spLocks noChangeArrowheads="1"/>
          </p:cNvSpPr>
          <p:nvPr/>
        </p:nvSpPr>
        <p:spPr bwMode="auto">
          <a:xfrm>
            <a:off x="447675" y="1452563"/>
            <a:ext cx="6207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b="1"/>
              <a:t>(a)</a:t>
            </a:r>
          </a:p>
        </p:txBody>
      </p:sp>
      <p:sp>
        <p:nvSpPr>
          <p:cNvPr id="20487" name="Text Box 7"/>
          <p:cNvSpPr txBox="1">
            <a:spLocks noChangeArrowheads="1"/>
          </p:cNvSpPr>
          <p:nvPr/>
        </p:nvSpPr>
        <p:spPr bwMode="auto">
          <a:xfrm>
            <a:off x="468313" y="4076700"/>
            <a:ext cx="6397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b="1"/>
              <a:t>(b)</a:t>
            </a:r>
          </a:p>
        </p:txBody>
      </p:sp>
      <p:graphicFrame>
        <p:nvGraphicFramePr>
          <p:cNvPr id="20488" name="Object 8"/>
          <p:cNvGraphicFramePr>
            <a:graphicFrameLocks noChangeAspect="1"/>
          </p:cNvGraphicFramePr>
          <p:nvPr/>
        </p:nvGraphicFramePr>
        <p:xfrm>
          <a:off x="4356100" y="5734050"/>
          <a:ext cx="825500" cy="601663"/>
        </p:xfrm>
        <a:graphic>
          <a:graphicData uri="http://schemas.openxmlformats.org/presentationml/2006/ole">
            <mc:AlternateContent xmlns:mc="http://schemas.openxmlformats.org/markup-compatibility/2006">
              <mc:Choice xmlns:v="urn:schemas-microsoft-com:vml" Requires="v">
                <p:oleObj spid="_x0000_s20841" name="Equation" r:id="rId6" imgW="279360" imgH="203040" progId="Equation.DSMT4">
                  <p:embed/>
                </p:oleObj>
              </mc:Choice>
              <mc:Fallback>
                <p:oleObj name="Equation" r:id="rId6" imgW="279360" imgH="203040" progId="Equation.DSMT4">
                  <p:embed/>
                  <p:pic>
                    <p:nvPicPr>
                      <p:cNvPr id="0" name="Object 8"/>
                      <p:cNvPicPr>
                        <a:picLocks noChangeAspect="1" noChangeArrowheads="1"/>
                      </p:cNvPicPr>
                      <p:nvPr/>
                    </p:nvPicPr>
                    <p:blipFill>
                      <a:blip r:embed="rId7">
                        <a:lum bright="-26000"/>
                        <a:extLst>
                          <a:ext uri="{28A0092B-C50C-407E-A947-70E740481C1C}">
                            <a14:useLocalDpi xmlns:a14="http://schemas.microsoft.com/office/drawing/2010/main" val="0"/>
                          </a:ext>
                        </a:extLst>
                      </a:blip>
                      <a:srcRect/>
                      <a:stretch>
                        <a:fillRect/>
                      </a:stretch>
                    </p:blipFill>
                    <p:spPr bwMode="auto">
                      <a:xfrm>
                        <a:off x="4356100" y="5734050"/>
                        <a:ext cx="825500" cy="601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378186486"/>
              </p:ext>
            </p:extLst>
          </p:nvPr>
        </p:nvGraphicFramePr>
        <p:xfrm>
          <a:off x="7452320" y="5729835"/>
          <a:ext cx="938212" cy="601663"/>
        </p:xfrm>
        <a:graphic>
          <a:graphicData uri="http://schemas.openxmlformats.org/presentationml/2006/ole">
            <mc:AlternateContent xmlns:mc="http://schemas.openxmlformats.org/markup-compatibility/2006">
              <mc:Choice xmlns:v="urn:schemas-microsoft-com:vml" Requires="v">
                <p:oleObj spid="_x0000_s20842" name="Equation" r:id="rId8" imgW="317160" imgH="203040" progId="Equation.DSMT4">
                  <p:embed/>
                </p:oleObj>
              </mc:Choice>
              <mc:Fallback>
                <p:oleObj name="Equation" r:id="rId8" imgW="317160" imgH="203040" progId="Equation.DSMT4">
                  <p:embed/>
                  <p:pic>
                    <p:nvPicPr>
                      <p:cNvPr id="0" name=""/>
                      <p:cNvPicPr>
                        <a:picLocks noChangeAspect="1" noChangeArrowheads="1"/>
                      </p:cNvPicPr>
                      <p:nvPr/>
                    </p:nvPicPr>
                    <p:blipFill>
                      <a:blip r:embed="rId9">
                        <a:lum bright="-26000"/>
                        <a:extLst>
                          <a:ext uri="{28A0092B-C50C-407E-A947-70E740481C1C}">
                            <a14:useLocalDpi xmlns:a14="http://schemas.microsoft.com/office/drawing/2010/main" val="0"/>
                          </a:ext>
                        </a:extLst>
                      </a:blip>
                      <a:srcRect/>
                      <a:stretch>
                        <a:fillRect/>
                      </a:stretch>
                    </p:blipFill>
                    <p:spPr bwMode="auto">
                      <a:xfrm>
                        <a:off x="7452320" y="5729835"/>
                        <a:ext cx="938212" cy="601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 name="Object 9"/>
          <p:cNvGraphicFramePr>
            <a:graphicFrameLocks noChangeAspect="1"/>
          </p:cNvGraphicFramePr>
          <p:nvPr>
            <p:extLst>
              <p:ext uri="{D42A27DB-BD31-4B8C-83A1-F6EECF244321}">
                <p14:modId xmlns:p14="http://schemas.microsoft.com/office/powerpoint/2010/main" val="159556171"/>
              </p:ext>
            </p:extLst>
          </p:nvPr>
        </p:nvGraphicFramePr>
        <p:xfrm>
          <a:off x="3400425" y="3514725"/>
          <a:ext cx="1911350" cy="441325"/>
        </p:xfrm>
        <a:graphic>
          <a:graphicData uri="http://schemas.openxmlformats.org/presentationml/2006/ole">
            <mc:AlternateContent xmlns:mc="http://schemas.openxmlformats.org/markup-compatibility/2006">
              <mc:Choice xmlns:v="urn:schemas-microsoft-com:vml" Requires="v">
                <p:oleObj spid="_x0000_s20843" name="Equation" r:id="rId10" imgW="990360" imgH="228600" progId="Equation.DSMT4">
                  <p:embed/>
                </p:oleObj>
              </mc:Choice>
              <mc:Fallback>
                <p:oleObj name="Equation" r:id="rId10" imgW="990360" imgH="228600" progId="Equation.DSMT4">
                  <p:embed/>
                  <p:pic>
                    <p:nvPicPr>
                      <p:cNvPr id="10" name="Object 9"/>
                      <p:cNvPicPr>
                        <a:picLocks noChangeAspect="1" noChangeArrowheads="1"/>
                      </p:cNvPicPr>
                      <p:nvPr/>
                    </p:nvPicPr>
                    <p:blipFill>
                      <a:blip r:embed="rId11">
                        <a:lum bright="-26000"/>
                      </a:blip>
                      <a:srcRect/>
                      <a:stretch>
                        <a:fillRect/>
                      </a:stretch>
                    </p:blipFill>
                    <p:spPr bwMode="auto">
                      <a:xfrm>
                        <a:off x="3400425" y="3514725"/>
                        <a:ext cx="1911350" cy="441325"/>
                      </a:xfrm>
                      <a:prstGeom prst="rect">
                        <a:avLst/>
                      </a:prstGeom>
                      <a:noFill/>
                      <a:ln>
                        <a:noFill/>
                      </a:ln>
                      <a:effectLst/>
                      <a:extLst/>
                    </p:spPr>
                  </p:pic>
                </p:oleObj>
              </mc:Fallback>
            </mc:AlternateContent>
          </a:graphicData>
        </a:graphic>
      </p:graphicFrame>
      <p:graphicFrame>
        <p:nvGraphicFramePr>
          <p:cNvPr id="12" name="Object 9"/>
          <p:cNvGraphicFramePr>
            <a:graphicFrameLocks noChangeAspect="1"/>
          </p:cNvGraphicFramePr>
          <p:nvPr>
            <p:extLst>
              <p:ext uri="{D42A27DB-BD31-4B8C-83A1-F6EECF244321}">
                <p14:modId xmlns:p14="http://schemas.microsoft.com/office/powerpoint/2010/main" val="4030281488"/>
              </p:ext>
            </p:extLst>
          </p:nvPr>
        </p:nvGraphicFramePr>
        <p:xfrm>
          <a:off x="3794125" y="908050"/>
          <a:ext cx="1739900" cy="441325"/>
        </p:xfrm>
        <a:graphic>
          <a:graphicData uri="http://schemas.openxmlformats.org/presentationml/2006/ole">
            <mc:AlternateContent xmlns:mc="http://schemas.openxmlformats.org/markup-compatibility/2006">
              <mc:Choice xmlns:v="urn:schemas-microsoft-com:vml" Requires="v">
                <p:oleObj spid="_x0000_s20844" name="Equation" r:id="rId12" imgW="901440" imgH="228600" progId="Equation.DSMT4">
                  <p:embed/>
                </p:oleObj>
              </mc:Choice>
              <mc:Fallback>
                <p:oleObj name="Equation" r:id="rId12" imgW="901440" imgH="228600" progId="Equation.DSMT4">
                  <p:embed/>
                  <p:pic>
                    <p:nvPicPr>
                      <p:cNvPr id="11" name="Object 9"/>
                      <p:cNvPicPr>
                        <a:picLocks noChangeAspect="1" noChangeArrowheads="1"/>
                      </p:cNvPicPr>
                      <p:nvPr/>
                    </p:nvPicPr>
                    <p:blipFill>
                      <a:blip r:embed="rId13">
                        <a:lum bright="-26000"/>
                      </a:blip>
                      <a:srcRect/>
                      <a:stretch>
                        <a:fillRect/>
                      </a:stretch>
                    </p:blipFill>
                    <p:spPr bwMode="auto">
                      <a:xfrm>
                        <a:off x="3794125" y="908050"/>
                        <a:ext cx="1739900" cy="441325"/>
                      </a:xfrm>
                      <a:prstGeom prst="rect">
                        <a:avLst/>
                      </a:prstGeom>
                      <a:noFill/>
                      <a:ln>
                        <a:noFill/>
                      </a:ln>
                      <a:effectLst/>
                      <a:extLst/>
                    </p:spPr>
                  </p:pic>
                </p:oleObj>
              </mc:Fallback>
            </mc:AlternateContent>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3"/>
          <p:cNvSpPr>
            <a:spLocks noGrp="1"/>
          </p:cNvSpPr>
          <p:nvPr>
            <p:ph type="sldNum" sz="quarter" idx="12"/>
          </p:nvPr>
        </p:nvSpPr>
        <p:spPr/>
        <p:txBody>
          <a:bodyPr/>
          <a:lstStyle/>
          <a:p>
            <a:fld id="{384955D1-1DD3-45C1-9A7A-F1C16C725A3E}" type="slidenum">
              <a:rPr lang="en-US" altLang="zh-CN"/>
              <a:pPr/>
              <a:t>60</a:t>
            </a:fld>
            <a:endParaRPr lang="en-US" altLang="zh-CN"/>
          </a:p>
        </p:txBody>
      </p:sp>
      <p:graphicFrame>
        <p:nvGraphicFramePr>
          <p:cNvPr id="21507" name="Object 3"/>
          <p:cNvGraphicFramePr>
            <a:graphicFrameLocks noChangeAspect="1"/>
          </p:cNvGraphicFramePr>
          <p:nvPr/>
        </p:nvGraphicFramePr>
        <p:xfrm>
          <a:off x="5795963" y="1196975"/>
          <a:ext cx="1800225" cy="555625"/>
        </p:xfrm>
        <a:graphic>
          <a:graphicData uri="http://schemas.openxmlformats.org/presentationml/2006/ole">
            <mc:AlternateContent xmlns:mc="http://schemas.openxmlformats.org/markup-compatibility/2006">
              <mc:Choice xmlns:v="urn:schemas-microsoft-com:vml" Requires="v">
                <p:oleObj spid="_x0000_s21841" name="Equation" r:id="rId3" imgW="736560" imgH="228600" progId="Equation.DSMT4">
                  <p:embed/>
                </p:oleObj>
              </mc:Choice>
              <mc:Fallback>
                <p:oleObj name="Equation" r:id="rId3" imgW="736560" imgH="228600" progId="Equation.DSMT4">
                  <p:embed/>
                  <p:pic>
                    <p:nvPicPr>
                      <p:cNvPr id="0" name="Object 3"/>
                      <p:cNvPicPr>
                        <a:picLocks noChangeAspect="1" noChangeArrowheads="1"/>
                      </p:cNvPicPr>
                      <p:nvPr/>
                    </p:nvPicPr>
                    <p:blipFill>
                      <a:blip r:embed="rId4">
                        <a:lum bright="-68000"/>
                        <a:extLst>
                          <a:ext uri="{28A0092B-C50C-407E-A947-70E740481C1C}">
                            <a14:useLocalDpi xmlns:a14="http://schemas.microsoft.com/office/drawing/2010/main" val="0"/>
                          </a:ext>
                        </a:extLst>
                      </a:blip>
                      <a:srcRect/>
                      <a:stretch>
                        <a:fillRect/>
                      </a:stretch>
                    </p:blipFill>
                    <p:spPr bwMode="auto">
                      <a:xfrm>
                        <a:off x="5795963" y="1196975"/>
                        <a:ext cx="1800225" cy="555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08" name="Object 4"/>
          <p:cNvGraphicFramePr>
            <a:graphicFrameLocks noChangeAspect="1"/>
          </p:cNvGraphicFramePr>
          <p:nvPr/>
        </p:nvGraphicFramePr>
        <p:xfrm>
          <a:off x="1476375" y="1204913"/>
          <a:ext cx="2590800" cy="644525"/>
        </p:xfrm>
        <a:graphic>
          <a:graphicData uri="http://schemas.openxmlformats.org/presentationml/2006/ole">
            <mc:AlternateContent xmlns:mc="http://schemas.openxmlformats.org/markup-compatibility/2006">
              <mc:Choice xmlns:v="urn:schemas-microsoft-com:vml" Requires="v">
                <p:oleObj spid="_x0000_s21842" name="Equation" r:id="rId5" imgW="914400" imgH="228600" progId="Equation.DSMT4">
                  <p:embed/>
                </p:oleObj>
              </mc:Choice>
              <mc:Fallback>
                <p:oleObj name="Equation" r:id="rId5" imgW="914400" imgH="228600" progId="Equation.DSMT4">
                  <p:embed/>
                  <p:pic>
                    <p:nvPicPr>
                      <p:cNvPr id="0" name="Object 4"/>
                      <p:cNvPicPr>
                        <a:picLocks noChangeAspect="1" noChangeArrowheads="1"/>
                      </p:cNvPicPr>
                      <p:nvPr/>
                    </p:nvPicPr>
                    <p:blipFill>
                      <a:blip r:embed="rId6">
                        <a:lum bright="-68000"/>
                        <a:extLst>
                          <a:ext uri="{28A0092B-C50C-407E-A947-70E740481C1C}">
                            <a14:useLocalDpi xmlns:a14="http://schemas.microsoft.com/office/drawing/2010/main" val="0"/>
                          </a:ext>
                        </a:extLst>
                      </a:blip>
                      <a:srcRect/>
                      <a:stretch>
                        <a:fillRect/>
                      </a:stretch>
                    </p:blipFill>
                    <p:spPr bwMode="auto">
                      <a:xfrm>
                        <a:off x="1476375" y="1204913"/>
                        <a:ext cx="2590800" cy="644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512" name="Text Box 8"/>
          <p:cNvSpPr txBox="1">
            <a:spLocks noChangeArrowheads="1"/>
          </p:cNvSpPr>
          <p:nvPr/>
        </p:nvSpPr>
        <p:spPr bwMode="auto">
          <a:xfrm>
            <a:off x="4500563" y="1196975"/>
            <a:ext cx="936625" cy="5191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spcBef>
                <a:spcPct val="50000"/>
              </a:spcBef>
            </a:pPr>
            <a:r>
              <a:rPr kumimoji="1" lang="zh-CN" altLang="en-US" sz="2800" b="1">
                <a:latin typeface="Times New Roman" pitchFamily="18" charset="0"/>
              </a:rPr>
              <a:t>或</a:t>
            </a:r>
          </a:p>
        </p:txBody>
      </p:sp>
      <p:sp>
        <p:nvSpPr>
          <p:cNvPr id="21513" name="Text Box 9"/>
          <p:cNvSpPr txBox="1">
            <a:spLocks noChangeArrowheads="1"/>
          </p:cNvSpPr>
          <p:nvPr/>
        </p:nvSpPr>
        <p:spPr bwMode="auto">
          <a:xfrm>
            <a:off x="468313" y="333375"/>
            <a:ext cx="403860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en-US" altLang="zh-CN" sz="3600" b="1">
                <a:latin typeface="Times New Roman" pitchFamily="18" charset="0"/>
              </a:rPr>
              <a:t>5. </a:t>
            </a:r>
            <a:r>
              <a:rPr kumimoji="1" lang="zh-CN" altLang="en-US" sz="3600" b="1">
                <a:latin typeface="Times New Roman" pitchFamily="18" charset="0"/>
              </a:rPr>
              <a:t>复指数序列</a:t>
            </a:r>
          </a:p>
        </p:txBody>
      </p:sp>
      <p:sp>
        <p:nvSpPr>
          <p:cNvPr id="21516" name="AutoShape 12"/>
          <p:cNvSpPr>
            <a:spLocks noChangeArrowheads="1"/>
          </p:cNvSpPr>
          <p:nvPr/>
        </p:nvSpPr>
        <p:spPr bwMode="auto">
          <a:xfrm>
            <a:off x="2339975" y="1989138"/>
            <a:ext cx="360363" cy="719137"/>
          </a:xfrm>
          <a:prstGeom prst="upArrow">
            <a:avLst>
              <a:gd name="adj1" fmla="val 50000"/>
              <a:gd name="adj2" fmla="val 4989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21517" name="Text Box 13"/>
          <p:cNvSpPr txBox="1">
            <a:spLocks noChangeArrowheads="1"/>
          </p:cNvSpPr>
          <p:nvPr/>
        </p:nvSpPr>
        <p:spPr bwMode="auto">
          <a:xfrm>
            <a:off x="1763713" y="3068638"/>
            <a:ext cx="1871662"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spcBef>
                <a:spcPct val="50000"/>
              </a:spcBef>
            </a:pPr>
            <a:r>
              <a:rPr kumimoji="1" lang="zh-CN" altLang="en-US" sz="2800" b="1">
                <a:latin typeface="Times New Roman" pitchFamily="18" charset="0"/>
              </a:rPr>
              <a:t>一般形式</a:t>
            </a:r>
          </a:p>
        </p:txBody>
      </p:sp>
      <p:sp>
        <p:nvSpPr>
          <p:cNvPr id="21518" name="AutoShape 14"/>
          <p:cNvSpPr>
            <a:spLocks noChangeArrowheads="1"/>
          </p:cNvSpPr>
          <p:nvPr/>
        </p:nvSpPr>
        <p:spPr bwMode="auto">
          <a:xfrm>
            <a:off x="6443663" y="1989138"/>
            <a:ext cx="360362" cy="719137"/>
          </a:xfrm>
          <a:prstGeom prst="upArrow">
            <a:avLst>
              <a:gd name="adj1" fmla="val 50000"/>
              <a:gd name="adj2" fmla="val 4989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21519" name="Text Box 15"/>
          <p:cNvSpPr txBox="1">
            <a:spLocks noChangeArrowheads="1"/>
          </p:cNvSpPr>
          <p:nvPr/>
        </p:nvSpPr>
        <p:spPr bwMode="auto">
          <a:xfrm>
            <a:off x="5508625" y="3068638"/>
            <a:ext cx="2159000"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spcBef>
                <a:spcPct val="50000"/>
              </a:spcBef>
            </a:pPr>
            <a:r>
              <a:rPr kumimoji="1" lang="zh-CN" altLang="en-US" sz="2800" b="1">
                <a:latin typeface="Times New Roman" pitchFamily="18" charset="0"/>
              </a:rPr>
              <a:t>纯虚数形式</a:t>
            </a:r>
          </a:p>
        </p:txBody>
      </p:sp>
      <p:grpSp>
        <p:nvGrpSpPr>
          <p:cNvPr id="21522" name="Group 18"/>
          <p:cNvGrpSpPr>
            <a:grpSpLocks/>
          </p:cNvGrpSpPr>
          <p:nvPr/>
        </p:nvGrpSpPr>
        <p:grpSpPr bwMode="auto">
          <a:xfrm>
            <a:off x="1403350" y="3933825"/>
            <a:ext cx="4105275" cy="1076325"/>
            <a:chOff x="884" y="2251"/>
            <a:chExt cx="2586" cy="678"/>
          </a:xfrm>
        </p:grpSpPr>
        <p:graphicFrame>
          <p:nvGraphicFramePr>
            <p:cNvPr id="21520" name="Object 16"/>
            <p:cNvGraphicFramePr>
              <a:graphicFrameLocks noChangeAspect="1"/>
            </p:cNvGraphicFramePr>
            <p:nvPr/>
          </p:nvGraphicFramePr>
          <p:xfrm>
            <a:off x="884" y="2251"/>
            <a:ext cx="417" cy="678"/>
          </p:xfrm>
          <a:graphic>
            <a:graphicData uri="http://schemas.openxmlformats.org/presentationml/2006/ole">
              <mc:AlternateContent xmlns:mc="http://schemas.openxmlformats.org/markup-compatibility/2006">
                <mc:Choice xmlns:v="urn:schemas-microsoft-com:vml" Requires="v">
                  <p:oleObj spid="_x0000_s21843" name="Equation" r:id="rId7" imgW="139680" imgH="228600" progId="Equation.DSMT4">
                    <p:embed/>
                  </p:oleObj>
                </mc:Choice>
                <mc:Fallback>
                  <p:oleObj name="Equation" r:id="rId7" imgW="139680" imgH="228600" progId="Equation.DSMT4">
                    <p:embed/>
                    <p:pic>
                      <p:nvPicPr>
                        <p:cNvPr id="0" name="Object 16"/>
                        <p:cNvPicPr>
                          <a:picLocks noChangeAspect="1" noChangeArrowheads="1"/>
                        </p:cNvPicPr>
                        <p:nvPr/>
                      </p:nvPicPr>
                      <p:blipFill>
                        <a:blip r:embed="rId8">
                          <a:lum bright="-68000"/>
                          <a:extLst>
                            <a:ext uri="{28A0092B-C50C-407E-A947-70E740481C1C}">
                              <a14:useLocalDpi xmlns:a14="http://schemas.microsoft.com/office/drawing/2010/main" val="0"/>
                            </a:ext>
                          </a:extLst>
                        </a:blip>
                        <a:srcRect/>
                        <a:stretch>
                          <a:fillRect/>
                        </a:stretch>
                      </p:blipFill>
                      <p:spPr bwMode="auto">
                        <a:xfrm>
                          <a:off x="884" y="2251"/>
                          <a:ext cx="417" cy="6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521" name="Text Box 17"/>
            <p:cNvSpPr txBox="1">
              <a:spLocks noChangeArrowheads="1"/>
            </p:cNvSpPr>
            <p:nvPr/>
          </p:nvSpPr>
          <p:spPr bwMode="auto">
            <a:xfrm>
              <a:off x="1338" y="2478"/>
              <a:ext cx="2132" cy="32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2800" b="1">
                  <a:latin typeface="Times New Roman" pitchFamily="18" charset="0"/>
                </a:rPr>
                <a:t>称为（数字）频率</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1508"/>
                                        </p:tgtEl>
                                        <p:attrNameLst>
                                          <p:attrName>style.visibility</p:attrName>
                                        </p:attrNameLst>
                                      </p:cBhvr>
                                      <p:to>
                                        <p:strVal val="visible"/>
                                      </p:to>
                                    </p:set>
                                    <p:anim calcmode="lin" valueType="num">
                                      <p:cBhvr additive="base">
                                        <p:cTn id="7" dur="500" fill="hold"/>
                                        <p:tgtEl>
                                          <p:spTgt spid="21508"/>
                                        </p:tgtEl>
                                        <p:attrNameLst>
                                          <p:attrName>ppt_x</p:attrName>
                                        </p:attrNameLst>
                                      </p:cBhvr>
                                      <p:tavLst>
                                        <p:tav tm="0">
                                          <p:val>
                                            <p:strVal val="#ppt_x"/>
                                          </p:val>
                                        </p:tav>
                                        <p:tav tm="100000">
                                          <p:val>
                                            <p:strVal val="#ppt_x"/>
                                          </p:val>
                                        </p:tav>
                                      </p:tavLst>
                                    </p:anim>
                                    <p:anim calcmode="lin" valueType="num">
                                      <p:cBhvr additive="base">
                                        <p:cTn id="8" dur="500" fill="hold"/>
                                        <p:tgtEl>
                                          <p:spTgt spid="2150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516"/>
                                        </p:tgtEl>
                                        <p:attrNameLst>
                                          <p:attrName>style.visibility</p:attrName>
                                        </p:attrNameLst>
                                      </p:cBhvr>
                                      <p:to>
                                        <p:strVal val="visible"/>
                                      </p:to>
                                    </p:set>
                                    <p:anim calcmode="lin" valueType="num">
                                      <p:cBhvr additive="base">
                                        <p:cTn id="13" dur="500" fill="hold"/>
                                        <p:tgtEl>
                                          <p:spTgt spid="21516"/>
                                        </p:tgtEl>
                                        <p:attrNameLst>
                                          <p:attrName>ppt_x</p:attrName>
                                        </p:attrNameLst>
                                      </p:cBhvr>
                                      <p:tavLst>
                                        <p:tav tm="0">
                                          <p:val>
                                            <p:strVal val="#ppt_x"/>
                                          </p:val>
                                        </p:tav>
                                        <p:tav tm="100000">
                                          <p:val>
                                            <p:strVal val="#ppt_x"/>
                                          </p:val>
                                        </p:tav>
                                      </p:tavLst>
                                    </p:anim>
                                    <p:anim calcmode="lin" valueType="num">
                                      <p:cBhvr additive="base">
                                        <p:cTn id="14" dur="500" fill="hold"/>
                                        <p:tgtEl>
                                          <p:spTgt spid="2151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1517"/>
                                        </p:tgtEl>
                                        <p:attrNameLst>
                                          <p:attrName>style.visibility</p:attrName>
                                        </p:attrNameLst>
                                      </p:cBhvr>
                                      <p:to>
                                        <p:strVal val="visible"/>
                                      </p:to>
                                    </p:set>
                                    <p:anim calcmode="lin" valueType="num">
                                      <p:cBhvr additive="base">
                                        <p:cTn id="17" dur="500" fill="hold"/>
                                        <p:tgtEl>
                                          <p:spTgt spid="21517"/>
                                        </p:tgtEl>
                                        <p:attrNameLst>
                                          <p:attrName>ppt_x</p:attrName>
                                        </p:attrNameLst>
                                      </p:cBhvr>
                                      <p:tavLst>
                                        <p:tav tm="0">
                                          <p:val>
                                            <p:strVal val="#ppt_x"/>
                                          </p:val>
                                        </p:tav>
                                        <p:tav tm="100000">
                                          <p:val>
                                            <p:strVal val="#ppt_x"/>
                                          </p:val>
                                        </p:tav>
                                      </p:tavLst>
                                    </p:anim>
                                    <p:anim calcmode="lin" valueType="num">
                                      <p:cBhvr additive="base">
                                        <p:cTn id="18" dur="500" fill="hold"/>
                                        <p:tgtEl>
                                          <p:spTgt spid="21517"/>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21507"/>
                                        </p:tgtEl>
                                        <p:attrNameLst>
                                          <p:attrName>style.visibility</p:attrName>
                                        </p:attrNameLst>
                                      </p:cBhvr>
                                      <p:to>
                                        <p:strVal val="visible"/>
                                      </p:to>
                                    </p:set>
                                    <p:anim calcmode="lin" valueType="num">
                                      <p:cBhvr additive="base">
                                        <p:cTn id="23" dur="500" fill="hold"/>
                                        <p:tgtEl>
                                          <p:spTgt spid="21507"/>
                                        </p:tgtEl>
                                        <p:attrNameLst>
                                          <p:attrName>ppt_x</p:attrName>
                                        </p:attrNameLst>
                                      </p:cBhvr>
                                      <p:tavLst>
                                        <p:tav tm="0">
                                          <p:val>
                                            <p:strVal val="#ppt_x"/>
                                          </p:val>
                                        </p:tav>
                                        <p:tav tm="100000">
                                          <p:val>
                                            <p:strVal val="#ppt_x"/>
                                          </p:val>
                                        </p:tav>
                                      </p:tavLst>
                                    </p:anim>
                                    <p:anim calcmode="lin" valueType="num">
                                      <p:cBhvr additive="base">
                                        <p:cTn id="24" dur="500" fill="hold"/>
                                        <p:tgtEl>
                                          <p:spTgt spid="2150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1512"/>
                                        </p:tgtEl>
                                        <p:attrNameLst>
                                          <p:attrName>style.visibility</p:attrName>
                                        </p:attrNameLst>
                                      </p:cBhvr>
                                      <p:to>
                                        <p:strVal val="visible"/>
                                      </p:to>
                                    </p:set>
                                    <p:anim calcmode="lin" valueType="num">
                                      <p:cBhvr additive="base">
                                        <p:cTn id="27" dur="500" fill="hold"/>
                                        <p:tgtEl>
                                          <p:spTgt spid="21512"/>
                                        </p:tgtEl>
                                        <p:attrNameLst>
                                          <p:attrName>ppt_x</p:attrName>
                                        </p:attrNameLst>
                                      </p:cBhvr>
                                      <p:tavLst>
                                        <p:tav tm="0">
                                          <p:val>
                                            <p:strVal val="#ppt_x"/>
                                          </p:val>
                                        </p:tav>
                                        <p:tav tm="100000">
                                          <p:val>
                                            <p:strVal val="#ppt_x"/>
                                          </p:val>
                                        </p:tav>
                                      </p:tavLst>
                                    </p:anim>
                                    <p:anim calcmode="lin" valueType="num">
                                      <p:cBhvr additive="base">
                                        <p:cTn id="28" dur="500" fill="hold"/>
                                        <p:tgtEl>
                                          <p:spTgt spid="21512"/>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1518"/>
                                        </p:tgtEl>
                                        <p:attrNameLst>
                                          <p:attrName>style.visibility</p:attrName>
                                        </p:attrNameLst>
                                      </p:cBhvr>
                                      <p:to>
                                        <p:strVal val="visible"/>
                                      </p:to>
                                    </p:set>
                                    <p:anim calcmode="lin" valueType="num">
                                      <p:cBhvr additive="base">
                                        <p:cTn id="33" dur="500" fill="hold"/>
                                        <p:tgtEl>
                                          <p:spTgt spid="21518"/>
                                        </p:tgtEl>
                                        <p:attrNameLst>
                                          <p:attrName>ppt_x</p:attrName>
                                        </p:attrNameLst>
                                      </p:cBhvr>
                                      <p:tavLst>
                                        <p:tav tm="0">
                                          <p:val>
                                            <p:strVal val="#ppt_x"/>
                                          </p:val>
                                        </p:tav>
                                        <p:tav tm="100000">
                                          <p:val>
                                            <p:strVal val="#ppt_x"/>
                                          </p:val>
                                        </p:tav>
                                      </p:tavLst>
                                    </p:anim>
                                    <p:anim calcmode="lin" valueType="num">
                                      <p:cBhvr additive="base">
                                        <p:cTn id="34" dur="500" fill="hold"/>
                                        <p:tgtEl>
                                          <p:spTgt spid="2151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1519"/>
                                        </p:tgtEl>
                                        <p:attrNameLst>
                                          <p:attrName>style.visibility</p:attrName>
                                        </p:attrNameLst>
                                      </p:cBhvr>
                                      <p:to>
                                        <p:strVal val="visible"/>
                                      </p:to>
                                    </p:set>
                                    <p:anim calcmode="lin" valueType="num">
                                      <p:cBhvr additive="base">
                                        <p:cTn id="37" dur="500" fill="hold"/>
                                        <p:tgtEl>
                                          <p:spTgt spid="21519"/>
                                        </p:tgtEl>
                                        <p:attrNameLst>
                                          <p:attrName>ppt_x</p:attrName>
                                        </p:attrNameLst>
                                      </p:cBhvr>
                                      <p:tavLst>
                                        <p:tav tm="0">
                                          <p:val>
                                            <p:strVal val="#ppt_x"/>
                                          </p:val>
                                        </p:tav>
                                        <p:tav tm="100000">
                                          <p:val>
                                            <p:strVal val="#ppt_x"/>
                                          </p:val>
                                        </p:tav>
                                      </p:tavLst>
                                    </p:anim>
                                    <p:anim calcmode="lin" valueType="num">
                                      <p:cBhvr additive="base">
                                        <p:cTn id="38" dur="500" fill="hold"/>
                                        <p:tgtEl>
                                          <p:spTgt spid="21519"/>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21522"/>
                                        </p:tgtEl>
                                        <p:attrNameLst>
                                          <p:attrName>style.visibility</p:attrName>
                                        </p:attrNameLst>
                                      </p:cBhvr>
                                      <p:to>
                                        <p:strVal val="visible"/>
                                      </p:to>
                                    </p:set>
                                    <p:anim calcmode="lin" valueType="num">
                                      <p:cBhvr additive="base">
                                        <p:cTn id="43" dur="500" fill="hold"/>
                                        <p:tgtEl>
                                          <p:spTgt spid="21522"/>
                                        </p:tgtEl>
                                        <p:attrNameLst>
                                          <p:attrName>ppt_x</p:attrName>
                                        </p:attrNameLst>
                                      </p:cBhvr>
                                      <p:tavLst>
                                        <p:tav tm="0">
                                          <p:val>
                                            <p:strVal val="#ppt_x"/>
                                          </p:val>
                                        </p:tav>
                                        <p:tav tm="100000">
                                          <p:val>
                                            <p:strVal val="#ppt_x"/>
                                          </p:val>
                                        </p:tav>
                                      </p:tavLst>
                                    </p:anim>
                                    <p:anim calcmode="lin" valueType="num">
                                      <p:cBhvr additive="base">
                                        <p:cTn id="44" dur="500" fill="hold"/>
                                        <p:tgtEl>
                                          <p:spTgt spid="215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2" grpId="0"/>
      <p:bldP spid="21516" grpId="0" animBg="1"/>
      <p:bldP spid="21517" grpId="0"/>
      <p:bldP spid="21518" grpId="0" animBg="1"/>
      <p:bldP spid="2151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灯片编号占位符 3"/>
          <p:cNvSpPr>
            <a:spLocks noGrp="1"/>
          </p:cNvSpPr>
          <p:nvPr>
            <p:ph type="sldNum" sz="quarter" idx="12"/>
          </p:nvPr>
        </p:nvSpPr>
        <p:spPr/>
        <p:txBody>
          <a:bodyPr/>
          <a:lstStyle/>
          <a:p>
            <a:fld id="{57F52361-B371-4BE8-BA7D-E437133B4203}" type="slidenum">
              <a:rPr lang="en-US" altLang="zh-CN"/>
              <a:pPr/>
              <a:t>61</a:t>
            </a:fld>
            <a:endParaRPr lang="en-US" altLang="zh-CN"/>
          </a:p>
        </p:txBody>
      </p:sp>
      <p:graphicFrame>
        <p:nvGraphicFramePr>
          <p:cNvPr id="109570" name="Object 2"/>
          <p:cNvGraphicFramePr>
            <a:graphicFrameLocks noChangeAspect="1"/>
          </p:cNvGraphicFramePr>
          <p:nvPr>
            <p:extLst>
              <p:ext uri="{D42A27DB-BD31-4B8C-83A1-F6EECF244321}">
                <p14:modId xmlns:p14="http://schemas.microsoft.com/office/powerpoint/2010/main" val="2610776837"/>
              </p:ext>
            </p:extLst>
          </p:nvPr>
        </p:nvGraphicFramePr>
        <p:xfrm>
          <a:off x="1981200" y="1668535"/>
          <a:ext cx="5257800" cy="1992313"/>
        </p:xfrm>
        <a:graphic>
          <a:graphicData uri="http://schemas.openxmlformats.org/presentationml/2006/ole">
            <mc:AlternateContent xmlns:mc="http://schemas.openxmlformats.org/markup-compatibility/2006">
              <mc:Choice xmlns:v="urn:schemas-microsoft-com:vml" Requires="v">
                <p:oleObj spid="_x0000_s110120" name="Equation" r:id="rId3" imgW="1968480" imgH="749160" progId="Equation.DSMT4">
                  <p:embed/>
                </p:oleObj>
              </mc:Choice>
              <mc:Fallback>
                <p:oleObj name="Equation" r:id="rId3" imgW="1968480" imgH="749160" progId="Equation.DSMT4">
                  <p:embed/>
                  <p:pic>
                    <p:nvPicPr>
                      <p:cNvPr id="0" name="Object 2"/>
                      <p:cNvPicPr>
                        <a:picLocks noChangeAspect="1" noChangeArrowheads="1"/>
                      </p:cNvPicPr>
                      <p:nvPr/>
                    </p:nvPicPr>
                    <p:blipFill>
                      <a:blip r:embed="rId4">
                        <a:lum bright="-74000"/>
                      </a:blip>
                      <a:srcRect/>
                      <a:stretch>
                        <a:fillRect/>
                      </a:stretch>
                    </p:blipFill>
                    <p:spPr bwMode="auto">
                      <a:xfrm>
                        <a:off x="1981200" y="1668535"/>
                        <a:ext cx="5257800" cy="1992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9573" name="Object 5"/>
          <p:cNvGraphicFramePr>
            <a:graphicFrameLocks noChangeAspect="1"/>
          </p:cNvGraphicFramePr>
          <p:nvPr>
            <p:extLst>
              <p:ext uri="{D42A27DB-BD31-4B8C-83A1-F6EECF244321}">
                <p14:modId xmlns:p14="http://schemas.microsoft.com/office/powerpoint/2010/main" val="160121237"/>
              </p:ext>
            </p:extLst>
          </p:nvPr>
        </p:nvGraphicFramePr>
        <p:xfrm>
          <a:off x="2809176" y="4481549"/>
          <a:ext cx="5297487" cy="719137"/>
        </p:xfrm>
        <a:graphic>
          <a:graphicData uri="http://schemas.openxmlformats.org/presentationml/2006/ole">
            <mc:AlternateContent xmlns:mc="http://schemas.openxmlformats.org/markup-compatibility/2006">
              <mc:Choice xmlns:v="urn:schemas-microsoft-com:vml" Requires="v">
                <p:oleObj spid="_x0000_s110121" name="Equation" r:id="rId5" imgW="1866600" imgH="253800" progId="Equation.DSMT4">
                  <p:embed/>
                </p:oleObj>
              </mc:Choice>
              <mc:Fallback>
                <p:oleObj name="Equation" r:id="rId5" imgW="1866600" imgH="253800" progId="Equation.DSMT4">
                  <p:embed/>
                  <p:pic>
                    <p:nvPicPr>
                      <p:cNvPr id="0" name="Object 5"/>
                      <p:cNvPicPr>
                        <a:picLocks noChangeAspect="1" noChangeArrowheads="1"/>
                      </p:cNvPicPr>
                      <p:nvPr/>
                    </p:nvPicPr>
                    <p:blipFill>
                      <a:blip r:embed="rId6">
                        <a:lum bright="-74000"/>
                        <a:extLst>
                          <a:ext uri="{28A0092B-C50C-407E-A947-70E740481C1C}">
                            <a14:useLocalDpi xmlns:a14="http://schemas.microsoft.com/office/drawing/2010/main" val="0"/>
                          </a:ext>
                        </a:extLst>
                      </a:blip>
                      <a:srcRect/>
                      <a:stretch>
                        <a:fillRect/>
                      </a:stretch>
                    </p:blipFill>
                    <p:spPr bwMode="auto">
                      <a:xfrm>
                        <a:off x="2809176" y="4481549"/>
                        <a:ext cx="5297487" cy="719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9574" name="Object 6"/>
          <p:cNvGraphicFramePr>
            <a:graphicFrameLocks noChangeAspect="1"/>
          </p:cNvGraphicFramePr>
          <p:nvPr>
            <p:extLst>
              <p:ext uri="{D42A27DB-BD31-4B8C-83A1-F6EECF244321}">
                <p14:modId xmlns:p14="http://schemas.microsoft.com/office/powerpoint/2010/main" val="4209160527"/>
              </p:ext>
            </p:extLst>
          </p:nvPr>
        </p:nvGraphicFramePr>
        <p:xfrm>
          <a:off x="2829907" y="5276310"/>
          <a:ext cx="2019300" cy="719137"/>
        </p:xfrm>
        <a:graphic>
          <a:graphicData uri="http://schemas.openxmlformats.org/presentationml/2006/ole">
            <mc:AlternateContent xmlns:mc="http://schemas.openxmlformats.org/markup-compatibility/2006">
              <mc:Choice xmlns:v="urn:schemas-microsoft-com:vml" Requires="v">
                <p:oleObj spid="_x0000_s110122" name="Equation" r:id="rId7" imgW="711000" imgH="253800" progId="Equation.DSMT4">
                  <p:embed/>
                </p:oleObj>
              </mc:Choice>
              <mc:Fallback>
                <p:oleObj name="Equation" r:id="rId7" imgW="711000" imgH="253800" progId="Equation.DSMT4">
                  <p:embed/>
                  <p:pic>
                    <p:nvPicPr>
                      <p:cNvPr id="0" name="Object 6"/>
                      <p:cNvPicPr>
                        <a:picLocks noChangeAspect="1" noChangeArrowheads="1"/>
                      </p:cNvPicPr>
                      <p:nvPr/>
                    </p:nvPicPr>
                    <p:blipFill>
                      <a:blip r:embed="rId8">
                        <a:lum bright="-74000"/>
                        <a:extLst>
                          <a:ext uri="{28A0092B-C50C-407E-A947-70E740481C1C}">
                            <a14:useLocalDpi xmlns:a14="http://schemas.microsoft.com/office/drawing/2010/main" val="0"/>
                          </a:ext>
                        </a:extLst>
                      </a:blip>
                      <a:srcRect/>
                      <a:stretch>
                        <a:fillRect/>
                      </a:stretch>
                    </p:blipFill>
                    <p:spPr bwMode="auto">
                      <a:xfrm>
                        <a:off x="2829907" y="5276310"/>
                        <a:ext cx="2019300" cy="719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9575" name="Object 7"/>
          <p:cNvGraphicFramePr>
            <a:graphicFrameLocks noChangeAspect="1"/>
          </p:cNvGraphicFramePr>
          <p:nvPr>
            <p:extLst>
              <p:ext uri="{D42A27DB-BD31-4B8C-83A1-F6EECF244321}">
                <p14:modId xmlns:p14="http://schemas.microsoft.com/office/powerpoint/2010/main" val="1217141981"/>
              </p:ext>
            </p:extLst>
          </p:nvPr>
        </p:nvGraphicFramePr>
        <p:xfrm>
          <a:off x="2809176" y="6021388"/>
          <a:ext cx="2533650" cy="574675"/>
        </p:xfrm>
        <a:graphic>
          <a:graphicData uri="http://schemas.openxmlformats.org/presentationml/2006/ole">
            <mc:AlternateContent xmlns:mc="http://schemas.openxmlformats.org/markup-compatibility/2006">
              <mc:Choice xmlns:v="urn:schemas-microsoft-com:vml" Requires="v">
                <p:oleObj spid="_x0000_s110123" name="Equation" r:id="rId9" imgW="1002960" imgH="228600" progId="Equation.3">
                  <p:embed/>
                </p:oleObj>
              </mc:Choice>
              <mc:Fallback>
                <p:oleObj name="Equation" r:id="rId9" imgW="1002960" imgH="228600" progId="Equation.3">
                  <p:embed/>
                  <p:pic>
                    <p:nvPicPr>
                      <p:cNvPr id="0" name="Object 7"/>
                      <p:cNvPicPr>
                        <a:picLocks noChangeAspect="1" noChangeArrowheads="1"/>
                      </p:cNvPicPr>
                      <p:nvPr/>
                    </p:nvPicPr>
                    <p:blipFill>
                      <a:blip r:embed="rId10">
                        <a:lum bright="-74000"/>
                        <a:extLst>
                          <a:ext uri="{28A0092B-C50C-407E-A947-70E740481C1C}">
                            <a14:useLocalDpi xmlns:a14="http://schemas.microsoft.com/office/drawing/2010/main" val="0"/>
                          </a:ext>
                        </a:extLst>
                      </a:blip>
                      <a:srcRect/>
                      <a:stretch>
                        <a:fillRect/>
                      </a:stretch>
                    </p:blipFill>
                    <p:spPr bwMode="auto">
                      <a:xfrm>
                        <a:off x="2809176" y="6021388"/>
                        <a:ext cx="2533650" cy="574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9578" name="Object 10"/>
          <p:cNvGraphicFramePr>
            <a:graphicFrameLocks noChangeAspect="1"/>
          </p:cNvGraphicFramePr>
          <p:nvPr>
            <p:extLst>
              <p:ext uri="{D42A27DB-BD31-4B8C-83A1-F6EECF244321}">
                <p14:modId xmlns:p14="http://schemas.microsoft.com/office/powerpoint/2010/main" val="2932672252"/>
              </p:ext>
            </p:extLst>
          </p:nvPr>
        </p:nvGraphicFramePr>
        <p:xfrm>
          <a:off x="2843213" y="306387"/>
          <a:ext cx="4892675" cy="1409700"/>
        </p:xfrm>
        <a:graphic>
          <a:graphicData uri="http://schemas.openxmlformats.org/presentationml/2006/ole">
            <mc:AlternateContent xmlns:mc="http://schemas.openxmlformats.org/markup-compatibility/2006">
              <mc:Choice xmlns:v="urn:schemas-microsoft-com:vml" Requires="v">
                <p:oleObj spid="_x0000_s110124" name="Equation" r:id="rId11" imgW="1752480" imgH="507960" progId="Equation.DSMT4">
                  <p:embed/>
                </p:oleObj>
              </mc:Choice>
              <mc:Fallback>
                <p:oleObj name="Equation" r:id="rId11" imgW="1752480" imgH="507960" progId="Equation.DSMT4">
                  <p:embed/>
                  <p:pic>
                    <p:nvPicPr>
                      <p:cNvPr id="0" name="Object 10"/>
                      <p:cNvPicPr>
                        <a:picLocks noChangeAspect="1" noChangeArrowheads="1"/>
                      </p:cNvPicPr>
                      <p:nvPr/>
                    </p:nvPicPr>
                    <p:blipFill>
                      <a:blip r:embed="rId12">
                        <a:lum bright="-74000"/>
                        <a:extLst>
                          <a:ext uri="{28A0092B-C50C-407E-A947-70E740481C1C}">
                            <a14:useLocalDpi xmlns:a14="http://schemas.microsoft.com/office/drawing/2010/main" val="0"/>
                          </a:ext>
                        </a:extLst>
                      </a:blip>
                      <a:srcRect/>
                      <a:stretch>
                        <a:fillRect/>
                      </a:stretch>
                    </p:blipFill>
                    <p:spPr bwMode="auto">
                      <a:xfrm>
                        <a:off x="2843213" y="306387"/>
                        <a:ext cx="4892675" cy="1409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9579" name="Text Box 11"/>
          <p:cNvSpPr txBox="1">
            <a:spLocks noChangeArrowheads="1"/>
          </p:cNvSpPr>
          <p:nvPr/>
        </p:nvSpPr>
        <p:spPr bwMode="auto">
          <a:xfrm>
            <a:off x="900113" y="450849"/>
            <a:ext cx="1657350" cy="5191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spcBef>
                <a:spcPct val="50000"/>
              </a:spcBef>
            </a:pPr>
            <a:r>
              <a:rPr kumimoji="1" lang="zh-CN" altLang="en-US" sz="2800" b="1">
                <a:latin typeface="Times New Roman" pitchFamily="18" charset="0"/>
              </a:rPr>
              <a:t>欧拉公式</a:t>
            </a:r>
          </a:p>
        </p:txBody>
      </p:sp>
      <p:sp>
        <p:nvSpPr>
          <p:cNvPr id="109580" name="Text Box 12"/>
          <p:cNvSpPr txBox="1">
            <a:spLocks noChangeArrowheads="1"/>
          </p:cNvSpPr>
          <p:nvPr/>
        </p:nvSpPr>
        <p:spPr bwMode="auto">
          <a:xfrm>
            <a:off x="323850" y="1505856"/>
            <a:ext cx="1657350" cy="5191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spcBef>
                <a:spcPct val="50000"/>
              </a:spcBef>
            </a:pPr>
            <a:r>
              <a:rPr kumimoji="1" lang="zh-CN" altLang="en-US" sz="2800" b="1" dirty="0">
                <a:latin typeface="Times New Roman" pitchFamily="18" charset="0"/>
              </a:rPr>
              <a:t>展开</a:t>
            </a:r>
          </a:p>
        </p:txBody>
      </p:sp>
      <p:sp>
        <p:nvSpPr>
          <p:cNvPr id="109581" name="Text Box 13"/>
          <p:cNvSpPr txBox="1">
            <a:spLocks noChangeArrowheads="1"/>
          </p:cNvSpPr>
          <p:nvPr/>
        </p:nvSpPr>
        <p:spPr bwMode="auto">
          <a:xfrm>
            <a:off x="179513" y="4503884"/>
            <a:ext cx="2303462"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spcBef>
                <a:spcPct val="50000"/>
              </a:spcBef>
            </a:pPr>
            <a:r>
              <a:rPr kumimoji="1" lang="zh-CN" altLang="en-US" sz="2800" b="1" dirty="0">
                <a:latin typeface="Times New Roman" pitchFamily="18" charset="0"/>
              </a:rPr>
              <a:t>极坐标表示</a:t>
            </a:r>
          </a:p>
        </p:txBody>
      </p:sp>
      <p:sp>
        <p:nvSpPr>
          <p:cNvPr id="109582" name="Text Box 14"/>
          <p:cNvSpPr txBox="1">
            <a:spLocks noChangeArrowheads="1"/>
          </p:cNvSpPr>
          <p:nvPr/>
        </p:nvSpPr>
        <p:spPr bwMode="auto">
          <a:xfrm>
            <a:off x="179512" y="5276310"/>
            <a:ext cx="2303463"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spcBef>
                <a:spcPct val="50000"/>
              </a:spcBef>
            </a:pPr>
            <a:r>
              <a:rPr kumimoji="1" lang="zh-CN" altLang="en-US" sz="2800" b="1" dirty="0">
                <a:latin typeface="Times New Roman" pitchFamily="18" charset="0"/>
              </a:rPr>
              <a:t>模（幅度）</a:t>
            </a:r>
          </a:p>
        </p:txBody>
      </p:sp>
      <p:sp>
        <p:nvSpPr>
          <p:cNvPr id="109583" name="Text Box 15"/>
          <p:cNvSpPr txBox="1">
            <a:spLocks noChangeArrowheads="1"/>
          </p:cNvSpPr>
          <p:nvPr/>
        </p:nvSpPr>
        <p:spPr bwMode="auto">
          <a:xfrm>
            <a:off x="323850" y="6021388"/>
            <a:ext cx="2303463"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spcBef>
                <a:spcPct val="50000"/>
              </a:spcBef>
            </a:pPr>
            <a:r>
              <a:rPr kumimoji="1" lang="zh-CN" altLang="en-US" sz="2800" b="1">
                <a:latin typeface="Times New Roman" pitchFamily="18" charset="0"/>
              </a:rPr>
              <a:t>幅角（相位）</a:t>
            </a:r>
          </a:p>
        </p:txBody>
      </p:sp>
      <p:grpSp>
        <p:nvGrpSpPr>
          <p:cNvPr id="5" name="组合 4"/>
          <p:cNvGrpSpPr/>
          <p:nvPr/>
        </p:nvGrpSpPr>
        <p:grpSpPr>
          <a:xfrm>
            <a:off x="3121015" y="3631861"/>
            <a:ext cx="1728192" cy="594738"/>
            <a:chOff x="3059832" y="3573016"/>
            <a:chExt cx="1728192" cy="594738"/>
          </a:xfrm>
        </p:grpSpPr>
        <p:cxnSp>
          <p:nvCxnSpPr>
            <p:cNvPr id="3" name="直接连接符 2"/>
            <p:cNvCxnSpPr/>
            <p:nvPr/>
          </p:nvCxnSpPr>
          <p:spPr>
            <a:xfrm>
              <a:off x="3059832" y="3573016"/>
              <a:ext cx="1728192"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15" name="Text Box 12"/>
            <p:cNvSpPr txBox="1">
              <a:spLocks noChangeArrowheads="1"/>
            </p:cNvSpPr>
            <p:nvPr/>
          </p:nvSpPr>
          <p:spPr bwMode="auto">
            <a:xfrm>
              <a:off x="3118216" y="3648641"/>
              <a:ext cx="1657350" cy="5191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spcBef>
                  <a:spcPct val="50000"/>
                </a:spcBef>
              </a:pPr>
              <a:r>
                <a:rPr kumimoji="1" lang="zh-CN" altLang="en-US" sz="2800" b="1" dirty="0" smtClean="0">
                  <a:latin typeface="Times New Roman" pitchFamily="18" charset="0"/>
                </a:rPr>
                <a:t>实部</a:t>
              </a:r>
              <a:endParaRPr kumimoji="1" lang="zh-CN" altLang="en-US" sz="2800" b="1" dirty="0">
                <a:latin typeface="Times New Roman" pitchFamily="18" charset="0"/>
              </a:endParaRPr>
            </a:p>
          </p:txBody>
        </p:sp>
      </p:grpSp>
      <p:grpSp>
        <p:nvGrpSpPr>
          <p:cNvPr id="18" name="组合 17"/>
          <p:cNvGrpSpPr/>
          <p:nvPr/>
        </p:nvGrpSpPr>
        <p:grpSpPr>
          <a:xfrm>
            <a:off x="5303336" y="3618429"/>
            <a:ext cx="1728192" cy="594738"/>
            <a:chOff x="3059832" y="3573016"/>
            <a:chExt cx="1728192" cy="594738"/>
          </a:xfrm>
        </p:grpSpPr>
        <p:cxnSp>
          <p:nvCxnSpPr>
            <p:cNvPr id="19" name="直接连接符 18"/>
            <p:cNvCxnSpPr/>
            <p:nvPr/>
          </p:nvCxnSpPr>
          <p:spPr>
            <a:xfrm>
              <a:off x="3059832" y="3573016"/>
              <a:ext cx="1728192"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20" name="Text Box 12"/>
            <p:cNvSpPr txBox="1">
              <a:spLocks noChangeArrowheads="1"/>
            </p:cNvSpPr>
            <p:nvPr/>
          </p:nvSpPr>
          <p:spPr bwMode="auto">
            <a:xfrm>
              <a:off x="3118216" y="3648641"/>
              <a:ext cx="1657350" cy="5191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spcBef>
                  <a:spcPct val="50000"/>
                </a:spcBef>
              </a:pPr>
              <a:r>
                <a:rPr kumimoji="1" lang="zh-CN" altLang="en-US" sz="2800" b="1" dirty="0" smtClean="0">
                  <a:latin typeface="Times New Roman" pitchFamily="18" charset="0"/>
                </a:rPr>
                <a:t>虚部</a:t>
              </a:r>
              <a:endParaRPr kumimoji="1" lang="zh-CN" altLang="en-US" sz="2800" b="1" dirty="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9579"/>
                                        </p:tgtEl>
                                        <p:attrNameLst>
                                          <p:attrName>style.visibility</p:attrName>
                                        </p:attrNameLst>
                                      </p:cBhvr>
                                      <p:to>
                                        <p:strVal val="visible"/>
                                      </p:to>
                                    </p:set>
                                    <p:anim calcmode="lin" valueType="num">
                                      <p:cBhvr additive="base">
                                        <p:cTn id="7" dur="500" fill="hold"/>
                                        <p:tgtEl>
                                          <p:spTgt spid="109579"/>
                                        </p:tgtEl>
                                        <p:attrNameLst>
                                          <p:attrName>ppt_x</p:attrName>
                                        </p:attrNameLst>
                                      </p:cBhvr>
                                      <p:tavLst>
                                        <p:tav tm="0">
                                          <p:val>
                                            <p:strVal val="#ppt_x"/>
                                          </p:val>
                                        </p:tav>
                                        <p:tav tm="100000">
                                          <p:val>
                                            <p:strVal val="#ppt_x"/>
                                          </p:val>
                                        </p:tav>
                                      </p:tavLst>
                                    </p:anim>
                                    <p:anim calcmode="lin" valueType="num">
                                      <p:cBhvr additive="base">
                                        <p:cTn id="8" dur="500" fill="hold"/>
                                        <p:tgtEl>
                                          <p:spTgt spid="10957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09578"/>
                                        </p:tgtEl>
                                        <p:attrNameLst>
                                          <p:attrName>style.visibility</p:attrName>
                                        </p:attrNameLst>
                                      </p:cBhvr>
                                      <p:to>
                                        <p:strVal val="visible"/>
                                      </p:to>
                                    </p:set>
                                    <p:anim calcmode="lin" valueType="num">
                                      <p:cBhvr additive="base">
                                        <p:cTn id="13" dur="500" fill="hold"/>
                                        <p:tgtEl>
                                          <p:spTgt spid="109578"/>
                                        </p:tgtEl>
                                        <p:attrNameLst>
                                          <p:attrName>ppt_x</p:attrName>
                                        </p:attrNameLst>
                                      </p:cBhvr>
                                      <p:tavLst>
                                        <p:tav tm="0">
                                          <p:val>
                                            <p:strVal val="#ppt_x"/>
                                          </p:val>
                                        </p:tav>
                                        <p:tav tm="100000">
                                          <p:val>
                                            <p:strVal val="#ppt_x"/>
                                          </p:val>
                                        </p:tav>
                                      </p:tavLst>
                                    </p:anim>
                                    <p:anim calcmode="lin" valueType="num">
                                      <p:cBhvr additive="base">
                                        <p:cTn id="14" dur="500" fill="hold"/>
                                        <p:tgtEl>
                                          <p:spTgt spid="109578"/>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9580"/>
                                        </p:tgtEl>
                                        <p:attrNameLst>
                                          <p:attrName>style.visibility</p:attrName>
                                        </p:attrNameLst>
                                      </p:cBhvr>
                                      <p:to>
                                        <p:strVal val="visible"/>
                                      </p:to>
                                    </p:set>
                                    <p:anim calcmode="lin" valueType="num">
                                      <p:cBhvr additive="base">
                                        <p:cTn id="19" dur="500" fill="hold"/>
                                        <p:tgtEl>
                                          <p:spTgt spid="109580"/>
                                        </p:tgtEl>
                                        <p:attrNameLst>
                                          <p:attrName>ppt_x</p:attrName>
                                        </p:attrNameLst>
                                      </p:cBhvr>
                                      <p:tavLst>
                                        <p:tav tm="0">
                                          <p:val>
                                            <p:strVal val="#ppt_x"/>
                                          </p:val>
                                        </p:tav>
                                        <p:tav tm="100000">
                                          <p:val>
                                            <p:strVal val="#ppt_x"/>
                                          </p:val>
                                        </p:tav>
                                      </p:tavLst>
                                    </p:anim>
                                    <p:anim calcmode="lin" valueType="num">
                                      <p:cBhvr additive="base">
                                        <p:cTn id="20" dur="500" fill="hold"/>
                                        <p:tgtEl>
                                          <p:spTgt spid="109580"/>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09570"/>
                                        </p:tgtEl>
                                        <p:attrNameLst>
                                          <p:attrName>style.visibility</p:attrName>
                                        </p:attrNameLst>
                                      </p:cBhvr>
                                      <p:to>
                                        <p:strVal val="visible"/>
                                      </p:to>
                                    </p:set>
                                    <p:anim calcmode="lin" valueType="num">
                                      <p:cBhvr additive="base">
                                        <p:cTn id="25" dur="500" fill="hold"/>
                                        <p:tgtEl>
                                          <p:spTgt spid="109570"/>
                                        </p:tgtEl>
                                        <p:attrNameLst>
                                          <p:attrName>ppt_x</p:attrName>
                                        </p:attrNameLst>
                                      </p:cBhvr>
                                      <p:tavLst>
                                        <p:tav tm="0">
                                          <p:val>
                                            <p:strVal val="#ppt_x"/>
                                          </p:val>
                                        </p:tav>
                                        <p:tav tm="100000">
                                          <p:val>
                                            <p:strVal val="#ppt_x"/>
                                          </p:val>
                                        </p:tav>
                                      </p:tavLst>
                                    </p:anim>
                                    <p:anim calcmode="lin" valueType="num">
                                      <p:cBhvr additive="base">
                                        <p:cTn id="26" dur="500" fill="hold"/>
                                        <p:tgtEl>
                                          <p:spTgt spid="10957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9581"/>
                                        </p:tgtEl>
                                        <p:attrNameLst>
                                          <p:attrName>style.visibility</p:attrName>
                                        </p:attrNameLst>
                                      </p:cBhvr>
                                      <p:to>
                                        <p:strVal val="visible"/>
                                      </p:to>
                                    </p:set>
                                    <p:anim calcmode="lin" valueType="num">
                                      <p:cBhvr additive="base">
                                        <p:cTn id="43" dur="500" fill="hold"/>
                                        <p:tgtEl>
                                          <p:spTgt spid="109581"/>
                                        </p:tgtEl>
                                        <p:attrNameLst>
                                          <p:attrName>ppt_x</p:attrName>
                                        </p:attrNameLst>
                                      </p:cBhvr>
                                      <p:tavLst>
                                        <p:tav tm="0">
                                          <p:val>
                                            <p:strVal val="#ppt_x"/>
                                          </p:val>
                                        </p:tav>
                                        <p:tav tm="100000">
                                          <p:val>
                                            <p:strVal val="#ppt_x"/>
                                          </p:val>
                                        </p:tav>
                                      </p:tavLst>
                                    </p:anim>
                                    <p:anim calcmode="lin" valueType="num">
                                      <p:cBhvr additive="base">
                                        <p:cTn id="44" dur="500" fill="hold"/>
                                        <p:tgtEl>
                                          <p:spTgt spid="109581"/>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109573"/>
                                        </p:tgtEl>
                                        <p:attrNameLst>
                                          <p:attrName>style.visibility</p:attrName>
                                        </p:attrNameLst>
                                      </p:cBhvr>
                                      <p:to>
                                        <p:strVal val="visible"/>
                                      </p:to>
                                    </p:set>
                                    <p:anim calcmode="lin" valueType="num">
                                      <p:cBhvr additive="base">
                                        <p:cTn id="49" dur="500" fill="hold"/>
                                        <p:tgtEl>
                                          <p:spTgt spid="109573"/>
                                        </p:tgtEl>
                                        <p:attrNameLst>
                                          <p:attrName>ppt_x</p:attrName>
                                        </p:attrNameLst>
                                      </p:cBhvr>
                                      <p:tavLst>
                                        <p:tav tm="0">
                                          <p:val>
                                            <p:strVal val="#ppt_x"/>
                                          </p:val>
                                        </p:tav>
                                        <p:tav tm="100000">
                                          <p:val>
                                            <p:strVal val="#ppt_x"/>
                                          </p:val>
                                        </p:tav>
                                      </p:tavLst>
                                    </p:anim>
                                    <p:anim calcmode="lin" valueType="num">
                                      <p:cBhvr additive="base">
                                        <p:cTn id="50" dur="500" fill="hold"/>
                                        <p:tgtEl>
                                          <p:spTgt spid="109573"/>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09582"/>
                                        </p:tgtEl>
                                        <p:attrNameLst>
                                          <p:attrName>style.visibility</p:attrName>
                                        </p:attrNameLst>
                                      </p:cBhvr>
                                      <p:to>
                                        <p:strVal val="visible"/>
                                      </p:to>
                                    </p:set>
                                    <p:anim calcmode="lin" valueType="num">
                                      <p:cBhvr additive="base">
                                        <p:cTn id="55" dur="500" fill="hold"/>
                                        <p:tgtEl>
                                          <p:spTgt spid="109582"/>
                                        </p:tgtEl>
                                        <p:attrNameLst>
                                          <p:attrName>ppt_x</p:attrName>
                                        </p:attrNameLst>
                                      </p:cBhvr>
                                      <p:tavLst>
                                        <p:tav tm="0">
                                          <p:val>
                                            <p:strVal val="#ppt_x"/>
                                          </p:val>
                                        </p:tav>
                                        <p:tav tm="100000">
                                          <p:val>
                                            <p:strVal val="#ppt_x"/>
                                          </p:val>
                                        </p:tav>
                                      </p:tavLst>
                                    </p:anim>
                                    <p:anim calcmode="lin" valueType="num">
                                      <p:cBhvr additive="base">
                                        <p:cTn id="56" dur="500" fill="hold"/>
                                        <p:tgtEl>
                                          <p:spTgt spid="109582"/>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109574"/>
                                        </p:tgtEl>
                                        <p:attrNameLst>
                                          <p:attrName>style.visibility</p:attrName>
                                        </p:attrNameLst>
                                      </p:cBhvr>
                                      <p:to>
                                        <p:strVal val="visible"/>
                                      </p:to>
                                    </p:set>
                                    <p:anim calcmode="lin" valueType="num">
                                      <p:cBhvr additive="base">
                                        <p:cTn id="61" dur="500" fill="hold"/>
                                        <p:tgtEl>
                                          <p:spTgt spid="109574"/>
                                        </p:tgtEl>
                                        <p:attrNameLst>
                                          <p:attrName>ppt_x</p:attrName>
                                        </p:attrNameLst>
                                      </p:cBhvr>
                                      <p:tavLst>
                                        <p:tav tm="0">
                                          <p:val>
                                            <p:strVal val="#ppt_x"/>
                                          </p:val>
                                        </p:tav>
                                        <p:tav tm="100000">
                                          <p:val>
                                            <p:strVal val="#ppt_x"/>
                                          </p:val>
                                        </p:tav>
                                      </p:tavLst>
                                    </p:anim>
                                    <p:anim calcmode="lin" valueType="num">
                                      <p:cBhvr additive="base">
                                        <p:cTn id="62" dur="500" fill="hold"/>
                                        <p:tgtEl>
                                          <p:spTgt spid="109574"/>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09583"/>
                                        </p:tgtEl>
                                        <p:attrNameLst>
                                          <p:attrName>style.visibility</p:attrName>
                                        </p:attrNameLst>
                                      </p:cBhvr>
                                      <p:to>
                                        <p:strVal val="visible"/>
                                      </p:to>
                                    </p:set>
                                    <p:anim calcmode="lin" valueType="num">
                                      <p:cBhvr additive="base">
                                        <p:cTn id="67" dur="500" fill="hold"/>
                                        <p:tgtEl>
                                          <p:spTgt spid="109583"/>
                                        </p:tgtEl>
                                        <p:attrNameLst>
                                          <p:attrName>ppt_x</p:attrName>
                                        </p:attrNameLst>
                                      </p:cBhvr>
                                      <p:tavLst>
                                        <p:tav tm="0">
                                          <p:val>
                                            <p:strVal val="#ppt_x"/>
                                          </p:val>
                                        </p:tav>
                                        <p:tav tm="100000">
                                          <p:val>
                                            <p:strVal val="#ppt_x"/>
                                          </p:val>
                                        </p:tav>
                                      </p:tavLst>
                                    </p:anim>
                                    <p:anim calcmode="lin" valueType="num">
                                      <p:cBhvr additive="base">
                                        <p:cTn id="68" dur="500" fill="hold"/>
                                        <p:tgtEl>
                                          <p:spTgt spid="109583"/>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109575"/>
                                        </p:tgtEl>
                                        <p:attrNameLst>
                                          <p:attrName>style.visibility</p:attrName>
                                        </p:attrNameLst>
                                      </p:cBhvr>
                                      <p:to>
                                        <p:strVal val="visible"/>
                                      </p:to>
                                    </p:set>
                                    <p:anim calcmode="lin" valueType="num">
                                      <p:cBhvr additive="base">
                                        <p:cTn id="73" dur="500" fill="hold"/>
                                        <p:tgtEl>
                                          <p:spTgt spid="109575"/>
                                        </p:tgtEl>
                                        <p:attrNameLst>
                                          <p:attrName>ppt_x</p:attrName>
                                        </p:attrNameLst>
                                      </p:cBhvr>
                                      <p:tavLst>
                                        <p:tav tm="0">
                                          <p:val>
                                            <p:strVal val="#ppt_x"/>
                                          </p:val>
                                        </p:tav>
                                        <p:tav tm="100000">
                                          <p:val>
                                            <p:strVal val="#ppt_x"/>
                                          </p:val>
                                        </p:tav>
                                      </p:tavLst>
                                    </p:anim>
                                    <p:anim calcmode="lin" valueType="num">
                                      <p:cBhvr additive="base">
                                        <p:cTn id="74" dur="500" fill="hold"/>
                                        <p:tgtEl>
                                          <p:spTgt spid="1095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9" grpId="0"/>
      <p:bldP spid="109580" grpId="0"/>
      <p:bldP spid="109581" grpId="0"/>
      <p:bldP spid="109582" grpId="0"/>
      <p:bldP spid="109583" grpId="0"/>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10983870-68E8-4E36-A3EF-23226E1B6469}" type="slidenum">
              <a:rPr lang="en-US" altLang="zh-CN"/>
              <a:pPr/>
              <a:t>62</a:t>
            </a:fld>
            <a:endParaRPr lang="en-US" altLang="zh-CN"/>
          </a:p>
        </p:txBody>
      </p:sp>
      <p:sp>
        <p:nvSpPr>
          <p:cNvPr id="193538" name="Rectangle 2"/>
          <p:cNvSpPr>
            <a:spLocks noGrp="1" noChangeArrowheads="1"/>
          </p:cNvSpPr>
          <p:nvPr>
            <p:ph type="body" idx="1"/>
          </p:nvPr>
        </p:nvSpPr>
        <p:spPr>
          <a:xfrm>
            <a:off x="304800" y="304800"/>
            <a:ext cx="8534400" cy="5105400"/>
          </a:xfrm>
        </p:spPr>
        <p:txBody>
          <a:bodyPr/>
          <a:lstStyle/>
          <a:p>
            <a:pPr>
              <a:buFontTx/>
              <a:buNone/>
            </a:pPr>
            <a:r>
              <a:rPr lang="zh-CN" altLang="en-US" b="1">
                <a:latin typeface="仿宋_GB2312" pitchFamily="49" charset="-122"/>
                <a:ea typeface="仿宋_GB2312" pitchFamily="49" charset="-122"/>
              </a:rPr>
              <a:t>复指数序列图例</a:t>
            </a:r>
          </a:p>
        </p:txBody>
      </p:sp>
      <p:pic>
        <p:nvPicPr>
          <p:cNvPr id="19354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52600"/>
            <a:ext cx="91440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Object 6"/>
          <p:cNvGraphicFramePr>
            <a:graphicFrameLocks noChangeAspect="1"/>
          </p:cNvGraphicFramePr>
          <p:nvPr>
            <p:extLst>
              <p:ext uri="{D42A27DB-BD31-4B8C-83A1-F6EECF244321}">
                <p14:modId xmlns:p14="http://schemas.microsoft.com/office/powerpoint/2010/main" val="3314546698"/>
              </p:ext>
            </p:extLst>
          </p:nvPr>
        </p:nvGraphicFramePr>
        <p:xfrm>
          <a:off x="3563888" y="450056"/>
          <a:ext cx="3065463" cy="935037"/>
        </p:xfrm>
        <a:graphic>
          <a:graphicData uri="http://schemas.openxmlformats.org/presentationml/2006/ole">
            <mc:AlternateContent xmlns:mc="http://schemas.openxmlformats.org/markup-compatibility/2006">
              <mc:Choice xmlns:v="urn:schemas-microsoft-com:vml" Requires="v">
                <p:oleObj spid="_x0000_s193652" name="Equation" r:id="rId4" imgW="1079280" imgH="330120" progId="Equation.DSMT4">
                  <p:embed/>
                </p:oleObj>
              </mc:Choice>
              <mc:Fallback>
                <p:oleObj name="Equation" r:id="rId4" imgW="1079280" imgH="330120" progId="Equation.DSMT4">
                  <p:embed/>
                  <p:pic>
                    <p:nvPicPr>
                      <p:cNvPr id="109574" name="Object 6"/>
                      <p:cNvPicPr>
                        <a:picLocks noChangeAspect="1" noChangeArrowheads="1"/>
                      </p:cNvPicPr>
                      <p:nvPr/>
                    </p:nvPicPr>
                    <p:blipFill>
                      <a:blip r:embed="rId5">
                        <a:lum bright="-74000"/>
                      </a:blip>
                      <a:srcRect/>
                      <a:stretch>
                        <a:fillRect/>
                      </a:stretch>
                    </p:blipFill>
                    <p:spPr bwMode="auto">
                      <a:xfrm>
                        <a:off x="3563888" y="450056"/>
                        <a:ext cx="3065463" cy="935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353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499"/>
                                          </p:stCondLst>
                                        </p:cTn>
                                        <p:tgtEl>
                                          <p:spTgt spid="1935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38" grpId="0" build="p"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p:txBody>
          <a:bodyPr/>
          <a:lstStyle/>
          <a:p>
            <a:fld id="{19BC5811-DB7E-4C72-842F-97EAE3FE3617}" type="slidenum">
              <a:rPr lang="en-US" altLang="zh-CN"/>
              <a:pPr/>
              <a:t>63</a:t>
            </a:fld>
            <a:endParaRPr lang="en-US" altLang="zh-CN"/>
          </a:p>
        </p:txBody>
      </p:sp>
      <p:sp>
        <p:nvSpPr>
          <p:cNvPr id="22530" name="Text Box 2"/>
          <p:cNvSpPr txBox="1">
            <a:spLocks noChangeArrowheads="1"/>
          </p:cNvSpPr>
          <p:nvPr/>
        </p:nvSpPr>
        <p:spPr bwMode="auto">
          <a:xfrm>
            <a:off x="1219200" y="838200"/>
            <a:ext cx="46482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endParaRPr kumimoji="1" lang="zh-CN" altLang="zh-CN" sz="2400" b="1">
              <a:latin typeface="Times New Roman" pitchFamily="18" charset="0"/>
            </a:endParaRPr>
          </a:p>
        </p:txBody>
      </p:sp>
      <p:graphicFrame>
        <p:nvGraphicFramePr>
          <p:cNvPr id="22531" name="Object 3"/>
          <p:cNvGraphicFramePr>
            <a:graphicFrameLocks noChangeAspect="1"/>
          </p:cNvGraphicFramePr>
          <p:nvPr/>
        </p:nvGraphicFramePr>
        <p:xfrm>
          <a:off x="1835150" y="2349500"/>
          <a:ext cx="6194425" cy="550863"/>
        </p:xfrm>
        <a:graphic>
          <a:graphicData uri="http://schemas.openxmlformats.org/presentationml/2006/ole">
            <mc:AlternateContent xmlns:mc="http://schemas.openxmlformats.org/markup-compatibility/2006">
              <mc:Choice xmlns:v="urn:schemas-microsoft-com:vml" Requires="v">
                <p:oleObj spid="_x0000_s22968" name="Equation" r:id="rId3" imgW="2374560" imgH="203040" progId="Equation.DSMT4">
                  <p:embed/>
                </p:oleObj>
              </mc:Choice>
              <mc:Fallback>
                <p:oleObj name="Equation" r:id="rId3" imgW="2374560" imgH="203040" progId="Equation.DSMT4">
                  <p:embed/>
                  <p:pic>
                    <p:nvPicPr>
                      <p:cNvPr id="0" name="Object 3"/>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835150" y="2349500"/>
                        <a:ext cx="6194425" cy="550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532" name="Text Box 4"/>
          <p:cNvSpPr txBox="1">
            <a:spLocks noChangeArrowheads="1"/>
          </p:cNvSpPr>
          <p:nvPr/>
        </p:nvSpPr>
        <p:spPr bwMode="auto">
          <a:xfrm>
            <a:off x="1809750" y="3213100"/>
            <a:ext cx="6650038" cy="3506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en-US" altLang="zh-CN" sz="3200" b="1">
                <a:latin typeface="Times New Roman" pitchFamily="18" charset="0"/>
              </a:rPr>
              <a:t>    :  Hz</a:t>
            </a:r>
            <a:r>
              <a:rPr kumimoji="1" lang="zh-CN" altLang="en-US" sz="3200" b="1">
                <a:latin typeface="Times New Roman" pitchFamily="18" charset="0"/>
              </a:rPr>
              <a:t>，模拟频率</a:t>
            </a:r>
            <a:r>
              <a:rPr kumimoji="1" lang="en-US" altLang="zh-CN" sz="3200" b="1">
                <a:latin typeface="Times New Roman" pitchFamily="18" charset="0"/>
              </a:rPr>
              <a:t>;  </a:t>
            </a:r>
          </a:p>
          <a:p>
            <a:pPr>
              <a:spcBef>
                <a:spcPct val="50000"/>
              </a:spcBef>
            </a:pPr>
            <a:r>
              <a:rPr kumimoji="1" lang="en-US" altLang="zh-CN" sz="3200" b="1">
                <a:latin typeface="Times New Roman" pitchFamily="18" charset="0"/>
                <a:sym typeface="Symbol" pitchFamily="18" charset="2"/>
              </a:rPr>
              <a:t> :  rad/s;    </a:t>
            </a:r>
            <a:r>
              <a:rPr kumimoji="1" lang="zh-CN" altLang="en-US" sz="3200" b="1">
                <a:latin typeface="Times New Roman" pitchFamily="18" charset="0"/>
                <a:sym typeface="Symbol" pitchFamily="18" charset="2"/>
              </a:rPr>
              <a:t>模拟角频率</a:t>
            </a:r>
          </a:p>
          <a:p>
            <a:pPr>
              <a:spcBef>
                <a:spcPct val="50000"/>
              </a:spcBef>
            </a:pPr>
            <a:r>
              <a:rPr kumimoji="1" lang="zh-CN" altLang="en-US" sz="3200" b="1">
                <a:latin typeface="Times New Roman" pitchFamily="18" charset="0"/>
                <a:sym typeface="Symbol" pitchFamily="18" charset="2"/>
              </a:rPr>
              <a:t>    </a:t>
            </a:r>
            <a:r>
              <a:rPr kumimoji="1" lang="en-US" altLang="zh-CN" sz="3200" b="1">
                <a:latin typeface="Times New Roman" pitchFamily="18" charset="0"/>
                <a:sym typeface="Symbol" pitchFamily="18" charset="2"/>
              </a:rPr>
              <a:t>:  Hz</a:t>
            </a:r>
            <a:r>
              <a:rPr kumimoji="1" lang="zh-CN" altLang="en-US" sz="3200" b="1">
                <a:latin typeface="Times New Roman" pitchFamily="18" charset="0"/>
                <a:sym typeface="Symbol" pitchFamily="18" charset="2"/>
              </a:rPr>
              <a:t>，</a:t>
            </a:r>
            <a:r>
              <a:rPr kumimoji="1" lang="zh-CN" altLang="zh-CN" sz="3200" b="1">
                <a:latin typeface="Times New Roman" pitchFamily="18" charset="0"/>
                <a:sym typeface="Symbol" pitchFamily="18" charset="2"/>
              </a:rPr>
              <a:t>抽样频率</a:t>
            </a:r>
            <a:endParaRPr kumimoji="1" lang="zh-CN" altLang="en-US" sz="3200" b="1">
              <a:latin typeface="Times New Roman" pitchFamily="18" charset="0"/>
              <a:sym typeface="Symbol" pitchFamily="18" charset="2"/>
            </a:endParaRPr>
          </a:p>
          <a:p>
            <a:pPr>
              <a:spcBef>
                <a:spcPct val="50000"/>
              </a:spcBef>
            </a:pPr>
            <a:r>
              <a:rPr kumimoji="1" lang="en-US" altLang="zh-CN" sz="3200" b="1">
                <a:latin typeface="Times New Roman" pitchFamily="18" charset="0"/>
                <a:sym typeface="Symbol" pitchFamily="18" charset="2"/>
              </a:rPr>
              <a:t>A </a:t>
            </a:r>
            <a:r>
              <a:rPr kumimoji="1" lang="zh-CN" altLang="en-US" sz="3200" b="1">
                <a:latin typeface="Times New Roman" pitchFamily="18" charset="0"/>
                <a:sym typeface="Symbol" pitchFamily="18" charset="2"/>
              </a:rPr>
              <a:t>：幅度</a:t>
            </a:r>
          </a:p>
          <a:p>
            <a:pPr>
              <a:spcBef>
                <a:spcPct val="50000"/>
              </a:spcBef>
            </a:pPr>
            <a:r>
              <a:rPr kumimoji="1" lang="zh-CN" altLang="en-US" sz="3200" b="1">
                <a:latin typeface="Times New Roman" pitchFamily="18" charset="0"/>
                <a:sym typeface="Symbol" pitchFamily="18" charset="2"/>
              </a:rPr>
              <a:t>    ：初始相位</a:t>
            </a:r>
            <a:endParaRPr kumimoji="1" lang="zh-CN" altLang="en-US" sz="3200" b="1">
              <a:latin typeface="Times New Roman" pitchFamily="18" charset="0"/>
            </a:endParaRPr>
          </a:p>
        </p:txBody>
      </p:sp>
      <p:graphicFrame>
        <p:nvGraphicFramePr>
          <p:cNvPr id="22537" name="Object 9"/>
          <p:cNvGraphicFramePr>
            <a:graphicFrameLocks noChangeAspect="1"/>
          </p:cNvGraphicFramePr>
          <p:nvPr/>
        </p:nvGraphicFramePr>
        <p:xfrm>
          <a:off x="1908175" y="3213100"/>
          <a:ext cx="398463" cy="530225"/>
        </p:xfrm>
        <a:graphic>
          <a:graphicData uri="http://schemas.openxmlformats.org/presentationml/2006/ole">
            <mc:AlternateContent xmlns:mc="http://schemas.openxmlformats.org/markup-compatibility/2006">
              <mc:Choice xmlns:v="urn:schemas-microsoft-com:vml" Requires="v">
                <p:oleObj spid="_x0000_s22969" name="Equation" r:id="rId5" imgW="152280" imgH="203040" progId="Equation.DSMT4">
                  <p:embed/>
                </p:oleObj>
              </mc:Choice>
              <mc:Fallback>
                <p:oleObj name="Equation" r:id="rId5" imgW="152280" imgH="203040" progId="Equation.DSMT4">
                  <p:embed/>
                  <p:pic>
                    <p:nvPicPr>
                      <p:cNvPr id="0" name="Object 9"/>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1908175" y="3213100"/>
                        <a:ext cx="398463" cy="53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538" name="Object 10"/>
          <p:cNvGraphicFramePr>
            <a:graphicFrameLocks noChangeAspect="1"/>
          </p:cNvGraphicFramePr>
          <p:nvPr/>
        </p:nvGraphicFramePr>
        <p:xfrm>
          <a:off x="1835150" y="4652963"/>
          <a:ext cx="446088" cy="619125"/>
        </p:xfrm>
        <a:graphic>
          <a:graphicData uri="http://schemas.openxmlformats.org/presentationml/2006/ole">
            <mc:AlternateContent xmlns:mc="http://schemas.openxmlformats.org/markup-compatibility/2006">
              <mc:Choice xmlns:v="urn:schemas-microsoft-com:vml" Requires="v">
                <p:oleObj spid="_x0000_s22970" name="Equation" r:id="rId7" imgW="164880" imgH="228600" progId="Equation.DSMT4">
                  <p:embed/>
                </p:oleObj>
              </mc:Choice>
              <mc:Fallback>
                <p:oleObj name="Equation" r:id="rId7" imgW="164880" imgH="228600" progId="Equation.DSMT4">
                  <p:embed/>
                  <p:pic>
                    <p:nvPicPr>
                      <p:cNvPr id="0" name="Object 10"/>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1835150" y="4652963"/>
                        <a:ext cx="446088" cy="619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540" name="Text Box 12"/>
          <p:cNvSpPr txBox="1">
            <a:spLocks noChangeArrowheads="1"/>
          </p:cNvSpPr>
          <p:nvPr/>
        </p:nvSpPr>
        <p:spPr bwMode="auto">
          <a:xfrm>
            <a:off x="468313" y="404813"/>
            <a:ext cx="403860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en-US" altLang="zh-CN" sz="3600" b="1">
                <a:latin typeface="Times New Roman" pitchFamily="18" charset="0"/>
              </a:rPr>
              <a:t>5. </a:t>
            </a:r>
            <a:r>
              <a:rPr kumimoji="1" lang="zh-CN" altLang="en-US" sz="3600" b="1">
                <a:latin typeface="Times New Roman" pitchFamily="18" charset="0"/>
              </a:rPr>
              <a:t>正弦序列</a:t>
            </a:r>
          </a:p>
        </p:txBody>
      </p:sp>
      <p:sp>
        <p:nvSpPr>
          <p:cNvPr id="22542" name="Text Box 14"/>
          <p:cNvSpPr txBox="1">
            <a:spLocks noChangeArrowheads="1"/>
          </p:cNvSpPr>
          <p:nvPr/>
        </p:nvSpPr>
        <p:spPr bwMode="auto">
          <a:xfrm>
            <a:off x="468313" y="1412875"/>
            <a:ext cx="2808287"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spcBef>
                <a:spcPct val="50000"/>
              </a:spcBef>
            </a:pPr>
            <a:r>
              <a:rPr kumimoji="1" lang="zh-CN" altLang="en-US" sz="3200" b="1">
                <a:latin typeface="Times New Roman" pitchFamily="18" charset="0"/>
              </a:rPr>
              <a:t>连续时间信号</a:t>
            </a:r>
          </a:p>
        </p:txBody>
      </p:sp>
      <p:graphicFrame>
        <p:nvGraphicFramePr>
          <p:cNvPr id="22543" name="Object 15"/>
          <p:cNvGraphicFramePr>
            <a:graphicFrameLocks noChangeAspect="1"/>
          </p:cNvGraphicFramePr>
          <p:nvPr>
            <p:extLst>
              <p:ext uri="{D42A27DB-BD31-4B8C-83A1-F6EECF244321}">
                <p14:modId xmlns:p14="http://schemas.microsoft.com/office/powerpoint/2010/main" val="1401624009"/>
              </p:ext>
            </p:extLst>
          </p:nvPr>
        </p:nvGraphicFramePr>
        <p:xfrm>
          <a:off x="1880781" y="6288088"/>
          <a:ext cx="365125" cy="431800"/>
        </p:xfrm>
        <a:graphic>
          <a:graphicData uri="http://schemas.openxmlformats.org/presentationml/2006/ole">
            <mc:AlternateContent xmlns:mc="http://schemas.openxmlformats.org/markup-compatibility/2006">
              <mc:Choice xmlns:v="urn:schemas-microsoft-com:vml" Requires="v">
                <p:oleObj spid="_x0000_s22971" name="Equation" r:id="rId9" imgW="139680" imgH="164880" progId="Equation.DSMT4">
                  <p:embed/>
                </p:oleObj>
              </mc:Choice>
              <mc:Fallback>
                <p:oleObj name="Equation" r:id="rId9" imgW="139680" imgH="164880" progId="Equation.DSMT4">
                  <p:embed/>
                  <p:pic>
                    <p:nvPicPr>
                      <p:cNvPr id="0" name="Object 15"/>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1880781" y="6288088"/>
                        <a:ext cx="365125"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542"/>
                                        </p:tgtEl>
                                        <p:attrNameLst>
                                          <p:attrName>style.visibility</p:attrName>
                                        </p:attrNameLst>
                                      </p:cBhvr>
                                      <p:to>
                                        <p:strVal val="visible"/>
                                      </p:to>
                                    </p:set>
                                    <p:anim calcmode="lin" valueType="num">
                                      <p:cBhvr additive="base">
                                        <p:cTn id="7" dur="500" fill="hold"/>
                                        <p:tgtEl>
                                          <p:spTgt spid="22542"/>
                                        </p:tgtEl>
                                        <p:attrNameLst>
                                          <p:attrName>ppt_x</p:attrName>
                                        </p:attrNameLst>
                                      </p:cBhvr>
                                      <p:tavLst>
                                        <p:tav tm="0">
                                          <p:val>
                                            <p:strVal val="#ppt_x"/>
                                          </p:val>
                                        </p:tav>
                                        <p:tav tm="100000">
                                          <p:val>
                                            <p:strVal val="#ppt_x"/>
                                          </p:val>
                                        </p:tav>
                                      </p:tavLst>
                                    </p:anim>
                                    <p:anim calcmode="lin" valueType="num">
                                      <p:cBhvr additive="base">
                                        <p:cTn id="8" dur="500" fill="hold"/>
                                        <p:tgtEl>
                                          <p:spTgt spid="2254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2531"/>
                                        </p:tgtEl>
                                        <p:attrNameLst>
                                          <p:attrName>style.visibility</p:attrName>
                                        </p:attrNameLst>
                                      </p:cBhvr>
                                      <p:to>
                                        <p:strVal val="visible"/>
                                      </p:to>
                                    </p:set>
                                    <p:anim calcmode="lin" valueType="num">
                                      <p:cBhvr additive="base">
                                        <p:cTn id="13" dur="500" fill="hold"/>
                                        <p:tgtEl>
                                          <p:spTgt spid="22531"/>
                                        </p:tgtEl>
                                        <p:attrNameLst>
                                          <p:attrName>ppt_x</p:attrName>
                                        </p:attrNameLst>
                                      </p:cBhvr>
                                      <p:tavLst>
                                        <p:tav tm="0">
                                          <p:val>
                                            <p:strVal val="#ppt_x"/>
                                          </p:val>
                                        </p:tav>
                                        <p:tav tm="100000">
                                          <p:val>
                                            <p:strVal val="#ppt_x"/>
                                          </p:val>
                                        </p:tav>
                                      </p:tavLst>
                                    </p:anim>
                                    <p:anim calcmode="lin" valueType="num">
                                      <p:cBhvr additive="base">
                                        <p:cTn id="14" dur="500" fill="hold"/>
                                        <p:tgtEl>
                                          <p:spTgt spid="22531"/>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2532"/>
                                        </p:tgtEl>
                                        <p:attrNameLst>
                                          <p:attrName>style.visibility</p:attrName>
                                        </p:attrNameLst>
                                      </p:cBhvr>
                                      <p:to>
                                        <p:strVal val="visible"/>
                                      </p:to>
                                    </p:set>
                                    <p:anim calcmode="lin" valueType="num">
                                      <p:cBhvr additive="base">
                                        <p:cTn id="19" dur="500" fill="hold"/>
                                        <p:tgtEl>
                                          <p:spTgt spid="22532"/>
                                        </p:tgtEl>
                                        <p:attrNameLst>
                                          <p:attrName>ppt_x</p:attrName>
                                        </p:attrNameLst>
                                      </p:cBhvr>
                                      <p:tavLst>
                                        <p:tav tm="0">
                                          <p:val>
                                            <p:strVal val="#ppt_x"/>
                                          </p:val>
                                        </p:tav>
                                        <p:tav tm="100000">
                                          <p:val>
                                            <p:strVal val="#ppt_x"/>
                                          </p:val>
                                        </p:tav>
                                      </p:tavLst>
                                    </p:anim>
                                    <p:anim calcmode="lin" valueType="num">
                                      <p:cBhvr additive="base">
                                        <p:cTn id="20" dur="500" fill="hold"/>
                                        <p:tgtEl>
                                          <p:spTgt spid="2253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2537"/>
                                        </p:tgtEl>
                                        <p:attrNameLst>
                                          <p:attrName>style.visibility</p:attrName>
                                        </p:attrNameLst>
                                      </p:cBhvr>
                                      <p:to>
                                        <p:strVal val="visible"/>
                                      </p:to>
                                    </p:set>
                                    <p:anim calcmode="lin" valueType="num">
                                      <p:cBhvr additive="base">
                                        <p:cTn id="23" dur="500" fill="hold"/>
                                        <p:tgtEl>
                                          <p:spTgt spid="22537"/>
                                        </p:tgtEl>
                                        <p:attrNameLst>
                                          <p:attrName>ppt_x</p:attrName>
                                        </p:attrNameLst>
                                      </p:cBhvr>
                                      <p:tavLst>
                                        <p:tav tm="0">
                                          <p:val>
                                            <p:strVal val="#ppt_x"/>
                                          </p:val>
                                        </p:tav>
                                        <p:tav tm="100000">
                                          <p:val>
                                            <p:strVal val="#ppt_x"/>
                                          </p:val>
                                        </p:tav>
                                      </p:tavLst>
                                    </p:anim>
                                    <p:anim calcmode="lin" valueType="num">
                                      <p:cBhvr additive="base">
                                        <p:cTn id="24" dur="500" fill="hold"/>
                                        <p:tgtEl>
                                          <p:spTgt spid="2253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2538"/>
                                        </p:tgtEl>
                                        <p:attrNameLst>
                                          <p:attrName>style.visibility</p:attrName>
                                        </p:attrNameLst>
                                      </p:cBhvr>
                                      <p:to>
                                        <p:strVal val="visible"/>
                                      </p:to>
                                    </p:set>
                                    <p:anim calcmode="lin" valueType="num">
                                      <p:cBhvr additive="base">
                                        <p:cTn id="27" dur="500" fill="hold"/>
                                        <p:tgtEl>
                                          <p:spTgt spid="22538"/>
                                        </p:tgtEl>
                                        <p:attrNameLst>
                                          <p:attrName>ppt_x</p:attrName>
                                        </p:attrNameLst>
                                      </p:cBhvr>
                                      <p:tavLst>
                                        <p:tav tm="0">
                                          <p:val>
                                            <p:strVal val="#ppt_x"/>
                                          </p:val>
                                        </p:tav>
                                        <p:tav tm="100000">
                                          <p:val>
                                            <p:strVal val="#ppt_x"/>
                                          </p:val>
                                        </p:tav>
                                      </p:tavLst>
                                    </p:anim>
                                    <p:anim calcmode="lin" valueType="num">
                                      <p:cBhvr additive="base">
                                        <p:cTn id="28" dur="500" fill="hold"/>
                                        <p:tgtEl>
                                          <p:spTgt spid="2253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2543"/>
                                        </p:tgtEl>
                                        <p:attrNameLst>
                                          <p:attrName>style.visibility</p:attrName>
                                        </p:attrNameLst>
                                      </p:cBhvr>
                                      <p:to>
                                        <p:strVal val="visible"/>
                                      </p:to>
                                    </p:set>
                                    <p:anim calcmode="lin" valueType="num">
                                      <p:cBhvr additive="base">
                                        <p:cTn id="31" dur="500" fill="hold"/>
                                        <p:tgtEl>
                                          <p:spTgt spid="22543"/>
                                        </p:tgtEl>
                                        <p:attrNameLst>
                                          <p:attrName>ppt_x</p:attrName>
                                        </p:attrNameLst>
                                      </p:cBhvr>
                                      <p:tavLst>
                                        <p:tav tm="0">
                                          <p:val>
                                            <p:strVal val="#ppt_x"/>
                                          </p:val>
                                        </p:tav>
                                        <p:tav tm="100000">
                                          <p:val>
                                            <p:strVal val="#ppt_x"/>
                                          </p:val>
                                        </p:tav>
                                      </p:tavLst>
                                    </p:anim>
                                    <p:anim calcmode="lin" valueType="num">
                                      <p:cBhvr additive="base">
                                        <p:cTn id="32" dur="500" fill="hold"/>
                                        <p:tgtEl>
                                          <p:spTgt spid="225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p:bldP spid="2254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3"/>
          <p:cNvSpPr>
            <a:spLocks noGrp="1"/>
          </p:cNvSpPr>
          <p:nvPr>
            <p:ph type="sldNum" sz="quarter" idx="12"/>
          </p:nvPr>
        </p:nvSpPr>
        <p:spPr/>
        <p:txBody>
          <a:bodyPr/>
          <a:lstStyle/>
          <a:p>
            <a:fld id="{ADB4CCF8-CEB3-4D0E-A4C7-9C7DA14B2087}" type="slidenum">
              <a:rPr lang="en-US" altLang="zh-CN"/>
              <a:pPr/>
              <a:t>64</a:t>
            </a:fld>
            <a:endParaRPr lang="en-US" altLang="zh-CN"/>
          </a:p>
        </p:txBody>
      </p:sp>
      <p:sp>
        <p:nvSpPr>
          <p:cNvPr id="110594" name="Text Box 2"/>
          <p:cNvSpPr txBox="1">
            <a:spLocks noChangeArrowheads="1"/>
          </p:cNvSpPr>
          <p:nvPr/>
        </p:nvSpPr>
        <p:spPr bwMode="auto">
          <a:xfrm>
            <a:off x="1219200" y="838200"/>
            <a:ext cx="46482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endParaRPr kumimoji="1" lang="zh-CN" altLang="zh-CN" sz="2400" b="1">
              <a:latin typeface="Times New Roman" pitchFamily="18" charset="0"/>
            </a:endParaRPr>
          </a:p>
        </p:txBody>
      </p:sp>
      <p:graphicFrame>
        <p:nvGraphicFramePr>
          <p:cNvPr id="110597" name="Object 5"/>
          <p:cNvGraphicFramePr>
            <a:graphicFrameLocks noChangeAspect="1"/>
          </p:cNvGraphicFramePr>
          <p:nvPr>
            <p:extLst>
              <p:ext uri="{D42A27DB-BD31-4B8C-83A1-F6EECF244321}">
                <p14:modId xmlns:p14="http://schemas.microsoft.com/office/powerpoint/2010/main" val="3646518759"/>
              </p:ext>
            </p:extLst>
          </p:nvPr>
        </p:nvGraphicFramePr>
        <p:xfrm>
          <a:off x="611560" y="1470713"/>
          <a:ext cx="8196930" cy="601235"/>
        </p:xfrm>
        <a:graphic>
          <a:graphicData uri="http://schemas.openxmlformats.org/presentationml/2006/ole">
            <mc:AlternateContent xmlns:mc="http://schemas.openxmlformats.org/markup-compatibility/2006">
              <mc:Choice xmlns:v="urn:schemas-microsoft-com:vml" Requires="v">
                <p:oleObj spid="_x0000_s111372" name="Equation" r:id="rId3" imgW="3593880" imgH="228600" progId="Equation.DSMT4">
                  <p:embed/>
                </p:oleObj>
              </mc:Choice>
              <mc:Fallback>
                <p:oleObj name="Equation" r:id="rId3" imgW="3593880" imgH="228600" progId="Equation.DSMT4">
                  <p:embed/>
                  <p:pic>
                    <p:nvPicPr>
                      <p:cNvPr id="0" name="Object 5"/>
                      <p:cNvPicPr>
                        <a:picLocks noChangeAspect="1" noChangeArrowheads="1"/>
                      </p:cNvPicPr>
                      <p:nvPr/>
                    </p:nvPicPr>
                    <p:blipFill>
                      <a:blip r:embed="rId4">
                        <a:lum bright="-100000"/>
                      </a:blip>
                      <a:srcRect/>
                      <a:stretch>
                        <a:fillRect/>
                      </a:stretch>
                    </p:blipFill>
                    <p:spPr bwMode="auto">
                      <a:xfrm>
                        <a:off x="611560" y="1470713"/>
                        <a:ext cx="8196930" cy="601235"/>
                      </a:xfrm>
                      <a:prstGeom prst="rect">
                        <a:avLst/>
                      </a:prstGeom>
                      <a:noFill/>
                      <a:ln>
                        <a:noFill/>
                      </a:ln>
                      <a:effectLst/>
                    </p:spPr>
                  </p:pic>
                </p:oleObj>
              </mc:Fallback>
            </mc:AlternateContent>
          </a:graphicData>
        </a:graphic>
      </p:graphicFrame>
      <p:graphicFrame>
        <p:nvGraphicFramePr>
          <p:cNvPr id="110598" name="Object 6"/>
          <p:cNvGraphicFramePr>
            <a:graphicFrameLocks noChangeAspect="1"/>
          </p:cNvGraphicFramePr>
          <p:nvPr>
            <p:extLst>
              <p:ext uri="{D42A27DB-BD31-4B8C-83A1-F6EECF244321}">
                <p14:modId xmlns:p14="http://schemas.microsoft.com/office/powerpoint/2010/main" val="101902784"/>
              </p:ext>
            </p:extLst>
          </p:nvPr>
        </p:nvGraphicFramePr>
        <p:xfrm>
          <a:off x="1239202" y="2420888"/>
          <a:ext cx="7191598" cy="567337"/>
        </p:xfrm>
        <a:graphic>
          <a:graphicData uri="http://schemas.openxmlformats.org/presentationml/2006/ole">
            <mc:AlternateContent xmlns:mc="http://schemas.openxmlformats.org/markup-compatibility/2006">
              <mc:Choice xmlns:v="urn:schemas-microsoft-com:vml" Requires="v">
                <p:oleObj spid="_x0000_s111373" name="Equation" r:id="rId5" imgW="2057400" imgH="203040" progId="Equation.DSMT4">
                  <p:embed/>
                </p:oleObj>
              </mc:Choice>
              <mc:Fallback>
                <p:oleObj name="Equation" r:id="rId5" imgW="2057400" imgH="203040" progId="Equation.DSMT4">
                  <p:embed/>
                  <p:pic>
                    <p:nvPicPr>
                      <p:cNvPr id="0" name="Object 6"/>
                      <p:cNvPicPr>
                        <a:picLocks noChangeAspect="1" noChangeArrowheads="1"/>
                      </p:cNvPicPr>
                      <p:nvPr/>
                    </p:nvPicPr>
                    <p:blipFill>
                      <a:blip r:embed="rId6">
                        <a:lum bright="-100000"/>
                      </a:blip>
                      <a:srcRect/>
                      <a:stretch>
                        <a:fillRect/>
                      </a:stretch>
                    </p:blipFill>
                    <p:spPr bwMode="auto">
                      <a:xfrm>
                        <a:off x="1239202" y="2420888"/>
                        <a:ext cx="7191598" cy="567337"/>
                      </a:xfrm>
                      <a:prstGeom prst="rect">
                        <a:avLst/>
                      </a:prstGeom>
                      <a:noFill/>
                      <a:ln>
                        <a:noFill/>
                      </a:ln>
                      <a:effectLst/>
                    </p:spPr>
                  </p:pic>
                </p:oleObj>
              </mc:Fallback>
            </mc:AlternateContent>
          </a:graphicData>
        </a:graphic>
      </p:graphicFrame>
      <p:sp>
        <p:nvSpPr>
          <p:cNvPr id="110599" name="Text Box 7"/>
          <p:cNvSpPr txBox="1">
            <a:spLocks noChangeArrowheads="1"/>
          </p:cNvSpPr>
          <p:nvPr/>
        </p:nvSpPr>
        <p:spPr bwMode="auto">
          <a:xfrm>
            <a:off x="827088" y="476250"/>
            <a:ext cx="3529012"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600" b="1">
                <a:latin typeface="Times New Roman" pitchFamily="18" charset="0"/>
              </a:rPr>
              <a:t>离散时间信号</a:t>
            </a:r>
          </a:p>
        </p:txBody>
      </p:sp>
      <p:graphicFrame>
        <p:nvGraphicFramePr>
          <p:cNvPr id="110600" name="Object 8"/>
          <p:cNvGraphicFramePr>
            <a:graphicFrameLocks noChangeAspect="1"/>
          </p:cNvGraphicFramePr>
          <p:nvPr>
            <p:extLst>
              <p:ext uri="{D42A27DB-BD31-4B8C-83A1-F6EECF244321}">
                <p14:modId xmlns:p14="http://schemas.microsoft.com/office/powerpoint/2010/main" val="1608538946"/>
              </p:ext>
            </p:extLst>
          </p:nvPr>
        </p:nvGraphicFramePr>
        <p:xfrm>
          <a:off x="1100584" y="3185026"/>
          <a:ext cx="4011166" cy="1180097"/>
        </p:xfrm>
        <a:graphic>
          <a:graphicData uri="http://schemas.openxmlformats.org/presentationml/2006/ole">
            <mc:AlternateContent xmlns:mc="http://schemas.openxmlformats.org/markup-compatibility/2006">
              <mc:Choice xmlns:v="urn:schemas-microsoft-com:vml" Requires="v">
                <p:oleObj spid="_x0000_s111374" name="Equation" r:id="rId7" imgW="1460160" imgH="431640" progId="Equation.DSMT4">
                  <p:embed/>
                </p:oleObj>
              </mc:Choice>
              <mc:Fallback>
                <p:oleObj name="Equation" r:id="rId7" imgW="1460160" imgH="431640" progId="Equation.DSMT4">
                  <p:embed/>
                  <p:pic>
                    <p:nvPicPr>
                      <p:cNvPr id="0" name="Object 8"/>
                      <p:cNvPicPr>
                        <a:picLocks noChangeAspect="1" noChangeArrowheads="1"/>
                      </p:cNvPicPr>
                      <p:nvPr/>
                    </p:nvPicPr>
                    <p:blipFill>
                      <a:blip r:embed="rId8">
                        <a:lum bright="-100000"/>
                      </a:blip>
                      <a:srcRect/>
                      <a:stretch>
                        <a:fillRect/>
                      </a:stretch>
                    </p:blipFill>
                    <p:spPr bwMode="auto">
                      <a:xfrm>
                        <a:off x="1100584" y="3185026"/>
                        <a:ext cx="4011166" cy="1180097"/>
                      </a:xfrm>
                      <a:prstGeom prst="rect">
                        <a:avLst/>
                      </a:prstGeom>
                      <a:noFill/>
                      <a:ln>
                        <a:noFill/>
                      </a:ln>
                      <a:effectLst/>
                    </p:spPr>
                  </p:pic>
                </p:oleObj>
              </mc:Fallback>
            </mc:AlternateContent>
          </a:graphicData>
        </a:graphic>
      </p:graphicFrame>
      <p:sp>
        <p:nvSpPr>
          <p:cNvPr id="110603" name="Text Box 11"/>
          <p:cNvSpPr txBox="1">
            <a:spLocks noChangeArrowheads="1"/>
          </p:cNvSpPr>
          <p:nvPr/>
        </p:nvSpPr>
        <p:spPr bwMode="auto">
          <a:xfrm>
            <a:off x="5111750" y="3500438"/>
            <a:ext cx="4032250" cy="549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spcBef>
                <a:spcPct val="50000"/>
              </a:spcBef>
            </a:pPr>
            <a:r>
              <a:rPr kumimoji="1" lang="zh-CN" altLang="en-US" sz="3000" b="1">
                <a:latin typeface="Times New Roman" pitchFamily="18" charset="0"/>
              </a:rPr>
              <a:t>称为数字（角）频率</a:t>
            </a:r>
          </a:p>
        </p:txBody>
      </p:sp>
      <p:graphicFrame>
        <p:nvGraphicFramePr>
          <p:cNvPr id="110607" name="Object 15"/>
          <p:cNvGraphicFramePr>
            <a:graphicFrameLocks noChangeAspect="1"/>
          </p:cNvGraphicFramePr>
          <p:nvPr>
            <p:extLst>
              <p:ext uri="{D42A27DB-BD31-4B8C-83A1-F6EECF244321}">
                <p14:modId xmlns:p14="http://schemas.microsoft.com/office/powerpoint/2010/main" val="906699755"/>
              </p:ext>
            </p:extLst>
          </p:nvPr>
        </p:nvGraphicFramePr>
        <p:xfrm>
          <a:off x="1493838" y="5455449"/>
          <a:ext cx="411162" cy="446088"/>
        </p:xfrm>
        <a:graphic>
          <a:graphicData uri="http://schemas.openxmlformats.org/presentationml/2006/ole">
            <mc:AlternateContent xmlns:mc="http://schemas.openxmlformats.org/markup-compatibility/2006">
              <mc:Choice xmlns:v="urn:schemas-microsoft-com:vml" Requires="v">
                <p:oleObj spid="_x0000_s111375" name="Equation" r:id="rId9" imgW="152280" imgH="164880" progId="Equation.DSMT4">
                  <p:embed/>
                </p:oleObj>
              </mc:Choice>
              <mc:Fallback>
                <p:oleObj name="Equation" r:id="rId9" imgW="152280" imgH="164880" progId="Equation.DSMT4">
                  <p:embed/>
                  <p:pic>
                    <p:nvPicPr>
                      <p:cNvPr id="0" name="Object 15"/>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1493838" y="5455449"/>
                        <a:ext cx="411162" cy="446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0608" name="Object 16"/>
          <p:cNvGraphicFramePr>
            <a:graphicFrameLocks noChangeAspect="1"/>
          </p:cNvGraphicFramePr>
          <p:nvPr>
            <p:extLst>
              <p:ext uri="{D42A27DB-BD31-4B8C-83A1-F6EECF244321}">
                <p14:modId xmlns:p14="http://schemas.microsoft.com/office/powerpoint/2010/main" val="2058341005"/>
              </p:ext>
            </p:extLst>
          </p:nvPr>
        </p:nvGraphicFramePr>
        <p:xfrm>
          <a:off x="1619672" y="6149186"/>
          <a:ext cx="365125" cy="431800"/>
        </p:xfrm>
        <a:graphic>
          <a:graphicData uri="http://schemas.openxmlformats.org/presentationml/2006/ole">
            <mc:AlternateContent xmlns:mc="http://schemas.openxmlformats.org/markup-compatibility/2006">
              <mc:Choice xmlns:v="urn:schemas-microsoft-com:vml" Requires="v">
                <p:oleObj spid="_x0000_s111376" name="Equation" r:id="rId11" imgW="139680" imgH="164880" progId="Equation.DSMT4">
                  <p:embed/>
                </p:oleObj>
              </mc:Choice>
              <mc:Fallback>
                <p:oleObj name="Equation" r:id="rId11" imgW="139680" imgH="164880" progId="Equation.DSMT4">
                  <p:embed/>
                  <p:pic>
                    <p:nvPicPr>
                      <p:cNvPr id="0" name="Object 16"/>
                      <p:cNvPicPr>
                        <a:picLocks noChangeAspect="1" noChangeArrowheads="1"/>
                      </p:cNvPicPr>
                      <p:nvPr/>
                    </p:nvPicPr>
                    <p:blipFill>
                      <a:blip r:embed="rId12">
                        <a:lum bright="-100000"/>
                        <a:extLst>
                          <a:ext uri="{28A0092B-C50C-407E-A947-70E740481C1C}">
                            <a14:useLocalDpi xmlns:a14="http://schemas.microsoft.com/office/drawing/2010/main" val="0"/>
                          </a:ext>
                        </a:extLst>
                      </a:blip>
                      <a:srcRect/>
                      <a:stretch>
                        <a:fillRect/>
                      </a:stretch>
                    </p:blipFill>
                    <p:spPr bwMode="auto">
                      <a:xfrm>
                        <a:off x="1619672" y="6149186"/>
                        <a:ext cx="365125"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0609" name="Text Box 17"/>
          <p:cNvSpPr txBox="1">
            <a:spLocks noChangeArrowheads="1"/>
          </p:cNvSpPr>
          <p:nvPr/>
        </p:nvSpPr>
        <p:spPr bwMode="auto">
          <a:xfrm>
            <a:off x="2339975" y="5441162"/>
            <a:ext cx="4032250" cy="549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000" b="1" dirty="0">
                <a:latin typeface="Times New Roman" pitchFamily="18" charset="0"/>
              </a:rPr>
              <a:t>正弦序列的幅度</a:t>
            </a:r>
          </a:p>
        </p:txBody>
      </p:sp>
      <p:sp>
        <p:nvSpPr>
          <p:cNvPr id="110610" name="Text Box 18"/>
          <p:cNvSpPr txBox="1">
            <a:spLocks noChangeArrowheads="1"/>
          </p:cNvSpPr>
          <p:nvPr/>
        </p:nvSpPr>
        <p:spPr bwMode="auto">
          <a:xfrm>
            <a:off x="2339975" y="6031711"/>
            <a:ext cx="4032250" cy="549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000" b="1">
                <a:latin typeface="Times New Roman" pitchFamily="18" charset="0"/>
              </a:rPr>
              <a:t>初始相位</a:t>
            </a:r>
          </a:p>
        </p:txBody>
      </p:sp>
      <p:grpSp>
        <p:nvGrpSpPr>
          <p:cNvPr id="4" name="组合 3"/>
          <p:cNvGrpSpPr/>
          <p:nvPr/>
        </p:nvGrpSpPr>
        <p:grpSpPr>
          <a:xfrm>
            <a:off x="1043608" y="4363966"/>
            <a:ext cx="7817296" cy="1098742"/>
            <a:chOff x="1043608" y="4363966"/>
            <a:chExt cx="7817296" cy="1098742"/>
          </a:xfrm>
        </p:grpSpPr>
        <p:grpSp>
          <p:nvGrpSpPr>
            <p:cNvPr id="3" name="组合 2"/>
            <p:cNvGrpSpPr/>
            <p:nvPr/>
          </p:nvGrpSpPr>
          <p:grpSpPr>
            <a:xfrm>
              <a:off x="1043608" y="4363966"/>
              <a:ext cx="7817296" cy="1066510"/>
              <a:chOff x="1043608" y="4363966"/>
              <a:chExt cx="7817296" cy="1066510"/>
            </a:xfrm>
          </p:grpSpPr>
          <p:sp>
            <p:nvSpPr>
              <p:cNvPr id="110606" name="Text Box 14"/>
              <p:cNvSpPr txBox="1">
                <a:spLocks noChangeArrowheads="1"/>
              </p:cNvSpPr>
              <p:nvPr/>
            </p:nvSpPr>
            <p:spPr bwMode="auto">
              <a:xfrm>
                <a:off x="1043608" y="4363966"/>
                <a:ext cx="7817296" cy="106651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10000"/>
                  </a:lnSpc>
                  <a:spcBef>
                    <a:spcPct val="50000"/>
                  </a:spcBef>
                </a:pPr>
                <a:r>
                  <a:rPr kumimoji="1" lang="zh-CN" altLang="en-US" sz="3000" b="1" dirty="0">
                    <a:latin typeface="Times New Roman" pitchFamily="18" charset="0"/>
                  </a:rPr>
                  <a:t>又称为数字域的</a:t>
                </a:r>
                <a:r>
                  <a:rPr kumimoji="1" lang="zh-CN" altLang="en-US" sz="3000" b="1" dirty="0" smtClean="0">
                    <a:latin typeface="Times New Roman" pitchFamily="18" charset="0"/>
                  </a:rPr>
                  <a:t>频率，等于模拟角频率被抽样频率       归一化后的频率，取值范围：</a:t>
                </a:r>
                <a:r>
                  <a:rPr kumimoji="1" lang="en-US" altLang="zh-CN" sz="3000" b="1" dirty="0" smtClean="0">
                    <a:latin typeface="Times New Roman" pitchFamily="18" charset="0"/>
                  </a:rPr>
                  <a:t>0 ~  </a:t>
                </a:r>
                <a:endParaRPr kumimoji="1" lang="zh-CN" altLang="en-US" sz="3000" b="1" dirty="0">
                  <a:latin typeface="Times New Roman" pitchFamily="18" charset="0"/>
                </a:endParaRPr>
              </a:p>
            </p:txBody>
          </p:sp>
          <p:graphicFrame>
            <p:nvGraphicFramePr>
              <p:cNvPr id="2" name="对象 1"/>
              <p:cNvGraphicFramePr>
                <a:graphicFrameLocks noChangeAspect="1"/>
              </p:cNvGraphicFramePr>
              <p:nvPr>
                <p:extLst>
                  <p:ext uri="{D42A27DB-BD31-4B8C-83A1-F6EECF244321}">
                    <p14:modId xmlns:p14="http://schemas.microsoft.com/office/powerpoint/2010/main" val="2046865100"/>
                  </p:ext>
                </p:extLst>
              </p:nvPr>
            </p:nvGraphicFramePr>
            <p:xfrm>
              <a:off x="8495779" y="5014504"/>
              <a:ext cx="365125" cy="365125"/>
            </p:xfrm>
            <a:graphic>
              <a:graphicData uri="http://schemas.openxmlformats.org/presentationml/2006/ole">
                <mc:AlternateContent xmlns:mc="http://schemas.openxmlformats.org/markup-compatibility/2006">
                  <mc:Choice xmlns:v="urn:schemas-microsoft-com:vml" Requires="v">
                    <p:oleObj spid="_x0000_s111377" name="Equation" r:id="rId13" imgW="139680" imgH="139680" progId="Equation.DSMT4">
                      <p:embed/>
                    </p:oleObj>
                  </mc:Choice>
                  <mc:Fallback>
                    <p:oleObj name="Equation" r:id="rId13" imgW="139680" imgH="139680" progId="Equation.DSMT4">
                      <p:embed/>
                      <p:pic>
                        <p:nvPicPr>
                          <p:cNvPr id="0" name="Object 16"/>
                          <p:cNvPicPr>
                            <a:picLocks noChangeAspect="1" noChangeArrowheads="1"/>
                          </p:cNvPicPr>
                          <p:nvPr/>
                        </p:nvPicPr>
                        <p:blipFill>
                          <a:blip r:embed="rId14">
                            <a:lum bright="-100000"/>
                          </a:blip>
                          <a:srcRect/>
                          <a:stretch>
                            <a:fillRect/>
                          </a:stretch>
                        </p:blipFill>
                        <p:spPr bwMode="auto">
                          <a:xfrm>
                            <a:off x="8495779" y="5014504"/>
                            <a:ext cx="365125"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6" name="Object 8"/>
            <p:cNvGraphicFramePr>
              <a:graphicFrameLocks noChangeAspect="1"/>
            </p:cNvGraphicFramePr>
            <p:nvPr>
              <p:extLst>
                <p:ext uri="{D42A27DB-BD31-4B8C-83A1-F6EECF244321}">
                  <p14:modId xmlns:p14="http://schemas.microsoft.com/office/powerpoint/2010/main" val="3299811285"/>
                </p:ext>
              </p:extLst>
            </p:nvPr>
          </p:nvGraphicFramePr>
          <p:xfrm>
            <a:off x="2365375" y="4838821"/>
            <a:ext cx="452438" cy="623887"/>
          </p:xfrm>
          <a:graphic>
            <a:graphicData uri="http://schemas.openxmlformats.org/presentationml/2006/ole">
              <mc:AlternateContent xmlns:mc="http://schemas.openxmlformats.org/markup-compatibility/2006">
                <mc:Choice xmlns:v="urn:schemas-microsoft-com:vml" Requires="v">
                  <p:oleObj spid="_x0000_s111378" name="Equation" r:id="rId15" imgW="164880" imgH="228600" progId="Equation.DSMT4">
                    <p:embed/>
                  </p:oleObj>
                </mc:Choice>
                <mc:Fallback>
                  <p:oleObj name="Equation" r:id="rId15" imgW="164880" imgH="228600" progId="Equation.DSMT4">
                    <p:embed/>
                    <p:pic>
                      <p:nvPicPr>
                        <p:cNvPr id="0" name=""/>
                        <p:cNvPicPr>
                          <a:picLocks noChangeAspect="1" noChangeArrowheads="1"/>
                        </p:cNvPicPr>
                        <p:nvPr/>
                      </p:nvPicPr>
                      <p:blipFill>
                        <a:blip r:embed="rId16">
                          <a:lum bright="-100000"/>
                        </a:blip>
                        <a:srcRect/>
                        <a:stretch>
                          <a:fillRect/>
                        </a:stretch>
                      </p:blipFill>
                      <p:spPr bwMode="auto">
                        <a:xfrm>
                          <a:off x="2365375" y="4838821"/>
                          <a:ext cx="452438" cy="623887"/>
                        </a:xfrm>
                        <a:prstGeom prst="rect">
                          <a:avLst/>
                        </a:prstGeom>
                        <a:noFill/>
                        <a:ln>
                          <a:noFill/>
                        </a:ln>
                        <a:effec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0599"/>
                                        </p:tgtEl>
                                        <p:attrNameLst>
                                          <p:attrName>style.visibility</p:attrName>
                                        </p:attrNameLst>
                                      </p:cBhvr>
                                      <p:to>
                                        <p:strVal val="visible"/>
                                      </p:to>
                                    </p:set>
                                    <p:anim calcmode="lin" valueType="num">
                                      <p:cBhvr additive="base">
                                        <p:cTn id="7" dur="500" fill="hold"/>
                                        <p:tgtEl>
                                          <p:spTgt spid="110599"/>
                                        </p:tgtEl>
                                        <p:attrNameLst>
                                          <p:attrName>ppt_x</p:attrName>
                                        </p:attrNameLst>
                                      </p:cBhvr>
                                      <p:tavLst>
                                        <p:tav tm="0">
                                          <p:val>
                                            <p:strVal val="#ppt_x"/>
                                          </p:val>
                                        </p:tav>
                                        <p:tav tm="100000">
                                          <p:val>
                                            <p:strVal val="#ppt_x"/>
                                          </p:val>
                                        </p:tav>
                                      </p:tavLst>
                                    </p:anim>
                                    <p:anim calcmode="lin" valueType="num">
                                      <p:cBhvr additive="base">
                                        <p:cTn id="8" dur="500" fill="hold"/>
                                        <p:tgtEl>
                                          <p:spTgt spid="11059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10597"/>
                                        </p:tgtEl>
                                        <p:attrNameLst>
                                          <p:attrName>style.visibility</p:attrName>
                                        </p:attrNameLst>
                                      </p:cBhvr>
                                      <p:to>
                                        <p:strVal val="visible"/>
                                      </p:to>
                                    </p:set>
                                    <p:anim calcmode="lin" valueType="num">
                                      <p:cBhvr additive="base">
                                        <p:cTn id="13" dur="500" fill="hold"/>
                                        <p:tgtEl>
                                          <p:spTgt spid="110597"/>
                                        </p:tgtEl>
                                        <p:attrNameLst>
                                          <p:attrName>ppt_x</p:attrName>
                                        </p:attrNameLst>
                                      </p:cBhvr>
                                      <p:tavLst>
                                        <p:tav tm="0">
                                          <p:val>
                                            <p:strVal val="#ppt_x"/>
                                          </p:val>
                                        </p:tav>
                                        <p:tav tm="100000">
                                          <p:val>
                                            <p:strVal val="#ppt_x"/>
                                          </p:val>
                                        </p:tav>
                                      </p:tavLst>
                                    </p:anim>
                                    <p:anim calcmode="lin" valueType="num">
                                      <p:cBhvr additive="base">
                                        <p:cTn id="14" dur="500" fill="hold"/>
                                        <p:tgtEl>
                                          <p:spTgt spid="11059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0598"/>
                                        </p:tgtEl>
                                        <p:attrNameLst>
                                          <p:attrName>style.visibility</p:attrName>
                                        </p:attrNameLst>
                                      </p:cBhvr>
                                      <p:to>
                                        <p:strVal val="visible"/>
                                      </p:to>
                                    </p:set>
                                    <p:anim calcmode="lin" valueType="num">
                                      <p:cBhvr additive="base">
                                        <p:cTn id="19" dur="500" fill="hold"/>
                                        <p:tgtEl>
                                          <p:spTgt spid="110598"/>
                                        </p:tgtEl>
                                        <p:attrNameLst>
                                          <p:attrName>ppt_x</p:attrName>
                                        </p:attrNameLst>
                                      </p:cBhvr>
                                      <p:tavLst>
                                        <p:tav tm="0">
                                          <p:val>
                                            <p:strVal val="#ppt_x"/>
                                          </p:val>
                                        </p:tav>
                                        <p:tav tm="100000">
                                          <p:val>
                                            <p:strVal val="#ppt_x"/>
                                          </p:val>
                                        </p:tav>
                                      </p:tavLst>
                                    </p:anim>
                                    <p:anim calcmode="lin" valueType="num">
                                      <p:cBhvr additive="base">
                                        <p:cTn id="20" dur="500" fill="hold"/>
                                        <p:tgtEl>
                                          <p:spTgt spid="11059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0600"/>
                                        </p:tgtEl>
                                        <p:attrNameLst>
                                          <p:attrName>style.visibility</p:attrName>
                                        </p:attrNameLst>
                                      </p:cBhvr>
                                      <p:to>
                                        <p:strVal val="visible"/>
                                      </p:to>
                                    </p:set>
                                    <p:anim calcmode="lin" valueType="num">
                                      <p:cBhvr additive="base">
                                        <p:cTn id="25" dur="500" fill="hold"/>
                                        <p:tgtEl>
                                          <p:spTgt spid="110600"/>
                                        </p:tgtEl>
                                        <p:attrNameLst>
                                          <p:attrName>ppt_x</p:attrName>
                                        </p:attrNameLst>
                                      </p:cBhvr>
                                      <p:tavLst>
                                        <p:tav tm="0">
                                          <p:val>
                                            <p:strVal val="#ppt_x"/>
                                          </p:val>
                                        </p:tav>
                                        <p:tav tm="100000">
                                          <p:val>
                                            <p:strVal val="#ppt_x"/>
                                          </p:val>
                                        </p:tav>
                                      </p:tavLst>
                                    </p:anim>
                                    <p:anim calcmode="lin" valueType="num">
                                      <p:cBhvr additive="base">
                                        <p:cTn id="26" dur="500" fill="hold"/>
                                        <p:tgtEl>
                                          <p:spTgt spid="11060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0603"/>
                                        </p:tgtEl>
                                        <p:attrNameLst>
                                          <p:attrName>style.visibility</p:attrName>
                                        </p:attrNameLst>
                                      </p:cBhvr>
                                      <p:to>
                                        <p:strVal val="visible"/>
                                      </p:to>
                                    </p:set>
                                    <p:anim calcmode="lin" valueType="num">
                                      <p:cBhvr additive="base">
                                        <p:cTn id="31" dur="500" fill="hold"/>
                                        <p:tgtEl>
                                          <p:spTgt spid="110603"/>
                                        </p:tgtEl>
                                        <p:attrNameLst>
                                          <p:attrName>ppt_x</p:attrName>
                                        </p:attrNameLst>
                                      </p:cBhvr>
                                      <p:tavLst>
                                        <p:tav tm="0">
                                          <p:val>
                                            <p:strVal val="#ppt_x"/>
                                          </p:val>
                                        </p:tav>
                                        <p:tav tm="100000">
                                          <p:val>
                                            <p:strVal val="#ppt_x"/>
                                          </p:val>
                                        </p:tav>
                                      </p:tavLst>
                                    </p:anim>
                                    <p:anim calcmode="lin" valueType="num">
                                      <p:cBhvr additive="base">
                                        <p:cTn id="32" dur="500" fill="hold"/>
                                        <p:tgtEl>
                                          <p:spTgt spid="11060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10609"/>
                                        </p:tgtEl>
                                        <p:attrNameLst>
                                          <p:attrName>style.visibility</p:attrName>
                                        </p:attrNameLst>
                                      </p:cBhvr>
                                      <p:to>
                                        <p:strVal val="visible"/>
                                      </p:to>
                                    </p:set>
                                    <p:anim calcmode="lin" valueType="num">
                                      <p:cBhvr additive="base">
                                        <p:cTn id="44" dur="500" fill="hold"/>
                                        <p:tgtEl>
                                          <p:spTgt spid="110609"/>
                                        </p:tgtEl>
                                        <p:attrNameLst>
                                          <p:attrName>ppt_x</p:attrName>
                                        </p:attrNameLst>
                                      </p:cBhvr>
                                      <p:tavLst>
                                        <p:tav tm="0">
                                          <p:val>
                                            <p:strVal val="#ppt_x"/>
                                          </p:val>
                                        </p:tav>
                                        <p:tav tm="100000">
                                          <p:val>
                                            <p:strVal val="#ppt_x"/>
                                          </p:val>
                                        </p:tav>
                                      </p:tavLst>
                                    </p:anim>
                                    <p:anim calcmode="lin" valueType="num">
                                      <p:cBhvr additive="base">
                                        <p:cTn id="45" dur="500" fill="hold"/>
                                        <p:tgtEl>
                                          <p:spTgt spid="110609"/>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110607"/>
                                        </p:tgtEl>
                                        <p:attrNameLst>
                                          <p:attrName>style.visibility</p:attrName>
                                        </p:attrNameLst>
                                      </p:cBhvr>
                                      <p:to>
                                        <p:strVal val="visible"/>
                                      </p:to>
                                    </p:set>
                                    <p:anim calcmode="lin" valueType="num">
                                      <p:cBhvr additive="base">
                                        <p:cTn id="48" dur="500" fill="hold"/>
                                        <p:tgtEl>
                                          <p:spTgt spid="110607"/>
                                        </p:tgtEl>
                                        <p:attrNameLst>
                                          <p:attrName>ppt_x</p:attrName>
                                        </p:attrNameLst>
                                      </p:cBhvr>
                                      <p:tavLst>
                                        <p:tav tm="0">
                                          <p:val>
                                            <p:strVal val="#ppt_x"/>
                                          </p:val>
                                        </p:tav>
                                        <p:tav tm="100000">
                                          <p:val>
                                            <p:strVal val="#ppt_x"/>
                                          </p:val>
                                        </p:tav>
                                      </p:tavLst>
                                    </p:anim>
                                    <p:anim calcmode="lin" valueType="num">
                                      <p:cBhvr additive="base">
                                        <p:cTn id="49" dur="500" fill="hold"/>
                                        <p:tgtEl>
                                          <p:spTgt spid="110607"/>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110610"/>
                                        </p:tgtEl>
                                        <p:attrNameLst>
                                          <p:attrName>style.visibility</p:attrName>
                                        </p:attrNameLst>
                                      </p:cBhvr>
                                      <p:to>
                                        <p:strVal val="visible"/>
                                      </p:to>
                                    </p:set>
                                    <p:anim calcmode="lin" valueType="num">
                                      <p:cBhvr additive="base">
                                        <p:cTn id="54" dur="500" fill="hold"/>
                                        <p:tgtEl>
                                          <p:spTgt spid="110610"/>
                                        </p:tgtEl>
                                        <p:attrNameLst>
                                          <p:attrName>ppt_x</p:attrName>
                                        </p:attrNameLst>
                                      </p:cBhvr>
                                      <p:tavLst>
                                        <p:tav tm="0">
                                          <p:val>
                                            <p:strVal val="#ppt_x"/>
                                          </p:val>
                                        </p:tav>
                                        <p:tav tm="100000">
                                          <p:val>
                                            <p:strVal val="#ppt_x"/>
                                          </p:val>
                                        </p:tav>
                                      </p:tavLst>
                                    </p:anim>
                                    <p:anim calcmode="lin" valueType="num">
                                      <p:cBhvr additive="base">
                                        <p:cTn id="55" dur="500" fill="hold"/>
                                        <p:tgtEl>
                                          <p:spTgt spid="110610"/>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110608"/>
                                        </p:tgtEl>
                                        <p:attrNameLst>
                                          <p:attrName>style.visibility</p:attrName>
                                        </p:attrNameLst>
                                      </p:cBhvr>
                                      <p:to>
                                        <p:strVal val="visible"/>
                                      </p:to>
                                    </p:set>
                                    <p:anim calcmode="lin" valueType="num">
                                      <p:cBhvr additive="base">
                                        <p:cTn id="58" dur="500" fill="hold"/>
                                        <p:tgtEl>
                                          <p:spTgt spid="110608"/>
                                        </p:tgtEl>
                                        <p:attrNameLst>
                                          <p:attrName>ppt_x</p:attrName>
                                        </p:attrNameLst>
                                      </p:cBhvr>
                                      <p:tavLst>
                                        <p:tav tm="0">
                                          <p:val>
                                            <p:strVal val="#ppt_x"/>
                                          </p:val>
                                        </p:tav>
                                        <p:tav tm="100000">
                                          <p:val>
                                            <p:strVal val="#ppt_x"/>
                                          </p:val>
                                        </p:tav>
                                      </p:tavLst>
                                    </p:anim>
                                    <p:anim calcmode="lin" valueType="num">
                                      <p:cBhvr additive="base">
                                        <p:cTn id="59" dur="500" fill="hold"/>
                                        <p:tgtEl>
                                          <p:spTgt spid="1106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9" grpId="0"/>
      <p:bldP spid="110603" grpId="0"/>
      <p:bldP spid="110609" grpId="0"/>
      <p:bldP spid="110610"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灯片编号占位符 3"/>
          <p:cNvSpPr>
            <a:spLocks noGrp="1"/>
          </p:cNvSpPr>
          <p:nvPr>
            <p:ph type="sldNum" sz="quarter" idx="12"/>
          </p:nvPr>
        </p:nvSpPr>
        <p:spPr/>
        <p:txBody>
          <a:bodyPr/>
          <a:lstStyle/>
          <a:p>
            <a:fld id="{99D691E8-BB84-47A6-A846-36F59454DA03}" type="slidenum">
              <a:rPr lang="en-US" altLang="zh-CN"/>
              <a:pPr/>
              <a:t>65</a:t>
            </a:fld>
            <a:endParaRPr lang="en-US" altLang="zh-CN"/>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260350"/>
            <a:ext cx="9145588" cy="624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Text Box 3"/>
          <p:cNvSpPr txBox="1">
            <a:spLocks noChangeArrowheads="1"/>
          </p:cNvSpPr>
          <p:nvPr/>
        </p:nvSpPr>
        <p:spPr bwMode="auto">
          <a:xfrm>
            <a:off x="3352800" y="1219200"/>
            <a:ext cx="358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400">
                <a:latin typeface="Times New Roman" pitchFamily="18" charset="0"/>
              </a:rPr>
              <a:t>               </a:t>
            </a:r>
          </a:p>
        </p:txBody>
      </p:sp>
      <p:graphicFrame>
        <p:nvGraphicFramePr>
          <p:cNvPr id="23556" name="Object 4"/>
          <p:cNvGraphicFramePr>
            <a:graphicFrameLocks noChangeAspect="1"/>
          </p:cNvGraphicFramePr>
          <p:nvPr/>
        </p:nvGraphicFramePr>
        <p:xfrm>
          <a:off x="914400" y="228600"/>
          <a:ext cx="990600" cy="690563"/>
        </p:xfrm>
        <a:graphic>
          <a:graphicData uri="http://schemas.openxmlformats.org/presentationml/2006/ole">
            <mc:AlternateContent xmlns:mc="http://schemas.openxmlformats.org/markup-compatibility/2006">
              <mc:Choice xmlns:v="urn:schemas-microsoft-com:vml" Requires="v">
                <p:oleObj spid="_x0000_s23989" name="Equation" r:id="rId4" imgW="291960" imgH="203040" progId="Equation.DSMT4">
                  <p:embed/>
                </p:oleObj>
              </mc:Choice>
              <mc:Fallback>
                <p:oleObj name="Equation" r:id="rId4" imgW="291960" imgH="20304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28600"/>
                        <a:ext cx="990600" cy="690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557" name="Text Box 5"/>
          <p:cNvSpPr txBox="1">
            <a:spLocks noChangeArrowheads="1"/>
          </p:cNvSpPr>
          <p:nvPr/>
        </p:nvSpPr>
        <p:spPr bwMode="auto">
          <a:xfrm>
            <a:off x="4114800" y="5791200"/>
            <a:ext cx="152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kumimoji="1" lang="zh-CN" altLang="zh-CN" sz="2400">
              <a:latin typeface="Times New Roman" pitchFamily="18" charset="0"/>
            </a:endParaRPr>
          </a:p>
        </p:txBody>
      </p:sp>
      <p:graphicFrame>
        <p:nvGraphicFramePr>
          <p:cNvPr id="23558" name="Object 6"/>
          <p:cNvGraphicFramePr>
            <a:graphicFrameLocks noChangeAspect="1"/>
          </p:cNvGraphicFramePr>
          <p:nvPr/>
        </p:nvGraphicFramePr>
        <p:xfrm>
          <a:off x="990600" y="3200400"/>
          <a:ext cx="838200" cy="536575"/>
        </p:xfrm>
        <a:graphic>
          <a:graphicData uri="http://schemas.openxmlformats.org/presentationml/2006/ole">
            <mc:AlternateContent xmlns:mc="http://schemas.openxmlformats.org/markup-compatibility/2006">
              <mc:Choice xmlns:v="urn:schemas-microsoft-com:vml" Requires="v">
                <p:oleObj spid="_x0000_s23990" name="Equation" r:id="rId6" imgW="317160" imgH="203040" progId="Equation.DSMT4">
                  <p:embed/>
                </p:oleObj>
              </mc:Choice>
              <mc:Fallback>
                <p:oleObj name="Equation" r:id="rId6" imgW="317160" imgH="203040" progId="Equation.DSMT4">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0600" y="3200400"/>
                        <a:ext cx="838200" cy="53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59" name="Object 7"/>
          <p:cNvGraphicFramePr>
            <a:graphicFrameLocks noChangeAspect="1"/>
          </p:cNvGraphicFramePr>
          <p:nvPr/>
        </p:nvGraphicFramePr>
        <p:xfrm>
          <a:off x="179388" y="260350"/>
          <a:ext cx="838200" cy="606425"/>
        </p:xfrm>
        <a:graphic>
          <a:graphicData uri="http://schemas.openxmlformats.org/presentationml/2006/ole">
            <mc:AlternateContent xmlns:mc="http://schemas.openxmlformats.org/markup-compatibility/2006">
              <mc:Choice xmlns:v="urn:schemas-microsoft-com:vml" Requires="v">
                <p:oleObj spid="_x0000_s23991" name="Equation" r:id="rId8" imgW="279360" imgH="203040" progId="Equation.DSMT4">
                  <p:embed/>
                </p:oleObj>
              </mc:Choice>
              <mc:Fallback>
                <p:oleObj name="Equation" r:id="rId8" imgW="279360" imgH="203040" progId="Equation.DSMT4">
                  <p:embed/>
                  <p:pic>
                    <p:nvPicPr>
                      <p:cNvPr id="0" name="Object 7"/>
                      <p:cNvPicPr>
                        <a:picLocks noChangeAspect="1" noChangeArrowheads="1"/>
                      </p:cNvPicPr>
                      <p:nvPr/>
                    </p:nvPicPr>
                    <p:blipFill>
                      <a:blip r:embed="rId9">
                        <a:lum bright="-100000"/>
                        <a:extLst>
                          <a:ext uri="{28A0092B-C50C-407E-A947-70E740481C1C}">
                            <a14:useLocalDpi xmlns:a14="http://schemas.microsoft.com/office/drawing/2010/main" val="0"/>
                          </a:ext>
                        </a:extLst>
                      </a:blip>
                      <a:srcRect/>
                      <a:stretch>
                        <a:fillRect/>
                      </a:stretch>
                    </p:blipFill>
                    <p:spPr bwMode="auto">
                      <a:xfrm>
                        <a:off x="179388" y="260350"/>
                        <a:ext cx="838200" cy="606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60" name="Object 8"/>
          <p:cNvGraphicFramePr>
            <a:graphicFrameLocks noChangeAspect="1"/>
          </p:cNvGraphicFramePr>
          <p:nvPr/>
        </p:nvGraphicFramePr>
        <p:xfrm>
          <a:off x="101600" y="3233738"/>
          <a:ext cx="857250" cy="549275"/>
        </p:xfrm>
        <a:graphic>
          <a:graphicData uri="http://schemas.openxmlformats.org/presentationml/2006/ole">
            <mc:AlternateContent xmlns:mc="http://schemas.openxmlformats.org/markup-compatibility/2006">
              <mc:Choice xmlns:v="urn:schemas-microsoft-com:vml" Requires="v">
                <p:oleObj spid="_x0000_s23992" name="Equation" r:id="rId10" imgW="317160" imgH="203040" progId="Equation.DSMT4">
                  <p:embed/>
                </p:oleObj>
              </mc:Choice>
              <mc:Fallback>
                <p:oleObj name="Equation" r:id="rId10" imgW="317160" imgH="203040" progId="Equation.DSMT4">
                  <p:embed/>
                  <p:pic>
                    <p:nvPicPr>
                      <p:cNvPr id="0" name="Object 8"/>
                      <p:cNvPicPr>
                        <a:picLocks noChangeAspect="1" noChangeArrowheads="1"/>
                      </p:cNvPicPr>
                      <p:nvPr/>
                    </p:nvPicPr>
                    <p:blipFill>
                      <a:blip r:embed="rId11">
                        <a:lum bright="-100000"/>
                        <a:extLst>
                          <a:ext uri="{28A0092B-C50C-407E-A947-70E740481C1C}">
                            <a14:useLocalDpi xmlns:a14="http://schemas.microsoft.com/office/drawing/2010/main" val="0"/>
                          </a:ext>
                        </a:extLst>
                      </a:blip>
                      <a:srcRect/>
                      <a:stretch>
                        <a:fillRect/>
                      </a:stretch>
                    </p:blipFill>
                    <p:spPr bwMode="auto">
                      <a:xfrm>
                        <a:off x="101600" y="3233738"/>
                        <a:ext cx="857250" cy="54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前进或下一项 1">
            <a:hlinkClick r:id="rId12" action="ppaction://hlinksldjump" highlightClick="1"/>
          </p:cNvPr>
          <p:cNvSpPr/>
          <p:nvPr/>
        </p:nvSpPr>
        <p:spPr>
          <a:xfrm>
            <a:off x="8460432" y="3284984"/>
            <a:ext cx="504056"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3"/>
          <p:cNvSpPr>
            <a:spLocks noGrp="1"/>
          </p:cNvSpPr>
          <p:nvPr>
            <p:ph type="sldNum" sz="quarter" idx="12"/>
          </p:nvPr>
        </p:nvSpPr>
        <p:spPr/>
        <p:txBody>
          <a:bodyPr/>
          <a:lstStyle/>
          <a:p>
            <a:fld id="{CED7680D-C785-4971-9AFF-5C8900A7324F}" type="slidenum">
              <a:rPr lang="en-US" altLang="zh-CN"/>
              <a:pPr/>
              <a:t>66</a:t>
            </a:fld>
            <a:endParaRPr lang="en-US" altLang="zh-CN"/>
          </a:p>
        </p:txBody>
      </p:sp>
      <p:sp>
        <p:nvSpPr>
          <p:cNvPr id="111618" name="Text Box 2"/>
          <p:cNvSpPr txBox="1">
            <a:spLocks noChangeArrowheads="1"/>
          </p:cNvSpPr>
          <p:nvPr/>
        </p:nvSpPr>
        <p:spPr bwMode="auto">
          <a:xfrm>
            <a:off x="1219200" y="838200"/>
            <a:ext cx="46482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endParaRPr kumimoji="1" lang="zh-CN" altLang="zh-CN" sz="2400" b="1">
              <a:latin typeface="Times New Roman" pitchFamily="18" charset="0"/>
            </a:endParaRPr>
          </a:p>
        </p:txBody>
      </p:sp>
      <p:sp>
        <p:nvSpPr>
          <p:cNvPr id="111621" name="Text Box 5"/>
          <p:cNvSpPr txBox="1">
            <a:spLocks noChangeArrowheads="1"/>
          </p:cNvSpPr>
          <p:nvPr/>
        </p:nvSpPr>
        <p:spPr bwMode="auto">
          <a:xfrm>
            <a:off x="827088" y="476250"/>
            <a:ext cx="3529012"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600" b="1" dirty="0" smtClean="0">
                <a:latin typeface="Times New Roman" pitchFamily="18" charset="0"/>
              </a:rPr>
              <a:t>本课程采用</a:t>
            </a:r>
            <a:endParaRPr kumimoji="1" lang="zh-CN" altLang="en-US" sz="3600" b="1" dirty="0">
              <a:latin typeface="Times New Roman" pitchFamily="18" charset="0"/>
            </a:endParaRPr>
          </a:p>
        </p:txBody>
      </p:sp>
      <p:graphicFrame>
        <p:nvGraphicFramePr>
          <p:cNvPr id="111622" name="Object 6"/>
          <p:cNvGraphicFramePr>
            <a:graphicFrameLocks noChangeAspect="1"/>
          </p:cNvGraphicFramePr>
          <p:nvPr/>
        </p:nvGraphicFramePr>
        <p:xfrm>
          <a:off x="4787900" y="1844675"/>
          <a:ext cx="457200" cy="417513"/>
        </p:xfrm>
        <a:graphic>
          <a:graphicData uri="http://schemas.openxmlformats.org/presentationml/2006/ole">
            <mc:AlternateContent xmlns:mc="http://schemas.openxmlformats.org/markup-compatibility/2006">
              <mc:Choice xmlns:v="urn:schemas-microsoft-com:vml" Requires="v">
                <p:oleObj spid="_x0000_s112055" name="Equation" r:id="rId3" imgW="152280" imgH="139680" progId="Equation.DSMT4">
                  <p:embed/>
                </p:oleObj>
              </mc:Choice>
              <mc:Fallback>
                <p:oleObj name="Equation" r:id="rId3" imgW="152280" imgH="139680" progId="Equation.DSMT4">
                  <p:embed/>
                  <p:pic>
                    <p:nvPicPr>
                      <p:cNvPr id="0" name="Object 6"/>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4787900" y="1844675"/>
                        <a:ext cx="457200" cy="417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1623" name="Text Box 7"/>
          <p:cNvSpPr txBox="1">
            <a:spLocks noChangeArrowheads="1"/>
          </p:cNvSpPr>
          <p:nvPr/>
        </p:nvSpPr>
        <p:spPr bwMode="auto">
          <a:xfrm>
            <a:off x="900113" y="1700213"/>
            <a:ext cx="4032250"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spcBef>
                <a:spcPct val="50000"/>
              </a:spcBef>
            </a:pPr>
            <a:r>
              <a:rPr kumimoji="1" lang="zh-CN" altLang="en-US" sz="3200" b="1">
                <a:latin typeface="Times New Roman" pitchFamily="18" charset="0"/>
              </a:rPr>
              <a:t>数字（角）频率：</a:t>
            </a:r>
          </a:p>
        </p:txBody>
      </p:sp>
      <p:sp>
        <p:nvSpPr>
          <p:cNvPr id="111624" name="Text Box 8"/>
          <p:cNvSpPr txBox="1">
            <a:spLocks noChangeArrowheads="1"/>
          </p:cNvSpPr>
          <p:nvPr/>
        </p:nvSpPr>
        <p:spPr bwMode="auto">
          <a:xfrm>
            <a:off x="900113" y="2565400"/>
            <a:ext cx="403225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spcBef>
                <a:spcPct val="50000"/>
              </a:spcBef>
            </a:pPr>
            <a:r>
              <a:rPr kumimoji="1" lang="zh-CN" altLang="en-US" sz="3200" b="1">
                <a:latin typeface="Times New Roman" pitchFamily="18" charset="0"/>
              </a:rPr>
              <a:t>模拟（角）频率：</a:t>
            </a:r>
          </a:p>
        </p:txBody>
      </p:sp>
      <p:graphicFrame>
        <p:nvGraphicFramePr>
          <p:cNvPr id="111625" name="Object 9"/>
          <p:cNvGraphicFramePr>
            <a:graphicFrameLocks noChangeAspect="1"/>
          </p:cNvGraphicFramePr>
          <p:nvPr/>
        </p:nvGraphicFramePr>
        <p:xfrm>
          <a:off x="4768850" y="2598738"/>
          <a:ext cx="495300" cy="493712"/>
        </p:xfrm>
        <a:graphic>
          <a:graphicData uri="http://schemas.openxmlformats.org/presentationml/2006/ole">
            <mc:AlternateContent xmlns:mc="http://schemas.openxmlformats.org/markup-compatibility/2006">
              <mc:Choice xmlns:v="urn:schemas-microsoft-com:vml" Requires="v">
                <p:oleObj spid="_x0000_s112056" name="Equation" r:id="rId5" imgW="164880" imgH="164880" progId="Equation.DSMT4">
                  <p:embed/>
                </p:oleObj>
              </mc:Choice>
              <mc:Fallback>
                <p:oleObj name="Equation" r:id="rId5" imgW="164880" imgH="164880" progId="Equation.DSMT4">
                  <p:embed/>
                  <p:pic>
                    <p:nvPicPr>
                      <p:cNvPr id="0" name="Object 9"/>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4768850" y="2598738"/>
                        <a:ext cx="495300" cy="493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1626" name="Text Box 10"/>
          <p:cNvSpPr txBox="1">
            <a:spLocks noChangeArrowheads="1"/>
          </p:cNvSpPr>
          <p:nvPr/>
        </p:nvSpPr>
        <p:spPr bwMode="auto">
          <a:xfrm>
            <a:off x="827088" y="3789363"/>
            <a:ext cx="7848600"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600" b="1">
                <a:latin typeface="Times New Roman" pitchFamily="18" charset="0"/>
              </a:rPr>
              <a:t>有参考书采用（陈后金书）</a:t>
            </a:r>
          </a:p>
        </p:txBody>
      </p:sp>
      <p:graphicFrame>
        <p:nvGraphicFramePr>
          <p:cNvPr id="111627" name="Object 11"/>
          <p:cNvGraphicFramePr>
            <a:graphicFrameLocks noChangeAspect="1"/>
          </p:cNvGraphicFramePr>
          <p:nvPr/>
        </p:nvGraphicFramePr>
        <p:xfrm>
          <a:off x="4859338" y="5661025"/>
          <a:ext cx="457200" cy="417513"/>
        </p:xfrm>
        <a:graphic>
          <a:graphicData uri="http://schemas.openxmlformats.org/presentationml/2006/ole">
            <mc:AlternateContent xmlns:mc="http://schemas.openxmlformats.org/markup-compatibility/2006">
              <mc:Choice xmlns:v="urn:schemas-microsoft-com:vml" Requires="v">
                <p:oleObj spid="_x0000_s112057" name="Equation" r:id="rId7" imgW="152280" imgH="139680" progId="Equation.DSMT4">
                  <p:embed/>
                </p:oleObj>
              </mc:Choice>
              <mc:Fallback>
                <p:oleObj name="Equation" r:id="rId7" imgW="152280" imgH="139680" progId="Equation.DSMT4">
                  <p:embed/>
                  <p:pic>
                    <p:nvPicPr>
                      <p:cNvPr id="0" name="Object 11"/>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4859338" y="5661025"/>
                        <a:ext cx="457200" cy="417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1628" name="Text Box 12"/>
          <p:cNvSpPr txBox="1">
            <a:spLocks noChangeArrowheads="1"/>
          </p:cNvSpPr>
          <p:nvPr/>
        </p:nvSpPr>
        <p:spPr bwMode="auto">
          <a:xfrm>
            <a:off x="971550" y="4651375"/>
            <a:ext cx="403225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spcBef>
                <a:spcPct val="50000"/>
              </a:spcBef>
            </a:pPr>
            <a:r>
              <a:rPr kumimoji="1" lang="zh-CN" altLang="en-US" sz="3200" b="1">
                <a:latin typeface="Times New Roman" pitchFamily="18" charset="0"/>
              </a:rPr>
              <a:t>数字（角）频率：</a:t>
            </a:r>
          </a:p>
        </p:txBody>
      </p:sp>
      <p:sp>
        <p:nvSpPr>
          <p:cNvPr id="111629" name="Text Box 13"/>
          <p:cNvSpPr txBox="1">
            <a:spLocks noChangeArrowheads="1"/>
          </p:cNvSpPr>
          <p:nvPr/>
        </p:nvSpPr>
        <p:spPr bwMode="auto">
          <a:xfrm>
            <a:off x="971550" y="5516563"/>
            <a:ext cx="4032250"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spcBef>
                <a:spcPct val="50000"/>
              </a:spcBef>
            </a:pPr>
            <a:r>
              <a:rPr kumimoji="1" lang="zh-CN" altLang="en-US" sz="3200" b="1">
                <a:latin typeface="Times New Roman" pitchFamily="18" charset="0"/>
              </a:rPr>
              <a:t>模拟（角）频率：</a:t>
            </a:r>
          </a:p>
        </p:txBody>
      </p:sp>
      <p:graphicFrame>
        <p:nvGraphicFramePr>
          <p:cNvPr id="111630" name="Object 14"/>
          <p:cNvGraphicFramePr>
            <a:graphicFrameLocks noChangeAspect="1"/>
          </p:cNvGraphicFramePr>
          <p:nvPr/>
        </p:nvGraphicFramePr>
        <p:xfrm>
          <a:off x="4787900" y="4724400"/>
          <a:ext cx="495300" cy="493713"/>
        </p:xfrm>
        <a:graphic>
          <a:graphicData uri="http://schemas.openxmlformats.org/presentationml/2006/ole">
            <mc:AlternateContent xmlns:mc="http://schemas.openxmlformats.org/markup-compatibility/2006">
              <mc:Choice xmlns:v="urn:schemas-microsoft-com:vml" Requires="v">
                <p:oleObj spid="_x0000_s112058" name="Equation" r:id="rId8" imgW="164880" imgH="164880" progId="Equation.DSMT4">
                  <p:embed/>
                </p:oleObj>
              </mc:Choice>
              <mc:Fallback>
                <p:oleObj name="Equation" r:id="rId8" imgW="164880" imgH="164880" progId="Equation.DSMT4">
                  <p:embed/>
                  <p:pic>
                    <p:nvPicPr>
                      <p:cNvPr id="0" name="Object 14"/>
                      <p:cNvPicPr>
                        <a:picLocks noChangeAspect="1" noChangeArrowheads="1"/>
                      </p:cNvPicPr>
                      <p:nvPr/>
                    </p:nvPicPr>
                    <p:blipFill>
                      <a:blip r:embed="rId9">
                        <a:lum bright="-100000"/>
                        <a:extLst>
                          <a:ext uri="{28A0092B-C50C-407E-A947-70E740481C1C}">
                            <a14:useLocalDpi xmlns:a14="http://schemas.microsoft.com/office/drawing/2010/main" val="0"/>
                          </a:ext>
                        </a:extLst>
                      </a:blip>
                      <a:srcRect/>
                      <a:stretch>
                        <a:fillRect/>
                      </a:stretch>
                    </p:blipFill>
                    <p:spPr bwMode="auto">
                      <a:xfrm>
                        <a:off x="4787900" y="4724400"/>
                        <a:ext cx="495300" cy="493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1621"/>
                                        </p:tgtEl>
                                        <p:attrNameLst>
                                          <p:attrName>style.visibility</p:attrName>
                                        </p:attrNameLst>
                                      </p:cBhvr>
                                      <p:to>
                                        <p:strVal val="visible"/>
                                      </p:to>
                                    </p:set>
                                    <p:anim calcmode="lin" valueType="num">
                                      <p:cBhvr additive="base">
                                        <p:cTn id="7" dur="500" fill="hold"/>
                                        <p:tgtEl>
                                          <p:spTgt spid="111621"/>
                                        </p:tgtEl>
                                        <p:attrNameLst>
                                          <p:attrName>ppt_x</p:attrName>
                                        </p:attrNameLst>
                                      </p:cBhvr>
                                      <p:tavLst>
                                        <p:tav tm="0">
                                          <p:val>
                                            <p:strVal val="#ppt_x"/>
                                          </p:val>
                                        </p:tav>
                                        <p:tav tm="100000">
                                          <p:val>
                                            <p:strVal val="#ppt_x"/>
                                          </p:val>
                                        </p:tav>
                                      </p:tavLst>
                                    </p:anim>
                                    <p:anim calcmode="lin" valueType="num">
                                      <p:cBhvr additive="base">
                                        <p:cTn id="8" dur="500" fill="hold"/>
                                        <p:tgtEl>
                                          <p:spTgt spid="11162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1623"/>
                                        </p:tgtEl>
                                        <p:attrNameLst>
                                          <p:attrName>style.visibility</p:attrName>
                                        </p:attrNameLst>
                                      </p:cBhvr>
                                      <p:to>
                                        <p:strVal val="visible"/>
                                      </p:to>
                                    </p:set>
                                    <p:anim calcmode="lin" valueType="num">
                                      <p:cBhvr additive="base">
                                        <p:cTn id="13" dur="500" fill="hold"/>
                                        <p:tgtEl>
                                          <p:spTgt spid="111623"/>
                                        </p:tgtEl>
                                        <p:attrNameLst>
                                          <p:attrName>ppt_x</p:attrName>
                                        </p:attrNameLst>
                                      </p:cBhvr>
                                      <p:tavLst>
                                        <p:tav tm="0">
                                          <p:val>
                                            <p:strVal val="#ppt_x"/>
                                          </p:val>
                                        </p:tav>
                                        <p:tav tm="100000">
                                          <p:val>
                                            <p:strVal val="#ppt_x"/>
                                          </p:val>
                                        </p:tav>
                                      </p:tavLst>
                                    </p:anim>
                                    <p:anim calcmode="lin" valueType="num">
                                      <p:cBhvr additive="base">
                                        <p:cTn id="14" dur="500" fill="hold"/>
                                        <p:tgtEl>
                                          <p:spTgt spid="11162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11622"/>
                                        </p:tgtEl>
                                        <p:attrNameLst>
                                          <p:attrName>style.visibility</p:attrName>
                                        </p:attrNameLst>
                                      </p:cBhvr>
                                      <p:to>
                                        <p:strVal val="visible"/>
                                      </p:to>
                                    </p:set>
                                    <p:anim calcmode="lin" valueType="num">
                                      <p:cBhvr additive="base">
                                        <p:cTn id="19" dur="500" fill="hold"/>
                                        <p:tgtEl>
                                          <p:spTgt spid="111622"/>
                                        </p:tgtEl>
                                        <p:attrNameLst>
                                          <p:attrName>ppt_x</p:attrName>
                                        </p:attrNameLst>
                                      </p:cBhvr>
                                      <p:tavLst>
                                        <p:tav tm="0">
                                          <p:val>
                                            <p:strVal val="#ppt_x"/>
                                          </p:val>
                                        </p:tav>
                                        <p:tav tm="100000">
                                          <p:val>
                                            <p:strVal val="#ppt_x"/>
                                          </p:val>
                                        </p:tav>
                                      </p:tavLst>
                                    </p:anim>
                                    <p:anim calcmode="lin" valueType="num">
                                      <p:cBhvr additive="base">
                                        <p:cTn id="20" dur="500" fill="hold"/>
                                        <p:tgtEl>
                                          <p:spTgt spid="111622"/>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1624"/>
                                        </p:tgtEl>
                                        <p:attrNameLst>
                                          <p:attrName>style.visibility</p:attrName>
                                        </p:attrNameLst>
                                      </p:cBhvr>
                                      <p:to>
                                        <p:strVal val="visible"/>
                                      </p:to>
                                    </p:set>
                                    <p:anim calcmode="lin" valueType="num">
                                      <p:cBhvr additive="base">
                                        <p:cTn id="25" dur="500" fill="hold"/>
                                        <p:tgtEl>
                                          <p:spTgt spid="111624"/>
                                        </p:tgtEl>
                                        <p:attrNameLst>
                                          <p:attrName>ppt_x</p:attrName>
                                        </p:attrNameLst>
                                      </p:cBhvr>
                                      <p:tavLst>
                                        <p:tav tm="0">
                                          <p:val>
                                            <p:strVal val="#ppt_x"/>
                                          </p:val>
                                        </p:tav>
                                        <p:tav tm="100000">
                                          <p:val>
                                            <p:strVal val="#ppt_x"/>
                                          </p:val>
                                        </p:tav>
                                      </p:tavLst>
                                    </p:anim>
                                    <p:anim calcmode="lin" valueType="num">
                                      <p:cBhvr additive="base">
                                        <p:cTn id="26" dur="500" fill="hold"/>
                                        <p:tgtEl>
                                          <p:spTgt spid="111624"/>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11625"/>
                                        </p:tgtEl>
                                        <p:attrNameLst>
                                          <p:attrName>style.visibility</p:attrName>
                                        </p:attrNameLst>
                                      </p:cBhvr>
                                      <p:to>
                                        <p:strVal val="visible"/>
                                      </p:to>
                                    </p:set>
                                    <p:anim calcmode="lin" valueType="num">
                                      <p:cBhvr additive="base">
                                        <p:cTn id="31" dur="500" fill="hold"/>
                                        <p:tgtEl>
                                          <p:spTgt spid="111625"/>
                                        </p:tgtEl>
                                        <p:attrNameLst>
                                          <p:attrName>ppt_x</p:attrName>
                                        </p:attrNameLst>
                                      </p:cBhvr>
                                      <p:tavLst>
                                        <p:tav tm="0">
                                          <p:val>
                                            <p:strVal val="#ppt_x"/>
                                          </p:val>
                                        </p:tav>
                                        <p:tav tm="100000">
                                          <p:val>
                                            <p:strVal val="#ppt_x"/>
                                          </p:val>
                                        </p:tav>
                                      </p:tavLst>
                                    </p:anim>
                                    <p:anim calcmode="lin" valueType="num">
                                      <p:cBhvr additive="base">
                                        <p:cTn id="32" dur="500" fill="hold"/>
                                        <p:tgtEl>
                                          <p:spTgt spid="111625"/>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1626"/>
                                        </p:tgtEl>
                                        <p:attrNameLst>
                                          <p:attrName>style.visibility</p:attrName>
                                        </p:attrNameLst>
                                      </p:cBhvr>
                                      <p:to>
                                        <p:strVal val="visible"/>
                                      </p:to>
                                    </p:set>
                                    <p:anim calcmode="lin" valueType="num">
                                      <p:cBhvr additive="base">
                                        <p:cTn id="37" dur="500" fill="hold"/>
                                        <p:tgtEl>
                                          <p:spTgt spid="111626"/>
                                        </p:tgtEl>
                                        <p:attrNameLst>
                                          <p:attrName>ppt_x</p:attrName>
                                        </p:attrNameLst>
                                      </p:cBhvr>
                                      <p:tavLst>
                                        <p:tav tm="0">
                                          <p:val>
                                            <p:strVal val="#ppt_x"/>
                                          </p:val>
                                        </p:tav>
                                        <p:tav tm="100000">
                                          <p:val>
                                            <p:strVal val="#ppt_x"/>
                                          </p:val>
                                        </p:tav>
                                      </p:tavLst>
                                    </p:anim>
                                    <p:anim calcmode="lin" valueType="num">
                                      <p:cBhvr additive="base">
                                        <p:cTn id="38" dur="500" fill="hold"/>
                                        <p:tgtEl>
                                          <p:spTgt spid="111626"/>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1628"/>
                                        </p:tgtEl>
                                        <p:attrNameLst>
                                          <p:attrName>style.visibility</p:attrName>
                                        </p:attrNameLst>
                                      </p:cBhvr>
                                      <p:to>
                                        <p:strVal val="visible"/>
                                      </p:to>
                                    </p:set>
                                    <p:anim calcmode="lin" valueType="num">
                                      <p:cBhvr additive="base">
                                        <p:cTn id="43" dur="500" fill="hold"/>
                                        <p:tgtEl>
                                          <p:spTgt spid="111628"/>
                                        </p:tgtEl>
                                        <p:attrNameLst>
                                          <p:attrName>ppt_x</p:attrName>
                                        </p:attrNameLst>
                                      </p:cBhvr>
                                      <p:tavLst>
                                        <p:tav tm="0">
                                          <p:val>
                                            <p:strVal val="#ppt_x"/>
                                          </p:val>
                                        </p:tav>
                                        <p:tav tm="100000">
                                          <p:val>
                                            <p:strVal val="#ppt_x"/>
                                          </p:val>
                                        </p:tav>
                                      </p:tavLst>
                                    </p:anim>
                                    <p:anim calcmode="lin" valueType="num">
                                      <p:cBhvr additive="base">
                                        <p:cTn id="44" dur="500" fill="hold"/>
                                        <p:tgtEl>
                                          <p:spTgt spid="111628"/>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111630"/>
                                        </p:tgtEl>
                                        <p:attrNameLst>
                                          <p:attrName>style.visibility</p:attrName>
                                        </p:attrNameLst>
                                      </p:cBhvr>
                                      <p:to>
                                        <p:strVal val="visible"/>
                                      </p:to>
                                    </p:set>
                                    <p:anim calcmode="lin" valueType="num">
                                      <p:cBhvr additive="base">
                                        <p:cTn id="49" dur="500" fill="hold"/>
                                        <p:tgtEl>
                                          <p:spTgt spid="111630"/>
                                        </p:tgtEl>
                                        <p:attrNameLst>
                                          <p:attrName>ppt_x</p:attrName>
                                        </p:attrNameLst>
                                      </p:cBhvr>
                                      <p:tavLst>
                                        <p:tav tm="0">
                                          <p:val>
                                            <p:strVal val="#ppt_x"/>
                                          </p:val>
                                        </p:tav>
                                        <p:tav tm="100000">
                                          <p:val>
                                            <p:strVal val="#ppt_x"/>
                                          </p:val>
                                        </p:tav>
                                      </p:tavLst>
                                    </p:anim>
                                    <p:anim calcmode="lin" valueType="num">
                                      <p:cBhvr additive="base">
                                        <p:cTn id="50" dur="500" fill="hold"/>
                                        <p:tgtEl>
                                          <p:spTgt spid="111630"/>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11629"/>
                                        </p:tgtEl>
                                        <p:attrNameLst>
                                          <p:attrName>style.visibility</p:attrName>
                                        </p:attrNameLst>
                                      </p:cBhvr>
                                      <p:to>
                                        <p:strVal val="visible"/>
                                      </p:to>
                                    </p:set>
                                    <p:anim calcmode="lin" valueType="num">
                                      <p:cBhvr additive="base">
                                        <p:cTn id="55" dur="500" fill="hold"/>
                                        <p:tgtEl>
                                          <p:spTgt spid="111629"/>
                                        </p:tgtEl>
                                        <p:attrNameLst>
                                          <p:attrName>ppt_x</p:attrName>
                                        </p:attrNameLst>
                                      </p:cBhvr>
                                      <p:tavLst>
                                        <p:tav tm="0">
                                          <p:val>
                                            <p:strVal val="#ppt_x"/>
                                          </p:val>
                                        </p:tav>
                                        <p:tav tm="100000">
                                          <p:val>
                                            <p:strVal val="#ppt_x"/>
                                          </p:val>
                                        </p:tav>
                                      </p:tavLst>
                                    </p:anim>
                                    <p:anim calcmode="lin" valueType="num">
                                      <p:cBhvr additive="base">
                                        <p:cTn id="56" dur="500" fill="hold"/>
                                        <p:tgtEl>
                                          <p:spTgt spid="111629"/>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111627"/>
                                        </p:tgtEl>
                                        <p:attrNameLst>
                                          <p:attrName>style.visibility</p:attrName>
                                        </p:attrNameLst>
                                      </p:cBhvr>
                                      <p:to>
                                        <p:strVal val="visible"/>
                                      </p:to>
                                    </p:set>
                                    <p:anim calcmode="lin" valueType="num">
                                      <p:cBhvr additive="base">
                                        <p:cTn id="61" dur="500" fill="hold"/>
                                        <p:tgtEl>
                                          <p:spTgt spid="111627"/>
                                        </p:tgtEl>
                                        <p:attrNameLst>
                                          <p:attrName>ppt_x</p:attrName>
                                        </p:attrNameLst>
                                      </p:cBhvr>
                                      <p:tavLst>
                                        <p:tav tm="0">
                                          <p:val>
                                            <p:strVal val="#ppt_x"/>
                                          </p:val>
                                        </p:tav>
                                        <p:tav tm="100000">
                                          <p:val>
                                            <p:strVal val="#ppt_x"/>
                                          </p:val>
                                        </p:tav>
                                      </p:tavLst>
                                    </p:anim>
                                    <p:anim calcmode="lin" valueType="num">
                                      <p:cBhvr additive="base">
                                        <p:cTn id="62" dur="500" fill="hold"/>
                                        <p:tgtEl>
                                          <p:spTgt spid="1116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1" grpId="0"/>
      <p:bldP spid="111623" grpId="0"/>
      <p:bldP spid="111624" grpId="0"/>
      <p:bldP spid="111626" grpId="0"/>
      <p:bldP spid="111628" grpId="0"/>
      <p:bldP spid="111629"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3"/>
          <p:cNvSpPr>
            <a:spLocks noGrp="1"/>
          </p:cNvSpPr>
          <p:nvPr>
            <p:ph type="sldNum" sz="quarter" idx="12"/>
          </p:nvPr>
        </p:nvSpPr>
        <p:spPr/>
        <p:txBody>
          <a:bodyPr/>
          <a:lstStyle/>
          <a:p>
            <a:fld id="{8D586448-4E60-4B6A-8623-CB6A662D93A9}" type="slidenum">
              <a:rPr lang="en-US" altLang="zh-CN"/>
              <a:pPr/>
              <a:t>67</a:t>
            </a:fld>
            <a:endParaRPr lang="en-US" altLang="zh-CN"/>
          </a:p>
        </p:txBody>
      </p:sp>
      <p:sp>
        <p:nvSpPr>
          <p:cNvPr id="24578" name="WordArt 2"/>
          <p:cNvSpPr>
            <a:spLocks noChangeArrowheads="1" noChangeShapeType="1" noTextEdit="1"/>
          </p:cNvSpPr>
          <p:nvPr/>
        </p:nvSpPr>
        <p:spPr bwMode="auto">
          <a:xfrm>
            <a:off x="685800" y="914400"/>
            <a:ext cx="3429000" cy="457200"/>
          </a:xfrm>
          <a:prstGeom prst="rect">
            <a:avLst/>
          </a:prstGeom>
        </p:spPr>
        <p:txBody>
          <a:bodyPr wrap="none" fromWordArt="1">
            <a:prstTxWarp prst="textPlain">
              <a:avLst>
                <a:gd name="adj" fmla="val 50000"/>
              </a:avLst>
            </a:prstTxWarp>
          </a:bodyPr>
          <a:lstStyle/>
          <a:p>
            <a:pPr algn="ctr"/>
            <a:r>
              <a:rPr lang="zh-CN" altLang="en-US" sz="3600" i="1" kern="10">
                <a:ln w="19050">
                  <a:solidFill>
                    <a:schemeClr val="tx1"/>
                  </a:solidFill>
                  <a:round/>
                  <a:headEnd/>
                  <a:tailEnd/>
                </a:ln>
                <a:solidFill>
                  <a:srgbClr val="0066CC"/>
                </a:solidFill>
                <a:effectLst>
                  <a:outerShdw dist="35921" dir="2700000" algn="ctr" rotWithShape="0">
                    <a:srgbClr val="990000"/>
                  </a:outerShdw>
                </a:effectLst>
                <a:latin typeface="宋体"/>
                <a:ea typeface="宋体"/>
              </a:rPr>
              <a:t>三 序列的周期性</a:t>
            </a:r>
          </a:p>
        </p:txBody>
      </p:sp>
      <p:graphicFrame>
        <p:nvGraphicFramePr>
          <p:cNvPr id="24580" name="Object 4"/>
          <p:cNvGraphicFramePr>
            <a:graphicFrameLocks noChangeAspect="1"/>
          </p:cNvGraphicFramePr>
          <p:nvPr>
            <p:extLst>
              <p:ext uri="{D42A27DB-BD31-4B8C-83A1-F6EECF244321}">
                <p14:modId xmlns:p14="http://schemas.microsoft.com/office/powerpoint/2010/main" val="2771632759"/>
              </p:ext>
            </p:extLst>
          </p:nvPr>
        </p:nvGraphicFramePr>
        <p:xfrm>
          <a:off x="2484438" y="3213100"/>
          <a:ext cx="3716337" cy="749300"/>
        </p:xfrm>
        <a:graphic>
          <a:graphicData uri="http://schemas.openxmlformats.org/presentationml/2006/ole">
            <mc:AlternateContent xmlns:mc="http://schemas.openxmlformats.org/markup-compatibility/2006">
              <mc:Choice xmlns:v="urn:schemas-microsoft-com:vml" Requires="v">
                <p:oleObj spid="_x0000_s25000" name="Equation" r:id="rId3" imgW="1002960" imgH="203040" progId="Equation.3">
                  <p:embed/>
                </p:oleObj>
              </mc:Choice>
              <mc:Fallback>
                <p:oleObj name="Equation" r:id="rId3" imgW="1002960" imgH="203040" progId="Equation.3">
                  <p:embed/>
                  <p:pic>
                    <p:nvPicPr>
                      <p:cNvPr id="0" name="Object 4"/>
                      <p:cNvPicPr>
                        <a:picLocks noChangeAspect="1" noChangeArrowheads="1"/>
                      </p:cNvPicPr>
                      <p:nvPr/>
                    </p:nvPicPr>
                    <p:blipFill>
                      <a:blip r:embed="rId4">
                        <a:lum bright="-32000"/>
                        <a:extLst>
                          <a:ext uri="{28A0092B-C50C-407E-A947-70E740481C1C}">
                            <a14:useLocalDpi xmlns:a14="http://schemas.microsoft.com/office/drawing/2010/main" val="0"/>
                          </a:ext>
                        </a:extLst>
                      </a:blip>
                      <a:srcRect/>
                      <a:stretch>
                        <a:fillRect/>
                      </a:stretch>
                    </p:blipFill>
                    <p:spPr bwMode="auto">
                      <a:xfrm>
                        <a:off x="2484438" y="3213100"/>
                        <a:ext cx="3716337" cy="749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581" name="Text Box 5"/>
          <p:cNvSpPr txBox="1">
            <a:spLocks noChangeArrowheads="1"/>
          </p:cNvSpPr>
          <p:nvPr/>
        </p:nvSpPr>
        <p:spPr bwMode="auto">
          <a:xfrm>
            <a:off x="395288" y="2060575"/>
            <a:ext cx="8534400" cy="1311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spcBef>
                <a:spcPct val="50000"/>
              </a:spcBef>
            </a:pPr>
            <a:r>
              <a:rPr kumimoji="1" lang="zh-CN" altLang="en-US" sz="3200" b="1">
                <a:latin typeface="Times New Roman" pitchFamily="18" charset="0"/>
              </a:rPr>
              <a:t>如果对所有的 </a:t>
            </a:r>
            <a:r>
              <a:rPr kumimoji="1" lang="en-US" altLang="zh-CN" sz="3200" b="1">
                <a:latin typeface="Times New Roman" pitchFamily="18" charset="0"/>
              </a:rPr>
              <a:t>n </a:t>
            </a:r>
            <a:r>
              <a:rPr kumimoji="1" lang="zh-CN" altLang="en-US" sz="3200" b="1">
                <a:latin typeface="Times New Roman" pitchFamily="18" charset="0"/>
              </a:rPr>
              <a:t>存在一个</a:t>
            </a:r>
            <a:r>
              <a:rPr kumimoji="1" lang="zh-CN" altLang="en-US" sz="3200" b="1" i="1" u="sng">
                <a:solidFill>
                  <a:srgbClr val="FF0000"/>
                </a:solidFill>
                <a:latin typeface="Times New Roman" pitchFamily="18" charset="0"/>
              </a:rPr>
              <a:t>最小 </a:t>
            </a:r>
            <a:r>
              <a:rPr kumimoji="1" lang="zh-CN" altLang="en-US" sz="3200" b="1">
                <a:latin typeface="Times New Roman" pitchFamily="18" charset="0"/>
              </a:rPr>
              <a:t>的</a:t>
            </a:r>
            <a:r>
              <a:rPr kumimoji="1" lang="zh-CN" altLang="en-US" sz="3200" b="1">
                <a:solidFill>
                  <a:schemeClr val="tx2"/>
                </a:solidFill>
                <a:latin typeface="Times New Roman" pitchFamily="18" charset="0"/>
              </a:rPr>
              <a:t>正整数 </a:t>
            </a:r>
            <a:r>
              <a:rPr kumimoji="1" lang="en-US" altLang="zh-CN" sz="3200" b="1">
                <a:solidFill>
                  <a:schemeClr val="tx2"/>
                </a:solidFill>
                <a:latin typeface="Times New Roman" pitchFamily="18" charset="0"/>
              </a:rPr>
              <a:t>N</a:t>
            </a:r>
            <a:r>
              <a:rPr kumimoji="1" lang="zh-CN" altLang="en-US" sz="3200" b="1">
                <a:latin typeface="Times New Roman" pitchFamily="18" charset="0"/>
              </a:rPr>
              <a:t>，</a:t>
            </a:r>
          </a:p>
          <a:p>
            <a:pPr>
              <a:spcBef>
                <a:spcPct val="50000"/>
              </a:spcBef>
            </a:pPr>
            <a:r>
              <a:rPr kumimoji="1" lang="zh-CN" altLang="en-US" sz="3200" b="1">
                <a:latin typeface="Times New Roman" pitchFamily="18" charset="0"/>
              </a:rPr>
              <a:t>满足</a:t>
            </a:r>
          </a:p>
        </p:txBody>
      </p:sp>
      <p:sp>
        <p:nvSpPr>
          <p:cNvPr id="24582" name="Text Box 6"/>
          <p:cNvSpPr txBox="1">
            <a:spLocks noChangeArrowheads="1"/>
          </p:cNvSpPr>
          <p:nvPr/>
        </p:nvSpPr>
        <p:spPr bwMode="auto">
          <a:xfrm>
            <a:off x="609600" y="4218781"/>
            <a:ext cx="853440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dirty="0">
                <a:latin typeface="Times New Roman" pitchFamily="18" charset="0"/>
              </a:rPr>
              <a:t>则称             是</a:t>
            </a:r>
            <a:r>
              <a:rPr kumimoji="1" lang="zh-CN" altLang="en-US" sz="3200" b="1" dirty="0" smtClean="0">
                <a:latin typeface="Times New Roman" pitchFamily="18" charset="0"/>
              </a:rPr>
              <a:t>周期（性）序列</a:t>
            </a:r>
            <a:r>
              <a:rPr kumimoji="1" lang="zh-CN" altLang="en-US" sz="3200" b="1" dirty="0">
                <a:latin typeface="Times New Roman" pitchFamily="18" charset="0"/>
              </a:rPr>
              <a:t>，周期为 </a:t>
            </a:r>
            <a:r>
              <a:rPr kumimoji="1" lang="en-US" altLang="zh-CN" sz="3200" b="1" dirty="0">
                <a:latin typeface="Times New Roman" pitchFamily="18" charset="0"/>
              </a:rPr>
              <a:t>N</a:t>
            </a:r>
            <a:r>
              <a:rPr kumimoji="1" lang="zh-CN" altLang="en-US" sz="3200" b="1" dirty="0">
                <a:latin typeface="Times New Roman" pitchFamily="18" charset="0"/>
              </a:rPr>
              <a:t>。</a:t>
            </a:r>
          </a:p>
        </p:txBody>
      </p:sp>
      <p:graphicFrame>
        <p:nvGraphicFramePr>
          <p:cNvPr id="24583" name="Object 7"/>
          <p:cNvGraphicFramePr>
            <a:graphicFrameLocks noChangeAspect="1"/>
          </p:cNvGraphicFramePr>
          <p:nvPr>
            <p:extLst>
              <p:ext uri="{D42A27DB-BD31-4B8C-83A1-F6EECF244321}">
                <p14:modId xmlns:p14="http://schemas.microsoft.com/office/powerpoint/2010/main" val="3496035330"/>
              </p:ext>
            </p:extLst>
          </p:nvPr>
        </p:nvGraphicFramePr>
        <p:xfrm>
          <a:off x="1619672" y="4133850"/>
          <a:ext cx="1176338" cy="749300"/>
        </p:xfrm>
        <a:graphic>
          <a:graphicData uri="http://schemas.openxmlformats.org/presentationml/2006/ole">
            <mc:AlternateContent xmlns:mc="http://schemas.openxmlformats.org/markup-compatibility/2006">
              <mc:Choice xmlns:v="urn:schemas-microsoft-com:vml" Requires="v">
                <p:oleObj spid="_x0000_s25001" name="Equation" r:id="rId5" imgW="317160" imgH="203040" progId="Equation.DSMT4">
                  <p:embed/>
                </p:oleObj>
              </mc:Choice>
              <mc:Fallback>
                <p:oleObj name="Equation" r:id="rId5" imgW="317160" imgH="203040" progId="Equation.DSMT4">
                  <p:embed/>
                  <p:pic>
                    <p:nvPicPr>
                      <p:cNvPr id="0" name="Object 7"/>
                      <p:cNvPicPr>
                        <a:picLocks noChangeAspect="1" noChangeArrowheads="1"/>
                      </p:cNvPicPr>
                      <p:nvPr/>
                    </p:nvPicPr>
                    <p:blipFill>
                      <a:blip r:embed="rId6">
                        <a:lum bright="-32000"/>
                        <a:extLst>
                          <a:ext uri="{28A0092B-C50C-407E-A947-70E740481C1C}">
                            <a14:useLocalDpi xmlns:a14="http://schemas.microsoft.com/office/drawing/2010/main" val="0"/>
                          </a:ext>
                        </a:extLst>
                      </a:blip>
                      <a:srcRect/>
                      <a:stretch>
                        <a:fillRect/>
                      </a:stretch>
                    </p:blipFill>
                    <p:spPr bwMode="auto">
                      <a:xfrm>
                        <a:off x="1619672" y="4133850"/>
                        <a:ext cx="1176338" cy="749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Object 4"/>
          <p:cNvGraphicFramePr>
            <a:graphicFrameLocks noChangeAspect="1"/>
          </p:cNvGraphicFramePr>
          <p:nvPr>
            <p:extLst>
              <p:ext uri="{D42A27DB-BD31-4B8C-83A1-F6EECF244321}">
                <p14:modId xmlns:p14="http://schemas.microsoft.com/office/powerpoint/2010/main" val="250760403"/>
              </p:ext>
            </p:extLst>
          </p:nvPr>
        </p:nvGraphicFramePr>
        <p:xfrm>
          <a:off x="2054225" y="5157788"/>
          <a:ext cx="3857625" cy="749300"/>
        </p:xfrm>
        <a:graphic>
          <a:graphicData uri="http://schemas.openxmlformats.org/presentationml/2006/ole">
            <mc:AlternateContent xmlns:mc="http://schemas.openxmlformats.org/markup-compatibility/2006">
              <mc:Choice xmlns:v="urn:schemas-microsoft-com:vml" Requires="v">
                <p:oleObj spid="_x0000_s25002" name="Equation" r:id="rId7" imgW="1041120" imgH="203040" progId="Equation.DSMT4">
                  <p:embed/>
                </p:oleObj>
              </mc:Choice>
              <mc:Fallback>
                <p:oleObj name="Equation" r:id="rId7" imgW="1041120" imgH="203040" progId="Equation.DSMT4">
                  <p:embed/>
                  <p:pic>
                    <p:nvPicPr>
                      <p:cNvPr id="0" name=""/>
                      <p:cNvPicPr>
                        <a:picLocks noChangeAspect="1" noChangeArrowheads="1"/>
                      </p:cNvPicPr>
                      <p:nvPr/>
                    </p:nvPicPr>
                    <p:blipFill>
                      <a:blip r:embed="rId8">
                        <a:lum bright="-32000"/>
                      </a:blip>
                      <a:srcRect/>
                      <a:stretch>
                        <a:fillRect/>
                      </a:stretch>
                    </p:blipFill>
                    <p:spPr bwMode="auto">
                      <a:xfrm>
                        <a:off x="2054225" y="5157788"/>
                        <a:ext cx="3857625" cy="749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Text Box 6"/>
          <p:cNvSpPr txBox="1">
            <a:spLocks noChangeArrowheads="1"/>
          </p:cNvSpPr>
          <p:nvPr/>
        </p:nvSpPr>
        <p:spPr bwMode="auto">
          <a:xfrm>
            <a:off x="6980919" y="5229200"/>
            <a:ext cx="2133177"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spcBef>
                <a:spcPct val="50000"/>
              </a:spcBef>
            </a:pPr>
            <a:r>
              <a:rPr kumimoji="1" lang="zh-CN" altLang="en-US" sz="3200" b="1" dirty="0" smtClean="0">
                <a:latin typeface="Times New Roman" pitchFamily="18" charset="0"/>
              </a:rPr>
              <a:t>为整数。</a:t>
            </a:r>
            <a:endParaRPr kumimoji="1" lang="zh-CN" altLang="en-US" sz="3200" b="1" dirty="0">
              <a:latin typeface="Times New Roman" pitchFamily="18" charset="0"/>
            </a:endParaRPr>
          </a:p>
        </p:txBody>
      </p:sp>
      <p:graphicFrame>
        <p:nvGraphicFramePr>
          <p:cNvPr id="10" name="Object 7"/>
          <p:cNvGraphicFramePr>
            <a:graphicFrameLocks noChangeAspect="1"/>
          </p:cNvGraphicFramePr>
          <p:nvPr>
            <p:extLst>
              <p:ext uri="{D42A27DB-BD31-4B8C-83A1-F6EECF244321}">
                <p14:modId xmlns:p14="http://schemas.microsoft.com/office/powerpoint/2010/main" val="2089420301"/>
              </p:ext>
            </p:extLst>
          </p:nvPr>
        </p:nvGraphicFramePr>
        <p:xfrm>
          <a:off x="6558644" y="5284762"/>
          <a:ext cx="422275" cy="468313"/>
        </p:xfrm>
        <a:graphic>
          <a:graphicData uri="http://schemas.openxmlformats.org/presentationml/2006/ole">
            <mc:AlternateContent xmlns:mc="http://schemas.openxmlformats.org/markup-compatibility/2006">
              <mc:Choice xmlns:v="urn:schemas-microsoft-com:vml" Requires="v">
                <p:oleObj spid="_x0000_s25003" name="Equation" r:id="rId9" imgW="114120" imgH="126720" progId="Equation.DSMT4">
                  <p:embed/>
                </p:oleObj>
              </mc:Choice>
              <mc:Fallback>
                <p:oleObj name="Equation" r:id="rId9" imgW="114120" imgH="126720" progId="Equation.DSMT4">
                  <p:embed/>
                  <p:pic>
                    <p:nvPicPr>
                      <p:cNvPr id="0" name=""/>
                      <p:cNvPicPr>
                        <a:picLocks noChangeAspect="1" noChangeArrowheads="1"/>
                      </p:cNvPicPr>
                      <p:nvPr/>
                    </p:nvPicPr>
                    <p:blipFill>
                      <a:blip r:embed="rId10">
                        <a:lum bright="-32000"/>
                      </a:blip>
                      <a:srcRect/>
                      <a:stretch>
                        <a:fillRect/>
                      </a:stretch>
                    </p:blipFill>
                    <p:spPr bwMode="auto">
                      <a:xfrm>
                        <a:off x="6558644" y="5284762"/>
                        <a:ext cx="422275" cy="468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581"/>
                                        </p:tgtEl>
                                        <p:attrNameLst>
                                          <p:attrName>style.visibility</p:attrName>
                                        </p:attrNameLst>
                                      </p:cBhvr>
                                      <p:to>
                                        <p:strVal val="visible"/>
                                      </p:to>
                                    </p:set>
                                    <p:animEffect transition="in" filter="blinds(horizontal)">
                                      <p:cBhvr>
                                        <p:cTn id="7" dur="500"/>
                                        <p:tgtEl>
                                          <p:spTgt spid="2458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4580"/>
                                        </p:tgtEl>
                                        <p:attrNameLst>
                                          <p:attrName>style.visibility</p:attrName>
                                        </p:attrNameLst>
                                      </p:cBhvr>
                                      <p:to>
                                        <p:strVal val="visible"/>
                                      </p:to>
                                    </p:set>
                                    <p:animEffect transition="in" filter="blinds(horizontal)">
                                      <p:cBhvr>
                                        <p:cTn id="12" dur="500"/>
                                        <p:tgtEl>
                                          <p:spTgt spid="2458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4582"/>
                                        </p:tgtEl>
                                        <p:attrNameLst>
                                          <p:attrName>style.visibility</p:attrName>
                                        </p:attrNameLst>
                                      </p:cBhvr>
                                      <p:to>
                                        <p:strVal val="visible"/>
                                      </p:to>
                                    </p:set>
                                    <p:animEffect transition="in" filter="blinds(horizontal)">
                                      <p:cBhvr>
                                        <p:cTn id="17" dur="500"/>
                                        <p:tgtEl>
                                          <p:spTgt spid="24582"/>
                                        </p:tgtEl>
                                      </p:cBhvr>
                                    </p:animEffect>
                                  </p:childTnLst>
                                </p:cTn>
                              </p:par>
                              <p:par>
                                <p:cTn id="18" presetID="3" presetClass="entr" presetSubtype="10" fill="hold" nodeType="withEffect">
                                  <p:stCondLst>
                                    <p:cond delay="0"/>
                                  </p:stCondLst>
                                  <p:childTnLst>
                                    <p:set>
                                      <p:cBhvr>
                                        <p:cTn id="19" dur="1" fill="hold">
                                          <p:stCondLst>
                                            <p:cond delay="0"/>
                                          </p:stCondLst>
                                        </p:cTn>
                                        <p:tgtEl>
                                          <p:spTgt spid="24583"/>
                                        </p:tgtEl>
                                        <p:attrNameLst>
                                          <p:attrName>style.visibility</p:attrName>
                                        </p:attrNameLst>
                                      </p:cBhvr>
                                      <p:to>
                                        <p:strVal val="visible"/>
                                      </p:to>
                                    </p:set>
                                    <p:animEffect transition="in" filter="blinds(horizontal)">
                                      <p:cBhvr>
                                        <p:cTn id="20" dur="500"/>
                                        <p:tgtEl>
                                          <p:spTgt spid="24583"/>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linds(horizontal)">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linds(horizontal)">
                                      <p:cBhvr>
                                        <p:cTn id="30" dur="500"/>
                                        <p:tgtEl>
                                          <p:spTgt spid="9"/>
                                        </p:tgtEl>
                                      </p:cBhvr>
                                    </p:animEffect>
                                  </p:childTnLst>
                                </p:cTn>
                              </p:par>
                              <p:par>
                                <p:cTn id="31" presetID="3" presetClass="entr" presetSubtype="1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linds(horizontal)">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1" grpId="0"/>
      <p:bldP spid="24582" grpId="0"/>
      <p:bldP spid="9"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p:txBody>
          <a:bodyPr/>
          <a:lstStyle/>
          <a:p>
            <a:fld id="{3904D00D-DBBA-4159-B2A2-083714E24B89}" type="slidenum">
              <a:rPr lang="en-US" altLang="zh-CN"/>
              <a:pPr/>
              <a:t>68</a:t>
            </a:fld>
            <a:endParaRPr lang="en-US" altLang="zh-CN"/>
          </a:p>
        </p:txBody>
      </p:sp>
      <p:graphicFrame>
        <p:nvGraphicFramePr>
          <p:cNvPr id="25602" name="Object 2"/>
          <p:cNvGraphicFramePr>
            <a:graphicFrameLocks noChangeAspect="1"/>
          </p:cNvGraphicFramePr>
          <p:nvPr/>
        </p:nvGraphicFramePr>
        <p:xfrm>
          <a:off x="4565650" y="1557338"/>
          <a:ext cx="3929063" cy="717550"/>
        </p:xfrm>
        <a:graphic>
          <a:graphicData uri="http://schemas.openxmlformats.org/presentationml/2006/ole">
            <mc:AlternateContent xmlns:mc="http://schemas.openxmlformats.org/markup-compatibility/2006">
              <mc:Choice xmlns:v="urn:schemas-microsoft-com:vml" Requires="v">
                <p:oleObj spid="_x0000_s25947" name="Equation" r:id="rId3" imgW="1244520" imgH="228600" progId="Equation.DSMT4">
                  <p:embed/>
                </p:oleObj>
              </mc:Choice>
              <mc:Fallback>
                <p:oleObj name="Equation" r:id="rId3" imgW="1244520" imgH="228600" progId="Equation.DSMT4">
                  <p:embed/>
                  <p:pic>
                    <p:nvPicPr>
                      <p:cNvPr id="0" name="Object 2"/>
                      <p:cNvPicPr>
                        <a:picLocks noChangeAspect="1" noChangeArrowheads="1"/>
                      </p:cNvPicPr>
                      <p:nvPr/>
                    </p:nvPicPr>
                    <p:blipFill>
                      <a:blip r:embed="rId4">
                        <a:lum bright="-68000"/>
                        <a:extLst>
                          <a:ext uri="{28A0092B-C50C-407E-A947-70E740481C1C}">
                            <a14:useLocalDpi xmlns:a14="http://schemas.microsoft.com/office/drawing/2010/main" val="0"/>
                          </a:ext>
                        </a:extLst>
                      </a:blip>
                      <a:srcRect/>
                      <a:stretch>
                        <a:fillRect/>
                      </a:stretch>
                    </p:blipFill>
                    <p:spPr bwMode="auto">
                      <a:xfrm>
                        <a:off x="4565650" y="1557338"/>
                        <a:ext cx="3929063" cy="717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610" name="Text Box 10"/>
          <p:cNvSpPr txBox="1">
            <a:spLocks noChangeArrowheads="1"/>
          </p:cNvSpPr>
          <p:nvPr/>
        </p:nvSpPr>
        <p:spPr bwMode="auto">
          <a:xfrm>
            <a:off x="468313" y="476250"/>
            <a:ext cx="5040312"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讨论正弦序列的周期性</a:t>
            </a:r>
          </a:p>
        </p:txBody>
      </p:sp>
      <p:sp>
        <p:nvSpPr>
          <p:cNvPr id="25614" name="Text Box 14"/>
          <p:cNvSpPr txBox="1">
            <a:spLocks noChangeArrowheads="1"/>
          </p:cNvSpPr>
          <p:nvPr/>
        </p:nvSpPr>
        <p:spPr bwMode="auto">
          <a:xfrm>
            <a:off x="684213" y="1557338"/>
            <a:ext cx="5040312"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对于连续正弦信号</a:t>
            </a:r>
          </a:p>
        </p:txBody>
      </p:sp>
      <p:sp>
        <p:nvSpPr>
          <p:cNvPr id="25617" name="Text Box 17"/>
          <p:cNvSpPr txBox="1">
            <a:spLocks noChangeArrowheads="1"/>
          </p:cNvSpPr>
          <p:nvPr/>
        </p:nvSpPr>
        <p:spPr bwMode="auto">
          <a:xfrm>
            <a:off x="755650" y="2708275"/>
            <a:ext cx="5040313"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总是周期信号，周期为：</a:t>
            </a:r>
          </a:p>
        </p:txBody>
      </p:sp>
      <p:graphicFrame>
        <p:nvGraphicFramePr>
          <p:cNvPr id="25618" name="Object 18"/>
          <p:cNvGraphicFramePr>
            <a:graphicFrameLocks noChangeAspect="1"/>
          </p:cNvGraphicFramePr>
          <p:nvPr/>
        </p:nvGraphicFramePr>
        <p:xfrm>
          <a:off x="5435600" y="2420938"/>
          <a:ext cx="762000" cy="1354137"/>
        </p:xfrm>
        <a:graphic>
          <a:graphicData uri="http://schemas.openxmlformats.org/presentationml/2006/ole">
            <mc:AlternateContent xmlns:mc="http://schemas.openxmlformats.org/markup-compatibility/2006">
              <mc:Choice xmlns:v="urn:schemas-microsoft-com:vml" Requires="v">
                <p:oleObj spid="_x0000_s25948" name="Equation" r:id="rId5" imgW="241200" imgH="431640" progId="Equation.DSMT4">
                  <p:embed/>
                </p:oleObj>
              </mc:Choice>
              <mc:Fallback>
                <p:oleObj name="Equation" r:id="rId5" imgW="241200" imgH="431640" progId="Equation.DSMT4">
                  <p:embed/>
                  <p:pic>
                    <p:nvPicPr>
                      <p:cNvPr id="0" name="Object 18"/>
                      <p:cNvPicPr>
                        <a:picLocks noChangeAspect="1" noChangeArrowheads="1"/>
                      </p:cNvPicPr>
                      <p:nvPr/>
                    </p:nvPicPr>
                    <p:blipFill>
                      <a:blip r:embed="rId6">
                        <a:lum bright="-68000"/>
                        <a:extLst>
                          <a:ext uri="{28A0092B-C50C-407E-A947-70E740481C1C}">
                            <a14:useLocalDpi xmlns:a14="http://schemas.microsoft.com/office/drawing/2010/main" val="0"/>
                          </a:ext>
                        </a:extLst>
                      </a:blip>
                      <a:srcRect/>
                      <a:stretch>
                        <a:fillRect/>
                      </a:stretch>
                    </p:blipFill>
                    <p:spPr bwMode="auto">
                      <a:xfrm>
                        <a:off x="5435600" y="2420938"/>
                        <a:ext cx="762000" cy="1354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619" name="Text Box 19"/>
          <p:cNvSpPr txBox="1">
            <a:spLocks noChangeArrowheads="1"/>
          </p:cNvSpPr>
          <p:nvPr/>
        </p:nvSpPr>
        <p:spPr bwMode="auto">
          <a:xfrm>
            <a:off x="755650" y="3933825"/>
            <a:ext cx="806450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dirty="0">
                <a:latin typeface="Times New Roman" pitchFamily="18" charset="0"/>
              </a:rPr>
              <a:t>但对于离散正弦序列</a:t>
            </a:r>
          </a:p>
        </p:txBody>
      </p:sp>
      <p:sp>
        <p:nvSpPr>
          <p:cNvPr id="25620" name="Text Box 20"/>
          <p:cNvSpPr txBox="1">
            <a:spLocks noChangeArrowheads="1"/>
          </p:cNvSpPr>
          <p:nvPr/>
        </p:nvSpPr>
        <p:spPr bwMode="auto">
          <a:xfrm>
            <a:off x="755650" y="5661025"/>
            <a:ext cx="806450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dirty="0">
                <a:latin typeface="Times New Roman" pitchFamily="18" charset="0"/>
              </a:rPr>
              <a:t>是否总是周期序列？</a:t>
            </a:r>
          </a:p>
        </p:txBody>
      </p:sp>
      <p:graphicFrame>
        <p:nvGraphicFramePr>
          <p:cNvPr id="25621" name="Object 21"/>
          <p:cNvGraphicFramePr>
            <a:graphicFrameLocks noChangeAspect="1"/>
          </p:cNvGraphicFramePr>
          <p:nvPr>
            <p:extLst>
              <p:ext uri="{D42A27DB-BD31-4B8C-83A1-F6EECF244321}">
                <p14:modId xmlns:p14="http://schemas.microsoft.com/office/powerpoint/2010/main" val="2291983628"/>
              </p:ext>
            </p:extLst>
          </p:nvPr>
        </p:nvGraphicFramePr>
        <p:xfrm>
          <a:off x="2555776" y="4725144"/>
          <a:ext cx="4129088" cy="717550"/>
        </p:xfrm>
        <a:graphic>
          <a:graphicData uri="http://schemas.openxmlformats.org/presentationml/2006/ole">
            <mc:AlternateContent xmlns:mc="http://schemas.openxmlformats.org/markup-compatibility/2006">
              <mc:Choice xmlns:v="urn:schemas-microsoft-com:vml" Requires="v">
                <p:oleObj spid="_x0000_s25949" name="Equation" r:id="rId7" imgW="1307880" imgH="228600" progId="Equation.DSMT4">
                  <p:embed/>
                </p:oleObj>
              </mc:Choice>
              <mc:Fallback>
                <p:oleObj name="Equation" r:id="rId7" imgW="1307880" imgH="228600" progId="Equation.DSMT4">
                  <p:embed/>
                  <p:pic>
                    <p:nvPicPr>
                      <p:cNvPr id="0" name="Object 21"/>
                      <p:cNvPicPr>
                        <a:picLocks noChangeAspect="1" noChangeArrowheads="1"/>
                      </p:cNvPicPr>
                      <p:nvPr/>
                    </p:nvPicPr>
                    <p:blipFill>
                      <a:blip r:embed="rId8">
                        <a:lum bright="-68000"/>
                        <a:extLst>
                          <a:ext uri="{28A0092B-C50C-407E-A947-70E740481C1C}">
                            <a14:useLocalDpi xmlns:a14="http://schemas.microsoft.com/office/drawing/2010/main" val="0"/>
                          </a:ext>
                        </a:extLst>
                      </a:blip>
                      <a:srcRect/>
                      <a:stretch>
                        <a:fillRect/>
                      </a:stretch>
                    </p:blipFill>
                    <p:spPr bwMode="auto">
                      <a:xfrm>
                        <a:off x="2555776" y="4725144"/>
                        <a:ext cx="4129088" cy="717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前进或下一项 1">
            <a:hlinkClick r:id="" action="ppaction://hlinkshowjump?jump=nextslide" highlightClick="1"/>
          </p:cNvPr>
          <p:cNvSpPr/>
          <p:nvPr/>
        </p:nvSpPr>
        <p:spPr>
          <a:xfrm>
            <a:off x="8172400" y="5013176"/>
            <a:ext cx="504056" cy="43204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动作按钮: 后退或前一项 2">
            <a:hlinkClick r:id="rId9" action="ppaction://hlinksldjump" highlightClick="1"/>
          </p:cNvPr>
          <p:cNvSpPr/>
          <p:nvPr/>
        </p:nvSpPr>
        <p:spPr>
          <a:xfrm>
            <a:off x="1979712" y="6309320"/>
            <a:ext cx="504056" cy="4320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610"/>
                                        </p:tgtEl>
                                        <p:attrNameLst>
                                          <p:attrName>style.visibility</p:attrName>
                                        </p:attrNameLst>
                                      </p:cBhvr>
                                      <p:to>
                                        <p:strVal val="visible"/>
                                      </p:to>
                                    </p:set>
                                    <p:animEffect transition="in" filter="blinds(horizontal)">
                                      <p:cBhvr>
                                        <p:cTn id="7" dur="500"/>
                                        <p:tgtEl>
                                          <p:spTgt spid="256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614"/>
                                        </p:tgtEl>
                                        <p:attrNameLst>
                                          <p:attrName>style.visibility</p:attrName>
                                        </p:attrNameLst>
                                      </p:cBhvr>
                                      <p:to>
                                        <p:strVal val="visible"/>
                                      </p:to>
                                    </p:set>
                                    <p:animEffect transition="in" filter="blinds(horizontal)">
                                      <p:cBhvr>
                                        <p:cTn id="12" dur="500"/>
                                        <p:tgtEl>
                                          <p:spTgt spid="256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5602"/>
                                        </p:tgtEl>
                                        <p:attrNameLst>
                                          <p:attrName>style.visibility</p:attrName>
                                        </p:attrNameLst>
                                      </p:cBhvr>
                                      <p:to>
                                        <p:strVal val="visible"/>
                                      </p:to>
                                    </p:set>
                                    <p:animEffect transition="in" filter="blinds(horizontal)">
                                      <p:cBhvr>
                                        <p:cTn id="17" dur="500"/>
                                        <p:tgtEl>
                                          <p:spTgt spid="2560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5617"/>
                                        </p:tgtEl>
                                        <p:attrNameLst>
                                          <p:attrName>style.visibility</p:attrName>
                                        </p:attrNameLst>
                                      </p:cBhvr>
                                      <p:to>
                                        <p:strVal val="visible"/>
                                      </p:to>
                                    </p:set>
                                    <p:animEffect transition="in" filter="blinds(horizontal)">
                                      <p:cBhvr>
                                        <p:cTn id="22" dur="500"/>
                                        <p:tgtEl>
                                          <p:spTgt spid="2561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25618"/>
                                        </p:tgtEl>
                                        <p:attrNameLst>
                                          <p:attrName>style.visibility</p:attrName>
                                        </p:attrNameLst>
                                      </p:cBhvr>
                                      <p:to>
                                        <p:strVal val="visible"/>
                                      </p:to>
                                    </p:set>
                                    <p:animEffect transition="in" filter="blinds(horizontal)">
                                      <p:cBhvr>
                                        <p:cTn id="27" dur="500"/>
                                        <p:tgtEl>
                                          <p:spTgt spid="2561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5619"/>
                                        </p:tgtEl>
                                        <p:attrNameLst>
                                          <p:attrName>style.visibility</p:attrName>
                                        </p:attrNameLst>
                                      </p:cBhvr>
                                      <p:to>
                                        <p:strVal val="visible"/>
                                      </p:to>
                                    </p:set>
                                    <p:animEffect transition="in" filter="blinds(horizontal)">
                                      <p:cBhvr>
                                        <p:cTn id="32" dur="500"/>
                                        <p:tgtEl>
                                          <p:spTgt spid="2561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5621"/>
                                        </p:tgtEl>
                                        <p:attrNameLst>
                                          <p:attrName>style.visibility</p:attrName>
                                        </p:attrNameLst>
                                      </p:cBhvr>
                                      <p:to>
                                        <p:strVal val="visible"/>
                                      </p:to>
                                    </p:set>
                                    <p:animEffect transition="in" filter="blinds(horizontal)">
                                      <p:cBhvr>
                                        <p:cTn id="37" dur="500"/>
                                        <p:tgtEl>
                                          <p:spTgt spid="2562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5620"/>
                                        </p:tgtEl>
                                        <p:attrNameLst>
                                          <p:attrName>style.visibility</p:attrName>
                                        </p:attrNameLst>
                                      </p:cBhvr>
                                      <p:to>
                                        <p:strVal val="visible"/>
                                      </p:to>
                                    </p:set>
                                    <p:animEffect transition="in" filter="blinds(horizontal)">
                                      <p:cBhvr>
                                        <p:cTn id="42" dur="500"/>
                                        <p:tgtEl>
                                          <p:spTgt spid="256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0" grpId="0"/>
      <p:bldP spid="25614" grpId="0"/>
      <p:bldP spid="25617" grpId="0"/>
      <p:bldP spid="25619" grpId="0"/>
      <p:bldP spid="25620"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3"/>
          <p:cNvSpPr>
            <a:spLocks noGrp="1"/>
          </p:cNvSpPr>
          <p:nvPr>
            <p:ph type="sldNum" sz="quarter" idx="12"/>
          </p:nvPr>
        </p:nvSpPr>
        <p:spPr/>
        <p:txBody>
          <a:bodyPr/>
          <a:lstStyle/>
          <a:p>
            <a:fld id="{633A6099-1C38-4AC6-B05B-D52220E01B78}" type="slidenum">
              <a:rPr lang="en-US" altLang="zh-CN"/>
              <a:pPr/>
              <a:t>69</a:t>
            </a:fld>
            <a:endParaRPr lang="en-US" altLang="zh-CN"/>
          </a:p>
        </p:txBody>
      </p:sp>
      <p:graphicFrame>
        <p:nvGraphicFramePr>
          <p:cNvPr id="113666" name="Object 2"/>
          <p:cNvGraphicFramePr>
            <a:graphicFrameLocks noChangeAspect="1"/>
          </p:cNvGraphicFramePr>
          <p:nvPr>
            <p:extLst>
              <p:ext uri="{D42A27DB-BD31-4B8C-83A1-F6EECF244321}">
                <p14:modId xmlns:p14="http://schemas.microsoft.com/office/powerpoint/2010/main" val="716181377"/>
              </p:ext>
            </p:extLst>
          </p:nvPr>
        </p:nvGraphicFramePr>
        <p:xfrm>
          <a:off x="2051720" y="1340768"/>
          <a:ext cx="6253162" cy="1436688"/>
        </p:xfrm>
        <a:graphic>
          <a:graphicData uri="http://schemas.openxmlformats.org/presentationml/2006/ole">
            <mc:AlternateContent xmlns:mc="http://schemas.openxmlformats.org/markup-compatibility/2006">
              <mc:Choice xmlns:v="urn:schemas-microsoft-com:vml" Requires="v">
                <p:oleObj spid="_x0000_s114142" name="Equation" r:id="rId3" imgW="1981080" imgH="457200" progId="Equation.DSMT4">
                  <p:embed/>
                </p:oleObj>
              </mc:Choice>
              <mc:Fallback>
                <p:oleObj name="Equation" r:id="rId3" imgW="1981080" imgH="457200" progId="Equation.DSMT4">
                  <p:embed/>
                  <p:pic>
                    <p:nvPicPr>
                      <p:cNvPr id="0" name="Object 2"/>
                      <p:cNvPicPr>
                        <a:picLocks noChangeAspect="1" noChangeArrowheads="1"/>
                      </p:cNvPicPr>
                      <p:nvPr/>
                    </p:nvPicPr>
                    <p:blipFill>
                      <a:blip r:embed="rId4">
                        <a:lum bright="-80000"/>
                        <a:extLst>
                          <a:ext uri="{28A0092B-C50C-407E-A947-70E740481C1C}">
                            <a14:useLocalDpi xmlns:a14="http://schemas.microsoft.com/office/drawing/2010/main" val="0"/>
                          </a:ext>
                        </a:extLst>
                      </a:blip>
                      <a:srcRect/>
                      <a:stretch>
                        <a:fillRect/>
                      </a:stretch>
                    </p:blipFill>
                    <p:spPr bwMode="auto">
                      <a:xfrm>
                        <a:off x="2051720" y="1340768"/>
                        <a:ext cx="6253162" cy="1436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3667" name="Object 3"/>
          <p:cNvGraphicFramePr>
            <a:graphicFrameLocks noChangeAspect="1"/>
          </p:cNvGraphicFramePr>
          <p:nvPr>
            <p:extLst>
              <p:ext uri="{D42A27DB-BD31-4B8C-83A1-F6EECF244321}">
                <p14:modId xmlns:p14="http://schemas.microsoft.com/office/powerpoint/2010/main" val="1096414105"/>
              </p:ext>
            </p:extLst>
          </p:nvPr>
        </p:nvGraphicFramePr>
        <p:xfrm>
          <a:off x="2268538" y="2924944"/>
          <a:ext cx="2244725" cy="719138"/>
        </p:xfrm>
        <a:graphic>
          <a:graphicData uri="http://schemas.openxmlformats.org/presentationml/2006/ole">
            <mc:AlternateContent xmlns:mc="http://schemas.openxmlformats.org/markup-compatibility/2006">
              <mc:Choice xmlns:v="urn:schemas-microsoft-com:vml" Requires="v">
                <p:oleObj spid="_x0000_s114143" name="Equation" r:id="rId5" imgW="711000" imgH="228600" progId="Equation.3">
                  <p:embed/>
                </p:oleObj>
              </mc:Choice>
              <mc:Fallback>
                <p:oleObj name="Equation" r:id="rId5" imgW="711000" imgH="228600" progId="Equation.3">
                  <p:embed/>
                  <p:pic>
                    <p:nvPicPr>
                      <p:cNvPr id="0" name="Object 3"/>
                      <p:cNvPicPr>
                        <a:picLocks noChangeAspect="1" noChangeArrowheads="1"/>
                      </p:cNvPicPr>
                      <p:nvPr/>
                    </p:nvPicPr>
                    <p:blipFill>
                      <a:blip r:embed="rId6">
                        <a:lum bright="-80000"/>
                        <a:extLst>
                          <a:ext uri="{28A0092B-C50C-407E-A947-70E740481C1C}">
                            <a14:useLocalDpi xmlns:a14="http://schemas.microsoft.com/office/drawing/2010/main" val="0"/>
                          </a:ext>
                        </a:extLst>
                      </a:blip>
                      <a:srcRect/>
                      <a:stretch>
                        <a:fillRect/>
                      </a:stretch>
                    </p:blipFill>
                    <p:spPr bwMode="auto">
                      <a:xfrm>
                        <a:off x="2268538" y="2924944"/>
                        <a:ext cx="2244725" cy="719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3668" name="Text Box 4"/>
          <p:cNvSpPr txBox="1">
            <a:spLocks noChangeArrowheads="1"/>
          </p:cNvSpPr>
          <p:nvPr/>
        </p:nvSpPr>
        <p:spPr bwMode="auto">
          <a:xfrm>
            <a:off x="4932040" y="2924944"/>
            <a:ext cx="2630487"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spcBef>
                <a:spcPct val="50000"/>
              </a:spcBef>
            </a:pPr>
            <a:r>
              <a:rPr kumimoji="1" lang="en-US" altLang="zh-CN" sz="3200" b="1" dirty="0">
                <a:latin typeface="Times New Roman" pitchFamily="18" charset="0"/>
              </a:rPr>
              <a:t>k</a:t>
            </a:r>
            <a:r>
              <a:rPr kumimoji="1" lang="zh-CN" altLang="en-US" sz="3200" b="1" dirty="0">
                <a:latin typeface="Times New Roman" pitchFamily="18" charset="0"/>
              </a:rPr>
              <a:t>为整数</a:t>
            </a:r>
          </a:p>
        </p:txBody>
      </p:sp>
      <p:graphicFrame>
        <p:nvGraphicFramePr>
          <p:cNvPr id="113669" name="Object 5"/>
          <p:cNvGraphicFramePr>
            <a:graphicFrameLocks noChangeAspect="1"/>
          </p:cNvGraphicFramePr>
          <p:nvPr>
            <p:extLst>
              <p:ext uri="{D42A27DB-BD31-4B8C-83A1-F6EECF244321}">
                <p14:modId xmlns:p14="http://schemas.microsoft.com/office/powerpoint/2010/main" val="1646412388"/>
              </p:ext>
            </p:extLst>
          </p:nvPr>
        </p:nvGraphicFramePr>
        <p:xfrm>
          <a:off x="2330809" y="3861048"/>
          <a:ext cx="3167063" cy="638175"/>
        </p:xfrm>
        <a:graphic>
          <a:graphicData uri="http://schemas.openxmlformats.org/presentationml/2006/ole">
            <mc:AlternateContent xmlns:mc="http://schemas.openxmlformats.org/markup-compatibility/2006">
              <mc:Choice xmlns:v="urn:schemas-microsoft-com:vml" Requires="v">
                <p:oleObj spid="_x0000_s114144" name="Equation" r:id="rId7" imgW="1002960" imgH="203040" progId="Equation.3">
                  <p:embed/>
                </p:oleObj>
              </mc:Choice>
              <mc:Fallback>
                <p:oleObj name="Equation" r:id="rId7" imgW="1002960" imgH="203040" progId="Equation.3">
                  <p:embed/>
                  <p:pic>
                    <p:nvPicPr>
                      <p:cNvPr id="0" name="Object 5"/>
                      <p:cNvPicPr>
                        <a:picLocks noChangeAspect="1" noChangeArrowheads="1"/>
                      </p:cNvPicPr>
                      <p:nvPr/>
                    </p:nvPicPr>
                    <p:blipFill>
                      <a:blip r:embed="rId8">
                        <a:lum bright="-80000"/>
                        <a:extLst>
                          <a:ext uri="{28A0092B-C50C-407E-A947-70E740481C1C}">
                            <a14:useLocalDpi xmlns:a14="http://schemas.microsoft.com/office/drawing/2010/main" val="0"/>
                          </a:ext>
                        </a:extLst>
                      </a:blip>
                      <a:srcRect/>
                      <a:stretch>
                        <a:fillRect/>
                      </a:stretch>
                    </p:blipFill>
                    <p:spPr bwMode="auto">
                      <a:xfrm>
                        <a:off x="2330809" y="3861048"/>
                        <a:ext cx="3167063"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3675" name="Text Box 11"/>
          <p:cNvSpPr txBox="1">
            <a:spLocks noChangeArrowheads="1"/>
          </p:cNvSpPr>
          <p:nvPr/>
        </p:nvSpPr>
        <p:spPr bwMode="auto">
          <a:xfrm>
            <a:off x="441000" y="1411587"/>
            <a:ext cx="2016125"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dirty="0">
                <a:latin typeface="Times New Roman" pitchFamily="18" charset="0"/>
              </a:rPr>
              <a:t>考虑</a:t>
            </a:r>
          </a:p>
        </p:txBody>
      </p:sp>
      <p:sp>
        <p:nvSpPr>
          <p:cNvPr id="113676" name="Text Box 12"/>
          <p:cNvSpPr txBox="1">
            <a:spLocks noChangeArrowheads="1"/>
          </p:cNvSpPr>
          <p:nvPr/>
        </p:nvSpPr>
        <p:spPr bwMode="auto">
          <a:xfrm>
            <a:off x="395288" y="2924944"/>
            <a:ext cx="2016125"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若有</a:t>
            </a:r>
          </a:p>
        </p:txBody>
      </p:sp>
      <p:sp>
        <p:nvSpPr>
          <p:cNvPr id="113677" name="Text Box 13"/>
          <p:cNvSpPr txBox="1">
            <a:spLocks noChangeArrowheads="1"/>
          </p:cNvSpPr>
          <p:nvPr/>
        </p:nvSpPr>
        <p:spPr bwMode="auto">
          <a:xfrm>
            <a:off x="386122" y="3861048"/>
            <a:ext cx="2016125"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则有</a:t>
            </a:r>
          </a:p>
        </p:txBody>
      </p:sp>
      <p:sp>
        <p:nvSpPr>
          <p:cNvPr id="113678" name="Text Box 14"/>
          <p:cNvSpPr txBox="1">
            <a:spLocks noChangeArrowheads="1"/>
          </p:cNvSpPr>
          <p:nvPr/>
        </p:nvSpPr>
        <p:spPr bwMode="auto">
          <a:xfrm>
            <a:off x="468313" y="4724400"/>
            <a:ext cx="5616575"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此时，序列是周期序列，</a:t>
            </a:r>
          </a:p>
        </p:txBody>
      </p:sp>
      <p:sp>
        <p:nvSpPr>
          <p:cNvPr id="113679" name="Text Box 15"/>
          <p:cNvSpPr txBox="1">
            <a:spLocks noChangeArrowheads="1"/>
          </p:cNvSpPr>
          <p:nvPr/>
        </p:nvSpPr>
        <p:spPr bwMode="auto">
          <a:xfrm>
            <a:off x="5219700" y="4724400"/>
            <a:ext cx="252095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周期为：</a:t>
            </a:r>
          </a:p>
        </p:txBody>
      </p:sp>
      <p:graphicFrame>
        <p:nvGraphicFramePr>
          <p:cNvPr id="113680" name="Object 16"/>
          <p:cNvGraphicFramePr>
            <a:graphicFrameLocks noChangeAspect="1"/>
          </p:cNvGraphicFramePr>
          <p:nvPr/>
        </p:nvGraphicFramePr>
        <p:xfrm>
          <a:off x="1763713" y="5502275"/>
          <a:ext cx="2003425" cy="1355725"/>
        </p:xfrm>
        <a:graphic>
          <a:graphicData uri="http://schemas.openxmlformats.org/presentationml/2006/ole">
            <mc:AlternateContent xmlns:mc="http://schemas.openxmlformats.org/markup-compatibility/2006">
              <mc:Choice xmlns:v="urn:schemas-microsoft-com:vml" Requires="v">
                <p:oleObj spid="_x0000_s114145" name="Equation" r:id="rId9" imgW="634680" imgH="431640" progId="Equation.DSMT4">
                  <p:embed/>
                </p:oleObj>
              </mc:Choice>
              <mc:Fallback>
                <p:oleObj name="Equation" r:id="rId9" imgW="634680" imgH="431640" progId="Equation.DSMT4">
                  <p:embed/>
                  <p:pic>
                    <p:nvPicPr>
                      <p:cNvPr id="0" name="Object 16"/>
                      <p:cNvPicPr>
                        <a:picLocks noChangeAspect="1" noChangeArrowheads="1"/>
                      </p:cNvPicPr>
                      <p:nvPr/>
                    </p:nvPicPr>
                    <p:blipFill>
                      <a:blip r:embed="rId10">
                        <a:lum bright="-80000"/>
                        <a:extLst>
                          <a:ext uri="{28A0092B-C50C-407E-A947-70E740481C1C}">
                            <a14:useLocalDpi xmlns:a14="http://schemas.microsoft.com/office/drawing/2010/main" val="0"/>
                          </a:ext>
                        </a:extLst>
                      </a:blip>
                      <a:srcRect/>
                      <a:stretch>
                        <a:fillRect/>
                      </a:stretch>
                    </p:blipFill>
                    <p:spPr bwMode="auto">
                      <a:xfrm>
                        <a:off x="1763713" y="5502275"/>
                        <a:ext cx="2003425" cy="1355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3681" name="Text Box 17"/>
          <p:cNvSpPr txBox="1">
            <a:spLocks noChangeArrowheads="1"/>
          </p:cNvSpPr>
          <p:nvPr/>
        </p:nvSpPr>
        <p:spPr bwMode="auto">
          <a:xfrm>
            <a:off x="4716463" y="5734050"/>
            <a:ext cx="338455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en-US" altLang="zh-CN" sz="3200" b="1">
                <a:latin typeface="Times New Roman" pitchFamily="18" charset="0"/>
              </a:rPr>
              <a:t>N</a:t>
            </a:r>
            <a:r>
              <a:rPr kumimoji="1" lang="zh-CN" altLang="en-US" sz="3200" b="1">
                <a:latin typeface="Times New Roman" pitchFamily="18" charset="0"/>
              </a:rPr>
              <a:t>，</a:t>
            </a:r>
            <a:r>
              <a:rPr kumimoji="1" lang="en-US" altLang="zh-CN" sz="3200" b="1">
                <a:latin typeface="Times New Roman" pitchFamily="18" charset="0"/>
              </a:rPr>
              <a:t>k </a:t>
            </a:r>
            <a:r>
              <a:rPr kumimoji="1" lang="zh-CN" altLang="en-US" sz="3200" b="1">
                <a:latin typeface="Times New Roman" pitchFamily="18" charset="0"/>
              </a:rPr>
              <a:t>均是整数</a:t>
            </a:r>
          </a:p>
        </p:txBody>
      </p:sp>
      <p:sp>
        <p:nvSpPr>
          <p:cNvPr id="2" name="动作按钮: 后退或前一项 1">
            <a:hlinkClick r:id="" action="ppaction://hlinkshowjump?jump=previousslide" highlightClick="1"/>
          </p:cNvPr>
          <p:cNvSpPr/>
          <p:nvPr/>
        </p:nvSpPr>
        <p:spPr>
          <a:xfrm>
            <a:off x="8388424" y="3214663"/>
            <a:ext cx="504056" cy="43075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 Box 11"/>
          <p:cNvSpPr txBox="1">
            <a:spLocks noChangeArrowheads="1"/>
          </p:cNvSpPr>
          <p:nvPr/>
        </p:nvSpPr>
        <p:spPr bwMode="auto">
          <a:xfrm>
            <a:off x="370496" y="404664"/>
            <a:ext cx="2016125"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dirty="0" smtClean="0">
                <a:latin typeface="Times New Roman" pitchFamily="18" charset="0"/>
              </a:rPr>
              <a:t>周期序列</a:t>
            </a:r>
            <a:endParaRPr kumimoji="1" lang="zh-CN" altLang="en-US" sz="3200" b="1" dirty="0">
              <a:latin typeface="Times New Roman" pitchFamily="18" charset="0"/>
            </a:endParaRPr>
          </a:p>
        </p:txBody>
      </p:sp>
      <p:graphicFrame>
        <p:nvGraphicFramePr>
          <p:cNvPr id="16" name="Object 5"/>
          <p:cNvGraphicFramePr>
            <a:graphicFrameLocks noChangeAspect="1"/>
          </p:cNvGraphicFramePr>
          <p:nvPr>
            <p:extLst>
              <p:ext uri="{D42A27DB-BD31-4B8C-83A1-F6EECF244321}">
                <p14:modId xmlns:p14="http://schemas.microsoft.com/office/powerpoint/2010/main" val="1646412388"/>
              </p:ext>
            </p:extLst>
          </p:nvPr>
        </p:nvGraphicFramePr>
        <p:xfrm>
          <a:off x="2699792" y="375295"/>
          <a:ext cx="3167063" cy="638175"/>
        </p:xfrm>
        <a:graphic>
          <a:graphicData uri="http://schemas.openxmlformats.org/presentationml/2006/ole">
            <mc:AlternateContent xmlns:mc="http://schemas.openxmlformats.org/markup-compatibility/2006">
              <mc:Choice xmlns:v="urn:schemas-microsoft-com:vml" Requires="v">
                <p:oleObj spid="_x0000_s114146" name="Equation" r:id="rId11" imgW="1002960" imgH="203040" progId="Equation.3">
                  <p:embed/>
                </p:oleObj>
              </mc:Choice>
              <mc:Fallback>
                <p:oleObj name="Equation" r:id="rId11" imgW="1002960" imgH="203040" progId="Equation.3">
                  <p:embed/>
                  <p:pic>
                    <p:nvPicPr>
                      <p:cNvPr id="0" name=""/>
                      <p:cNvPicPr>
                        <a:picLocks noChangeAspect="1" noChangeArrowheads="1"/>
                      </p:cNvPicPr>
                      <p:nvPr/>
                    </p:nvPicPr>
                    <p:blipFill>
                      <a:blip r:embed="rId8">
                        <a:lum bright="-80000"/>
                        <a:extLst>
                          <a:ext uri="{28A0092B-C50C-407E-A947-70E740481C1C}">
                            <a14:useLocalDpi xmlns:a14="http://schemas.microsoft.com/office/drawing/2010/main" val="0"/>
                          </a:ext>
                        </a:extLst>
                      </a:blip>
                      <a:srcRect/>
                      <a:stretch>
                        <a:fillRect/>
                      </a:stretch>
                    </p:blipFill>
                    <p:spPr bwMode="auto">
                      <a:xfrm>
                        <a:off x="2699792" y="375295"/>
                        <a:ext cx="3167063"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3675"/>
                                        </p:tgtEl>
                                        <p:attrNameLst>
                                          <p:attrName>style.visibility</p:attrName>
                                        </p:attrNameLst>
                                      </p:cBhvr>
                                      <p:to>
                                        <p:strVal val="visible"/>
                                      </p:to>
                                    </p:set>
                                    <p:animEffect transition="in" filter="blinds(horizontal)">
                                      <p:cBhvr>
                                        <p:cTn id="17" dur="500"/>
                                        <p:tgtEl>
                                          <p:spTgt spid="11367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13666"/>
                                        </p:tgtEl>
                                        <p:attrNameLst>
                                          <p:attrName>style.visibility</p:attrName>
                                        </p:attrNameLst>
                                      </p:cBhvr>
                                      <p:to>
                                        <p:strVal val="visible"/>
                                      </p:to>
                                    </p:set>
                                    <p:animEffect transition="in" filter="blinds(horizontal)">
                                      <p:cBhvr>
                                        <p:cTn id="22" dur="500"/>
                                        <p:tgtEl>
                                          <p:spTgt spid="11366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3676"/>
                                        </p:tgtEl>
                                        <p:attrNameLst>
                                          <p:attrName>style.visibility</p:attrName>
                                        </p:attrNameLst>
                                      </p:cBhvr>
                                      <p:to>
                                        <p:strVal val="visible"/>
                                      </p:to>
                                    </p:set>
                                    <p:animEffect transition="in" filter="blinds(horizontal)">
                                      <p:cBhvr>
                                        <p:cTn id="27" dur="500"/>
                                        <p:tgtEl>
                                          <p:spTgt spid="11367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13667"/>
                                        </p:tgtEl>
                                        <p:attrNameLst>
                                          <p:attrName>style.visibility</p:attrName>
                                        </p:attrNameLst>
                                      </p:cBhvr>
                                      <p:to>
                                        <p:strVal val="visible"/>
                                      </p:to>
                                    </p:set>
                                    <p:animEffect transition="in" filter="blinds(horizontal)">
                                      <p:cBhvr>
                                        <p:cTn id="32" dur="500"/>
                                        <p:tgtEl>
                                          <p:spTgt spid="11366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3668"/>
                                        </p:tgtEl>
                                        <p:attrNameLst>
                                          <p:attrName>style.visibility</p:attrName>
                                        </p:attrNameLst>
                                      </p:cBhvr>
                                      <p:to>
                                        <p:strVal val="visible"/>
                                      </p:to>
                                    </p:set>
                                    <p:animEffect transition="in" filter="blinds(horizontal)">
                                      <p:cBhvr>
                                        <p:cTn id="37" dur="500"/>
                                        <p:tgtEl>
                                          <p:spTgt spid="11366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13677"/>
                                        </p:tgtEl>
                                        <p:attrNameLst>
                                          <p:attrName>style.visibility</p:attrName>
                                        </p:attrNameLst>
                                      </p:cBhvr>
                                      <p:to>
                                        <p:strVal val="visible"/>
                                      </p:to>
                                    </p:set>
                                    <p:animEffect transition="in" filter="blinds(horizontal)">
                                      <p:cBhvr>
                                        <p:cTn id="42" dur="500"/>
                                        <p:tgtEl>
                                          <p:spTgt spid="113677"/>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nodeType="clickEffect">
                                  <p:stCondLst>
                                    <p:cond delay="0"/>
                                  </p:stCondLst>
                                  <p:childTnLst>
                                    <p:set>
                                      <p:cBhvr>
                                        <p:cTn id="46" dur="1" fill="hold">
                                          <p:stCondLst>
                                            <p:cond delay="0"/>
                                          </p:stCondLst>
                                        </p:cTn>
                                        <p:tgtEl>
                                          <p:spTgt spid="113669"/>
                                        </p:tgtEl>
                                        <p:attrNameLst>
                                          <p:attrName>style.visibility</p:attrName>
                                        </p:attrNameLst>
                                      </p:cBhvr>
                                      <p:to>
                                        <p:strVal val="visible"/>
                                      </p:to>
                                    </p:set>
                                    <p:animEffect transition="in" filter="blinds(horizontal)">
                                      <p:cBhvr>
                                        <p:cTn id="47" dur="500"/>
                                        <p:tgtEl>
                                          <p:spTgt spid="11366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13678"/>
                                        </p:tgtEl>
                                        <p:attrNameLst>
                                          <p:attrName>style.visibility</p:attrName>
                                        </p:attrNameLst>
                                      </p:cBhvr>
                                      <p:to>
                                        <p:strVal val="visible"/>
                                      </p:to>
                                    </p:set>
                                    <p:animEffect transition="in" filter="blinds(horizontal)">
                                      <p:cBhvr>
                                        <p:cTn id="52" dur="500"/>
                                        <p:tgtEl>
                                          <p:spTgt spid="113678"/>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13679"/>
                                        </p:tgtEl>
                                        <p:attrNameLst>
                                          <p:attrName>style.visibility</p:attrName>
                                        </p:attrNameLst>
                                      </p:cBhvr>
                                      <p:to>
                                        <p:strVal val="visible"/>
                                      </p:to>
                                    </p:set>
                                    <p:animEffect transition="in" filter="blinds(horizontal)">
                                      <p:cBhvr>
                                        <p:cTn id="57" dur="500"/>
                                        <p:tgtEl>
                                          <p:spTgt spid="113679"/>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nodeType="clickEffect">
                                  <p:stCondLst>
                                    <p:cond delay="0"/>
                                  </p:stCondLst>
                                  <p:childTnLst>
                                    <p:set>
                                      <p:cBhvr>
                                        <p:cTn id="61" dur="1" fill="hold">
                                          <p:stCondLst>
                                            <p:cond delay="0"/>
                                          </p:stCondLst>
                                        </p:cTn>
                                        <p:tgtEl>
                                          <p:spTgt spid="113680"/>
                                        </p:tgtEl>
                                        <p:attrNameLst>
                                          <p:attrName>style.visibility</p:attrName>
                                        </p:attrNameLst>
                                      </p:cBhvr>
                                      <p:to>
                                        <p:strVal val="visible"/>
                                      </p:to>
                                    </p:set>
                                    <p:animEffect transition="in" filter="blinds(horizontal)">
                                      <p:cBhvr>
                                        <p:cTn id="62" dur="500"/>
                                        <p:tgtEl>
                                          <p:spTgt spid="113680"/>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13681"/>
                                        </p:tgtEl>
                                        <p:attrNameLst>
                                          <p:attrName>style.visibility</p:attrName>
                                        </p:attrNameLst>
                                      </p:cBhvr>
                                      <p:to>
                                        <p:strVal val="visible"/>
                                      </p:to>
                                    </p:set>
                                    <p:animEffect transition="in" filter="blinds(horizontal)">
                                      <p:cBhvr>
                                        <p:cTn id="67" dur="500"/>
                                        <p:tgtEl>
                                          <p:spTgt spid="1136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8" grpId="0"/>
      <p:bldP spid="113675" grpId="0"/>
      <p:bldP spid="113676" grpId="0"/>
      <p:bldP spid="113677" grpId="0"/>
      <p:bldP spid="113678" grpId="0"/>
      <p:bldP spid="113679" grpId="0"/>
      <p:bldP spid="113681" grpId="0"/>
      <p:bldP spid="15"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3"/>
          <p:cNvSpPr>
            <a:spLocks noGrp="1"/>
          </p:cNvSpPr>
          <p:nvPr>
            <p:ph type="sldNum" sz="quarter" idx="12"/>
          </p:nvPr>
        </p:nvSpPr>
        <p:spPr/>
        <p:txBody>
          <a:bodyPr/>
          <a:lstStyle/>
          <a:p>
            <a:fld id="{229D19F6-F57D-407A-B507-4B350E06177A}" type="slidenum">
              <a:rPr lang="en-US" altLang="zh-CN"/>
              <a:pPr/>
              <a:t>70</a:t>
            </a:fld>
            <a:endParaRPr lang="en-US" altLang="zh-CN"/>
          </a:p>
        </p:txBody>
      </p:sp>
      <p:graphicFrame>
        <p:nvGraphicFramePr>
          <p:cNvPr id="112647" name="Object 7"/>
          <p:cNvGraphicFramePr>
            <a:graphicFrameLocks noChangeAspect="1"/>
          </p:cNvGraphicFramePr>
          <p:nvPr/>
        </p:nvGraphicFramePr>
        <p:xfrm>
          <a:off x="2916238" y="4365625"/>
          <a:ext cx="3167062" cy="638175"/>
        </p:xfrm>
        <a:graphic>
          <a:graphicData uri="http://schemas.openxmlformats.org/presentationml/2006/ole">
            <mc:AlternateContent xmlns:mc="http://schemas.openxmlformats.org/markup-compatibility/2006">
              <mc:Choice xmlns:v="urn:schemas-microsoft-com:vml" Requires="v">
                <p:oleObj spid="_x0000_s112874" name="Equation" r:id="rId3" imgW="1002960" imgH="203040" progId="Equation.3">
                  <p:embed/>
                </p:oleObj>
              </mc:Choice>
              <mc:Fallback>
                <p:oleObj name="Equation" r:id="rId3" imgW="1002960" imgH="203040" progId="Equation.3">
                  <p:embed/>
                  <p:pic>
                    <p:nvPicPr>
                      <p:cNvPr id="0" name="Object 7"/>
                      <p:cNvPicPr>
                        <a:picLocks noChangeAspect="1" noChangeArrowheads="1"/>
                      </p:cNvPicPr>
                      <p:nvPr/>
                    </p:nvPicPr>
                    <p:blipFill>
                      <a:blip r:embed="rId4">
                        <a:lum bright="-68000"/>
                        <a:extLst>
                          <a:ext uri="{28A0092B-C50C-407E-A947-70E740481C1C}">
                            <a14:useLocalDpi xmlns:a14="http://schemas.microsoft.com/office/drawing/2010/main" val="0"/>
                          </a:ext>
                        </a:extLst>
                      </a:blip>
                      <a:srcRect/>
                      <a:stretch>
                        <a:fillRect/>
                      </a:stretch>
                    </p:blipFill>
                    <p:spPr bwMode="auto">
                      <a:xfrm>
                        <a:off x="2916238" y="4365625"/>
                        <a:ext cx="3167062"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648" name="Object 8"/>
          <p:cNvGraphicFramePr>
            <a:graphicFrameLocks noChangeAspect="1"/>
          </p:cNvGraphicFramePr>
          <p:nvPr/>
        </p:nvGraphicFramePr>
        <p:xfrm>
          <a:off x="4572000" y="333375"/>
          <a:ext cx="2003425" cy="1355725"/>
        </p:xfrm>
        <a:graphic>
          <a:graphicData uri="http://schemas.openxmlformats.org/presentationml/2006/ole">
            <mc:AlternateContent xmlns:mc="http://schemas.openxmlformats.org/markup-compatibility/2006">
              <mc:Choice xmlns:v="urn:schemas-microsoft-com:vml" Requires="v">
                <p:oleObj spid="_x0000_s112875" name="Equation" r:id="rId5" imgW="634680" imgH="431640" progId="Equation.DSMT4">
                  <p:embed/>
                </p:oleObj>
              </mc:Choice>
              <mc:Fallback>
                <p:oleObj name="Equation" r:id="rId5" imgW="634680" imgH="431640" progId="Equation.DSMT4">
                  <p:embed/>
                  <p:pic>
                    <p:nvPicPr>
                      <p:cNvPr id="0" name="Object 8"/>
                      <p:cNvPicPr>
                        <a:picLocks noChangeAspect="1" noChangeArrowheads="1"/>
                      </p:cNvPicPr>
                      <p:nvPr/>
                    </p:nvPicPr>
                    <p:blipFill>
                      <a:blip r:embed="rId6">
                        <a:lum bright="-68000"/>
                        <a:extLst>
                          <a:ext uri="{28A0092B-C50C-407E-A947-70E740481C1C}">
                            <a14:useLocalDpi xmlns:a14="http://schemas.microsoft.com/office/drawing/2010/main" val="0"/>
                          </a:ext>
                        </a:extLst>
                      </a:blip>
                      <a:srcRect/>
                      <a:stretch>
                        <a:fillRect/>
                      </a:stretch>
                    </p:blipFill>
                    <p:spPr bwMode="auto">
                      <a:xfrm>
                        <a:off x="4572000" y="333375"/>
                        <a:ext cx="2003425" cy="1355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655" name="Text Box 15"/>
          <p:cNvSpPr txBox="1">
            <a:spLocks noChangeArrowheads="1"/>
          </p:cNvSpPr>
          <p:nvPr/>
        </p:nvSpPr>
        <p:spPr bwMode="auto">
          <a:xfrm>
            <a:off x="468313" y="476250"/>
            <a:ext cx="403225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反过来，如果满足</a:t>
            </a:r>
          </a:p>
        </p:txBody>
      </p:sp>
      <p:sp>
        <p:nvSpPr>
          <p:cNvPr id="112657" name="Text Box 17"/>
          <p:cNvSpPr txBox="1">
            <a:spLocks noChangeArrowheads="1"/>
          </p:cNvSpPr>
          <p:nvPr/>
        </p:nvSpPr>
        <p:spPr bwMode="auto">
          <a:xfrm>
            <a:off x="611188" y="2205038"/>
            <a:ext cx="8532812"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是否该序列一定是周期序列？</a:t>
            </a:r>
            <a:r>
              <a:rPr kumimoji="1" lang="en-US" altLang="zh-CN" sz="3200" b="1">
                <a:latin typeface="Times New Roman" pitchFamily="18" charset="0"/>
              </a:rPr>
              <a:t>N</a:t>
            </a:r>
            <a:r>
              <a:rPr kumimoji="1" lang="zh-CN" altLang="en-US" sz="3200" b="1">
                <a:latin typeface="Times New Roman" pitchFamily="18" charset="0"/>
              </a:rPr>
              <a:t>一定是周期？</a:t>
            </a:r>
          </a:p>
        </p:txBody>
      </p:sp>
      <p:sp>
        <p:nvSpPr>
          <p:cNvPr id="112658" name="Text Box 18"/>
          <p:cNvSpPr txBox="1">
            <a:spLocks noChangeArrowheads="1"/>
          </p:cNvSpPr>
          <p:nvPr/>
        </p:nvSpPr>
        <p:spPr bwMode="auto">
          <a:xfrm>
            <a:off x="611188" y="3429000"/>
            <a:ext cx="8532812"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也即，是否一定有</a:t>
            </a:r>
          </a:p>
        </p:txBody>
      </p:sp>
      <p:sp>
        <p:nvSpPr>
          <p:cNvPr id="112659" name="Text Box 19"/>
          <p:cNvSpPr txBox="1">
            <a:spLocks noChangeArrowheads="1"/>
          </p:cNvSpPr>
          <p:nvPr/>
        </p:nvSpPr>
        <p:spPr bwMode="auto">
          <a:xfrm>
            <a:off x="611188" y="5229225"/>
            <a:ext cx="7993062"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dirty="0" smtClean="0">
                <a:latin typeface="Times New Roman" pitchFamily="18" charset="0"/>
              </a:rPr>
              <a:t>答案：不一定</a:t>
            </a:r>
            <a:r>
              <a:rPr kumimoji="1" lang="zh-CN" altLang="en-US" sz="3200" b="1" dirty="0">
                <a:latin typeface="Times New Roman" pitchFamily="18" charset="0"/>
              </a:rPr>
              <a:t>。</a:t>
            </a:r>
          </a:p>
        </p:txBody>
      </p:sp>
      <p:sp>
        <p:nvSpPr>
          <p:cNvPr id="2" name="矩形 1"/>
          <p:cNvSpPr/>
          <p:nvPr/>
        </p:nvSpPr>
        <p:spPr>
          <a:xfrm>
            <a:off x="6372200" y="4221088"/>
            <a:ext cx="880369" cy="923330"/>
          </a:xfrm>
          <a:prstGeom prst="rect">
            <a:avLst/>
          </a:prstGeom>
          <a:noFill/>
        </p:spPr>
        <p:txBody>
          <a:bodyPr wrap="none" lIns="91440" tIns="45720" rIns="91440" bIns="45720">
            <a:spAutoFit/>
          </a:bodyPr>
          <a:lstStyle/>
          <a:p>
            <a:pPr algn="ctr"/>
            <a:r>
              <a:rPr lang="zh-CN" alt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endParaRPr lang="zh-CN" alt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2655"/>
                                        </p:tgtEl>
                                        <p:attrNameLst>
                                          <p:attrName>style.visibility</p:attrName>
                                        </p:attrNameLst>
                                      </p:cBhvr>
                                      <p:to>
                                        <p:strVal val="visible"/>
                                      </p:to>
                                    </p:set>
                                    <p:animEffect transition="in" filter="blinds(horizontal)">
                                      <p:cBhvr>
                                        <p:cTn id="7" dur="500"/>
                                        <p:tgtEl>
                                          <p:spTgt spid="1126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12648"/>
                                        </p:tgtEl>
                                        <p:attrNameLst>
                                          <p:attrName>style.visibility</p:attrName>
                                        </p:attrNameLst>
                                      </p:cBhvr>
                                      <p:to>
                                        <p:strVal val="visible"/>
                                      </p:to>
                                    </p:set>
                                    <p:animEffect transition="in" filter="blinds(horizontal)">
                                      <p:cBhvr>
                                        <p:cTn id="12" dur="500"/>
                                        <p:tgtEl>
                                          <p:spTgt spid="11264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2657"/>
                                        </p:tgtEl>
                                        <p:attrNameLst>
                                          <p:attrName>style.visibility</p:attrName>
                                        </p:attrNameLst>
                                      </p:cBhvr>
                                      <p:to>
                                        <p:strVal val="visible"/>
                                      </p:to>
                                    </p:set>
                                    <p:animEffect transition="in" filter="blinds(horizontal)">
                                      <p:cBhvr>
                                        <p:cTn id="17" dur="500"/>
                                        <p:tgtEl>
                                          <p:spTgt spid="11265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2658"/>
                                        </p:tgtEl>
                                        <p:attrNameLst>
                                          <p:attrName>style.visibility</p:attrName>
                                        </p:attrNameLst>
                                      </p:cBhvr>
                                      <p:to>
                                        <p:strVal val="visible"/>
                                      </p:to>
                                    </p:set>
                                    <p:animEffect transition="in" filter="blinds(horizontal)">
                                      <p:cBhvr>
                                        <p:cTn id="22" dur="500"/>
                                        <p:tgtEl>
                                          <p:spTgt spid="11265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12647"/>
                                        </p:tgtEl>
                                        <p:attrNameLst>
                                          <p:attrName>style.visibility</p:attrName>
                                        </p:attrNameLst>
                                      </p:cBhvr>
                                      <p:to>
                                        <p:strVal val="visible"/>
                                      </p:to>
                                    </p:set>
                                    <p:animEffect transition="in" filter="blinds(horizontal)">
                                      <p:cBhvr>
                                        <p:cTn id="27" dur="500"/>
                                        <p:tgtEl>
                                          <p:spTgt spid="11264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ppt_x"/>
                                          </p:val>
                                        </p:tav>
                                        <p:tav tm="100000">
                                          <p:val>
                                            <p:strVal val="#ppt_x"/>
                                          </p:val>
                                        </p:tav>
                                      </p:tavLst>
                                    </p:anim>
                                    <p:anim calcmode="lin" valueType="num">
                                      <p:cBhvr additive="base">
                                        <p:cTn id="3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12659"/>
                                        </p:tgtEl>
                                        <p:attrNameLst>
                                          <p:attrName>style.visibility</p:attrName>
                                        </p:attrNameLst>
                                      </p:cBhvr>
                                      <p:to>
                                        <p:strVal val="visible"/>
                                      </p:to>
                                    </p:set>
                                    <p:animEffect transition="in" filter="blinds(horizontal)">
                                      <p:cBhvr>
                                        <p:cTn id="38" dur="500"/>
                                        <p:tgtEl>
                                          <p:spTgt spid="1126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5" grpId="0"/>
      <p:bldP spid="112657" grpId="0"/>
      <p:bldP spid="112658" grpId="0"/>
      <p:bldP spid="112659" grpId="0"/>
      <p:bldP spid="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3"/>
          <p:cNvSpPr>
            <a:spLocks noGrp="1"/>
          </p:cNvSpPr>
          <p:nvPr>
            <p:ph type="sldNum" sz="quarter" idx="12"/>
          </p:nvPr>
        </p:nvSpPr>
        <p:spPr/>
        <p:txBody>
          <a:bodyPr/>
          <a:lstStyle/>
          <a:p>
            <a:fld id="{71CF0900-1299-4F51-AA39-A8F19BDAA246}" type="slidenum">
              <a:rPr lang="en-US" altLang="zh-CN"/>
              <a:pPr/>
              <a:t>71</a:t>
            </a:fld>
            <a:endParaRPr lang="en-US" altLang="zh-CN"/>
          </a:p>
        </p:txBody>
      </p:sp>
      <p:graphicFrame>
        <p:nvGraphicFramePr>
          <p:cNvPr id="115715" name="Object 3"/>
          <p:cNvGraphicFramePr>
            <a:graphicFrameLocks noChangeAspect="1"/>
          </p:cNvGraphicFramePr>
          <p:nvPr/>
        </p:nvGraphicFramePr>
        <p:xfrm>
          <a:off x="1692275" y="1341438"/>
          <a:ext cx="2003425" cy="1355725"/>
        </p:xfrm>
        <a:graphic>
          <a:graphicData uri="http://schemas.openxmlformats.org/presentationml/2006/ole">
            <mc:AlternateContent xmlns:mc="http://schemas.openxmlformats.org/markup-compatibility/2006">
              <mc:Choice xmlns:v="urn:schemas-microsoft-com:vml" Requires="v">
                <p:oleObj spid="_x0000_s116201" name="Equation" r:id="rId3" imgW="634680" imgH="431640" progId="Equation.DSMT4">
                  <p:embed/>
                </p:oleObj>
              </mc:Choice>
              <mc:Fallback>
                <p:oleObj name="Equation" r:id="rId3" imgW="634680" imgH="431640" progId="Equation.DSMT4">
                  <p:embed/>
                  <p:pic>
                    <p:nvPicPr>
                      <p:cNvPr id="0" name="Object 3"/>
                      <p:cNvPicPr>
                        <a:picLocks noChangeAspect="1" noChangeArrowheads="1"/>
                      </p:cNvPicPr>
                      <p:nvPr/>
                    </p:nvPicPr>
                    <p:blipFill>
                      <a:blip r:embed="rId4">
                        <a:lum bright="-80000"/>
                        <a:extLst>
                          <a:ext uri="{28A0092B-C50C-407E-A947-70E740481C1C}">
                            <a14:useLocalDpi xmlns:a14="http://schemas.microsoft.com/office/drawing/2010/main" val="0"/>
                          </a:ext>
                        </a:extLst>
                      </a:blip>
                      <a:srcRect/>
                      <a:stretch>
                        <a:fillRect/>
                      </a:stretch>
                    </p:blipFill>
                    <p:spPr bwMode="auto">
                      <a:xfrm>
                        <a:off x="1692275" y="1341438"/>
                        <a:ext cx="2003425" cy="1355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5717" name="Text Box 5"/>
          <p:cNvSpPr txBox="1">
            <a:spLocks noChangeArrowheads="1"/>
          </p:cNvSpPr>
          <p:nvPr/>
        </p:nvSpPr>
        <p:spPr bwMode="auto">
          <a:xfrm>
            <a:off x="323850" y="333375"/>
            <a:ext cx="8532813" cy="10668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dirty="0">
                <a:latin typeface="Times New Roman" pitchFamily="18" charset="0"/>
              </a:rPr>
              <a:t>要使该序列是周期序列，一定</a:t>
            </a:r>
            <a:r>
              <a:rPr kumimoji="1" lang="zh-CN" altLang="en-US" sz="3200" b="1" dirty="0" smtClean="0">
                <a:latin typeface="Times New Roman" pitchFamily="18" charset="0"/>
              </a:rPr>
              <a:t>要同时满足</a:t>
            </a:r>
            <a:r>
              <a:rPr kumimoji="1" lang="zh-CN" altLang="en-US" sz="3200" b="1" dirty="0">
                <a:latin typeface="Times New Roman" pitchFamily="18" charset="0"/>
              </a:rPr>
              <a:t>以下两个条件：</a:t>
            </a:r>
          </a:p>
        </p:txBody>
      </p:sp>
      <p:sp>
        <p:nvSpPr>
          <p:cNvPr id="115718" name="Text Box 6"/>
          <p:cNvSpPr txBox="1">
            <a:spLocks noChangeArrowheads="1"/>
          </p:cNvSpPr>
          <p:nvPr/>
        </p:nvSpPr>
        <p:spPr bwMode="auto">
          <a:xfrm>
            <a:off x="395288" y="1630363"/>
            <a:ext cx="936625"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en-US" altLang="zh-CN" sz="3200" b="1">
                <a:latin typeface="Times New Roman" pitchFamily="18" charset="0"/>
              </a:rPr>
              <a:t>1)</a:t>
            </a:r>
          </a:p>
        </p:txBody>
      </p:sp>
      <p:sp>
        <p:nvSpPr>
          <p:cNvPr id="115721" name="Text Box 9"/>
          <p:cNvSpPr txBox="1">
            <a:spLocks noChangeArrowheads="1"/>
          </p:cNvSpPr>
          <p:nvPr/>
        </p:nvSpPr>
        <p:spPr bwMode="auto">
          <a:xfrm>
            <a:off x="395288" y="2781300"/>
            <a:ext cx="4392612"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en-US" altLang="zh-CN" sz="3200" b="1">
                <a:latin typeface="Times New Roman" pitchFamily="18" charset="0"/>
              </a:rPr>
              <a:t>2)     N</a:t>
            </a:r>
            <a:r>
              <a:rPr kumimoji="1" lang="zh-CN" altLang="en-US" sz="3200" b="1">
                <a:latin typeface="Times New Roman" pitchFamily="18" charset="0"/>
              </a:rPr>
              <a:t>，</a:t>
            </a:r>
            <a:r>
              <a:rPr kumimoji="1" lang="en-US" altLang="zh-CN" sz="3200" b="1">
                <a:latin typeface="Times New Roman" pitchFamily="18" charset="0"/>
              </a:rPr>
              <a:t>k </a:t>
            </a:r>
            <a:r>
              <a:rPr kumimoji="1" lang="zh-CN" altLang="en-US" sz="3200" b="1">
                <a:latin typeface="Times New Roman" pitchFamily="18" charset="0"/>
              </a:rPr>
              <a:t>均是正整数</a:t>
            </a:r>
          </a:p>
        </p:txBody>
      </p:sp>
      <p:sp>
        <p:nvSpPr>
          <p:cNvPr id="115722" name="Text Box 10"/>
          <p:cNvSpPr txBox="1">
            <a:spLocks noChangeArrowheads="1"/>
          </p:cNvSpPr>
          <p:nvPr/>
        </p:nvSpPr>
        <p:spPr bwMode="auto">
          <a:xfrm>
            <a:off x="827088" y="4581525"/>
            <a:ext cx="7993062" cy="20431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a:t>
            </a:r>
            <a:r>
              <a:rPr kumimoji="1" lang="en-US" altLang="zh-CN" sz="3200" b="1">
                <a:latin typeface="Times New Roman" pitchFamily="18" charset="0"/>
              </a:rPr>
              <a:t>1</a:t>
            </a:r>
            <a:r>
              <a:rPr kumimoji="1" lang="zh-CN" altLang="en-US" sz="3200" b="1">
                <a:latin typeface="Times New Roman" pitchFamily="18" charset="0"/>
              </a:rPr>
              <a:t>）当                为正整数时，只要 </a:t>
            </a:r>
            <a:r>
              <a:rPr kumimoji="1" lang="en-US" altLang="zh-CN" sz="3200" b="1">
                <a:latin typeface="Times New Roman" pitchFamily="18" charset="0"/>
              </a:rPr>
              <a:t>k</a:t>
            </a:r>
            <a:r>
              <a:rPr kumimoji="1" lang="zh-CN" altLang="en-US" sz="3200" b="1">
                <a:latin typeface="Times New Roman" pitchFamily="18" charset="0"/>
              </a:rPr>
              <a:t>＝</a:t>
            </a:r>
            <a:r>
              <a:rPr kumimoji="1" lang="en-US" altLang="zh-CN" sz="3200" b="1">
                <a:latin typeface="Times New Roman" pitchFamily="18" charset="0"/>
              </a:rPr>
              <a:t>1</a:t>
            </a:r>
            <a:r>
              <a:rPr kumimoji="1" lang="zh-CN" altLang="en-US" sz="3200" b="1">
                <a:latin typeface="Times New Roman" pitchFamily="18" charset="0"/>
              </a:rPr>
              <a:t>，</a:t>
            </a:r>
          </a:p>
          <a:p>
            <a:pPr>
              <a:spcBef>
                <a:spcPct val="50000"/>
              </a:spcBef>
            </a:pPr>
            <a:r>
              <a:rPr kumimoji="1" lang="zh-CN" altLang="en-US" sz="3200" b="1">
                <a:latin typeface="Times New Roman" pitchFamily="18" charset="0"/>
              </a:rPr>
              <a:t>                          就为最小正整数，是周期</a:t>
            </a:r>
          </a:p>
          <a:p>
            <a:pPr>
              <a:spcBef>
                <a:spcPct val="50000"/>
              </a:spcBef>
            </a:pPr>
            <a:r>
              <a:rPr kumimoji="1" lang="zh-CN" altLang="en-US" sz="3200" b="1">
                <a:latin typeface="Times New Roman" pitchFamily="18" charset="0"/>
              </a:rPr>
              <a:t>          序列，周期即为</a:t>
            </a:r>
          </a:p>
        </p:txBody>
      </p:sp>
      <p:graphicFrame>
        <p:nvGraphicFramePr>
          <p:cNvPr id="115723" name="Object 11"/>
          <p:cNvGraphicFramePr>
            <a:graphicFrameLocks noChangeAspect="1"/>
          </p:cNvGraphicFramePr>
          <p:nvPr/>
        </p:nvGraphicFramePr>
        <p:xfrm>
          <a:off x="2700338" y="4652963"/>
          <a:ext cx="1066800" cy="533400"/>
        </p:xfrm>
        <a:graphic>
          <a:graphicData uri="http://schemas.openxmlformats.org/presentationml/2006/ole">
            <mc:AlternateContent xmlns:mc="http://schemas.openxmlformats.org/markup-compatibility/2006">
              <mc:Choice xmlns:v="urn:schemas-microsoft-com:vml" Requires="v">
                <p:oleObj spid="_x0000_s116202" name="Equation" r:id="rId5" imgW="457200" imgH="228600" progId="Equation.3">
                  <p:embed/>
                </p:oleObj>
              </mc:Choice>
              <mc:Fallback>
                <p:oleObj name="Equation" r:id="rId5" imgW="457200" imgH="228600" progId="Equation.3">
                  <p:embed/>
                  <p:pic>
                    <p:nvPicPr>
                      <p:cNvPr id="0" name="Object 11"/>
                      <p:cNvPicPr>
                        <a:picLocks noChangeAspect="1" noChangeArrowheads="1"/>
                      </p:cNvPicPr>
                      <p:nvPr/>
                    </p:nvPicPr>
                    <p:blipFill>
                      <a:blip r:embed="rId6">
                        <a:lum bright="-66000"/>
                        <a:extLst>
                          <a:ext uri="{28A0092B-C50C-407E-A947-70E740481C1C}">
                            <a14:useLocalDpi xmlns:a14="http://schemas.microsoft.com/office/drawing/2010/main" val="0"/>
                          </a:ext>
                        </a:extLst>
                      </a:blip>
                      <a:srcRect/>
                      <a:stretch>
                        <a:fillRect/>
                      </a:stretch>
                    </p:blipFill>
                    <p:spPr bwMode="auto">
                      <a:xfrm>
                        <a:off x="2700338" y="4652963"/>
                        <a:ext cx="10668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5725" name="Object 13"/>
          <p:cNvGraphicFramePr>
            <a:graphicFrameLocks noChangeAspect="1"/>
          </p:cNvGraphicFramePr>
          <p:nvPr/>
        </p:nvGraphicFramePr>
        <p:xfrm>
          <a:off x="1619250" y="5302250"/>
          <a:ext cx="1719263" cy="533400"/>
        </p:xfrm>
        <a:graphic>
          <a:graphicData uri="http://schemas.openxmlformats.org/presentationml/2006/ole">
            <mc:AlternateContent xmlns:mc="http://schemas.openxmlformats.org/markup-compatibility/2006">
              <mc:Choice xmlns:v="urn:schemas-microsoft-com:vml" Requires="v">
                <p:oleObj spid="_x0000_s116203" name="Equation" r:id="rId7" imgW="736560" imgH="228600" progId="Equation.3">
                  <p:embed/>
                </p:oleObj>
              </mc:Choice>
              <mc:Fallback>
                <p:oleObj name="Equation" r:id="rId7" imgW="736560" imgH="228600" progId="Equation.3">
                  <p:embed/>
                  <p:pic>
                    <p:nvPicPr>
                      <p:cNvPr id="0" name="Object 13"/>
                      <p:cNvPicPr>
                        <a:picLocks noChangeAspect="1" noChangeArrowheads="1"/>
                      </p:cNvPicPr>
                      <p:nvPr/>
                    </p:nvPicPr>
                    <p:blipFill>
                      <a:blip r:embed="rId8">
                        <a:lum bright="-66000"/>
                        <a:extLst>
                          <a:ext uri="{28A0092B-C50C-407E-A947-70E740481C1C}">
                            <a14:useLocalDpi xmlns:a14="http://schemas.microsoft.com/office/drawing/2010/main" val="0"/>
                          </a:ext>
                        </a:extLst>
                      </a:blip>
                      <a:srcRect/>
                      <a:stretch>
                        <a:fillRect/>
                      </a:stretch>
                    </p:blipFill>
                    <p:spPr bwMode="auto">
                      <a:xfrm>
                        <a:off x="1619250" y="5302250"/>
                        <a:ext cx="1719263"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5726" name="Text Box 14"/>
          <p:cNvSpPr txBox="1">
            <a:spLocks noChangeArrowheads="1"/>
          </p:cNvSpPr>
          <p:nvPr/>
        </p:nvSpPr>
        <p:spPr bwMode="auto">
          <a:xfrm>
            <a:off x="466725" y="3789363"/>
            <a:ext cx="1874838"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spcBef>
                <a:spcPct val="50000"/>
              </a:spcBef>
            </a:pPr>
            <a:r>
              <a:rPr kumimoji="1" lang="zh-CN" altLang="en-US" sz="3200" b="1">
                <a:latin typeface="Times New Roman" pitchFamily="18" charset="0"/>
              </a:rPr>
              <a:t>讨论：</a:t>
            </a:r>
          </a:p>
        </p:txBody>
      </p:sp>
      <p:graphicFrame>
        <p:nvGraphicFramePr>
          <p:cNvPr id="115727" name="Object 15"/>
          <p:cNvGraphicFramePr>
            <a:graphicFrameLocks noChangeAspect="1"/>
          </p:cNvGraphicFramePr>
          <p:nvPr/>
        </p:nvGraphicFramePr>
        <p:xfrm>
          <a:off x="5219700" y="6021388"/>
          <a:ext cx="1719263" cy="533400"/>
        </p:xfrm>
        <a:graphic>
          <a:graphicData uri="http://schemas.openxmlformats.org/presentationml/2006/ole">
            <mc:AlternateContent xmlns:mc="http://schemas.openxmlformats.org/markup-compatibility/2006">
              <mc:Choice xmlns:v="urn:schemas-microsoft-com:vml" Requires="v">
                <p:oleObj spid="_x0000_s116204" name="Equation" r:id="rId9" imgW="736560" imgH="228600" progId="Equation.3">
                  <p:embed/>
                </p:oleObj>
              </mc:Choice>
              <mc:Fallback>
                <p:oleObj name="Equation" r:id="rId9" imgW="736560" imgH="228600" progId="Equation.3">
                  <p:embed/>
                  <p:pic>
                    <p:nvPicPr>
                      <p:cNvPr id="0" name="Object 15"/>
                      <p:cNvPicPr>
                        <a:picLocks noChangeAspect="1" noChangeArrowheads="1"/>
                      </p:cNvPicPr>
                      <p:nvPr/>
                    </p:nvPicPr>
                    <p:blipFill>
                      <a:blip r:embed="rId8">
                        <a:lum bright="-66000"/>
                        <a:extLst>
                          <a:ext uri="{28A0092B-C50C-407E-A947-70E740481C1C}">
                            <a14:useLocalDpi xmlns:a14="http://schemas.microsoft.com/office/drawing/2010/main" val="0"/>
                          </a:ext>
                        </a:extLst>
                      </a:blip>
                      <a:srcRect/>
                      <a:stretch>
                        <a:fillRect/>
                      </a:stretch>
                    </p:blipFill>
                    <p:spPr bwMode="auto">
                      <a:xfrm>
                        <a:off x="5219700" y="6021388"/>
                        <a:ext cx="1719263"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 name="对象 1"/>
          <p:cNvGraphicFramePr>
            <a:graphicFrameLocks noChangeAspect="1"/>
          </p:cNvGraphicFramePr>
          <p:nvPr>
            <p:extLst>
              <p:ext uri="{D42A27DB-BD31-4B8C-83A1-F6EECF244321}">
                <p14:modId xmlns:p14="http://schemas.microsoft.com/office/powerpoint/2010/main" val="1181015541"/>
              </p:ext>
            </p:extLst>
          </p:nvPr>
        </p:nvGraphicFramePr>
        <p:xfrm>
          <a:off x="2411760" y="3720306"/>
          <a:ext cx="4129088" cy="717550"/>
        </p:xfrm>
        <a:graphic>
          <a:graphicData uri="http://schemas.openxmlformats.org/presentationml/2006/ole">
            <mc:AlternateContent xmlns:mc="http://schemas.openxmlformats.org/markup-compatibility/2006">
              <mc:Choice xmlns:v="urn:schemas-microsoft-com:vml" Requires="v">
                <p:oleObj spid="_x0000_s116205" name="Equation" r:id="rId10" imgW="1308100" imgH="228600" progId="Equation.DSMT4">
                  <p:embed/>
                </p:oleObj>
              </mc:Choice>
              <mc:Fallback>
                <p:oleObj name="Equation" r:id="rId10" imgW="1308100" imgH="228600" progId="Equation.DSMT4">
                  <p:embed/>
                  <p:pic>
                    <p:nvPicPr>
                      <p:cNvPr id="0" name="Object 21"/>
                      <p:cNvPicPr>
                        <a:picLocks noChangeAspect="1" noChangeArrowheads="1"/>
                      </p:cNvPicPr>
                      <p:nvPr/>
                    </p:nvPicPr>
                    <p:blipFill>
                      <a:blip r:embed="rId11">
                        <a:lum bright="-68000"/>
                        <a:extLst>
                          <a:ext uri="{28A0092B-C50C-407E-A947-70E740481C1C}">
                            <a14:useLocalDpi xmlns:a14="http://schemas.microsoft.com/office/drawing/2010/main" val="0"/>
                          </a:ext>
                        </a:extLst>
                      </a:blip>
                      <a:srcRect/>
                      <a:stretch>
                        <a:fillRect/>
                      </a:stretch>
                    </p:blipFill>
                    <p:spPr bwMode="auto">
                      <a:xfrm>
                        <a:off x="2411760" y="3720306"/>
                        <a:ext cx="4129088" cy="717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5717"/>
                                        </p:tgtEl>
                                        <p:attrNameLst>
                                          <p:attrName>style.visibility</p:attrName>
                                        </p:attrNameLst>
                                      </p:cBhvr>
                                      <p:to>
                                        <p:strVal val="visible"/>
                                      </p:to>
                                    </p:set>
                                    <p:animEffect transition="in" filter="blinds(horizontal)">
                                      <p:cBhvr>
                                        <p:cTn id="7" dur="500"/>
                                        <p:tgtEl>
                                          <p:spTgt spid="1157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15715"/>
                                        </p:tgtEl>
                                        <p:attrNameLst>
                                          <p:attrName>style.visibility</p:attrName>
                                        </p:attrNameLst>
                                      </p:cBhvr>
                                      <p:to>
                                        <p:strVal val="visible"/>
                                      </p:to>
                                    </p:set>
                                    <p:animEffect transition="in" filter="blinds(horizontal)">
                                      <p:cBhvr>
                                        <p:cTn id="12" dur="500"/>
                                        <p:tgtEl>
                                          <p:spTgt spid="115715"/>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15718"/>
                                        </p:tgtEl>
                                        <p:attrNameLst>
                                          <p:attrName>style.visibility</p:attrName>
                                        </p:attrNameLst>
                                      </p:cBhvr>
                                      <p:to>
                                        <p:strVal val="visible"/>
                                      </p:to>
                                    </p:set>
                                    <p:animEffect transition="in" filter="blinds(horizontal)">
                                      <p:cBhvr>
                                        <p:cTn id="15" dur="500"/>
                                        <p:tgtEl>
                                          <p:spTgt spid="115718"/>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15721"/>
                                        </p:tgtEl>
                                        <p:attrNameLst>
                                          <p:attrName>style.visibility</p:attrName>
                                        </p:attrNameLst>
                                      </p:cBhvr>
                                      <p:to>
                                        <p:strVal val="visible"/>
                                      </p:to>
                                    </p:set>
                                    <p:animEffect transition="in" filter="blinds(horizontal)">
                                      <p:cBhvr>
                                        <p:cTn id="18" dur="500"/>
                                        <p:tgtEl>
                                          <p:spTgt spid="11572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15726"/>
                                        </p:tgtEl>
                                        <p:attrNameLst>
                                          <p:attrName>style.visibility</p:attrName>
                                        </p:attrNameLst>
                                      </p:cBhvr>
                                      <p:to>
                                        <p:strVal val="visible"/>
                                      </p:to>
                                    </p:set>
                                    <p:animEffect transition="in" filter="blinds(horizontal)">
                                      <p:cBhvr>
                                        <p:cTn id="23" dur="500"/>
                                        <p:tgtEl>
                                          <p:spTgt spid="115726"/>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linds(horizontal)">
                                      <p:cBhvr>
                                        <p:cTn id="28" dur="500"/>
                                        <p:tgtEl>
                                          <p:spTgt spid="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15722"/>
                                        </p:tgtEl>
                                        <p:attrNameLst>
                                          <p:attrName>style.visibility</p:attrName>
                                        </p:attrNameLst>
                                      </p:cBhvr>
                                      <p:to>
                                        <p:strVal val="visible"/>
                                      </p:to>
                                    </p:set>
                                    <p:animEffect transition="in" filter="blinds(horizontal)">
                                      <p:cBhvr>
                                        <p:cTn id="33" dur="500"/>
                                        <p:tgtEl>
                                          <p:spTgt spid="115722"/>
                                        </p:tgtEl>
                                      </p:cBhvr>
                                    </p:animEffect>
                                  </p:childTnLst>
                                </p:cTn>
                              </p:par>
                              <p:par>
                                <p:cTn id="34" presetID="3" presetClass="entr" presetSubtype="10" fill="hold" nodeType="withEffect">
                                  <p:stCondLst>
                                    <p:cond delay="0"/>
                                  </p:stCondLst>
                                  <p:childTnLst>
                                    <p:set>
                                      <p:cBhvr>
                                        <p:cTn id="35" dur="1" fill="hold">
                                          <p:stCondLst>
                                            <p:cond delay="0"/>
                                          </p:stCondLst>
                                        </p:cTn>
                                        <p:tgtEl>
                                          <p:spTgt spid="115723"/>
                                        </p:tgtEl>
                                        <p:attrNameLst>
                                          <p:attrName>style.visibility</p:attrName>
                                        </p:attrNameLst>
                                      </p:cBhvr>
                                      <p:to>
                                        <p:strVal val="visible"/>
                                      </p:to>
                                    </p:set>
                                    <p:animEffect transition="in" filter="blinds(horizontal)">
                                      <p:cBhvr>
                                        <p:cTn id="36" dur="500"/>
                                        <p:tgtEl>
                                          <p:spTgt spid="115723"/>
                                        </p:tgtEl>
                                      </p:cBhvr>
                                    </p:animEffect>
                                  </p:childTnLst>
                                </p:cTn>
                              </p:par>
                              <p:par>
                                <p:cTn id="37" presetID="3" presetClass="entr" presetSubtype="10" fill="hold" nodeType="withEffect">
                                  <p:stCondLst>
                                    <p:cond delay="0"/>
                                  </p:stCondLst>
                                  <p:childTnLst>
                                    <p:set>
                                      <p:cBhvr>
                                        <p:cTn id="38" dur="1" fill="hold">
                                          <p:stCondLst>
                                            <p:cond delay="0"/>
                                          </p:stCondLst>
                                        </p:cTn>
                                        <p:tgtEl>
                                          <p:spTgt spid="115725"/>
                                        </p:tgtEl>
                                        <p:attrNameLst>
                                          <p:attrName>style.visibility</p:attrName>
                                        </p:attrNameLst>
                                      </p:cBhvr>
                                      <p:to>
                                        <p:strVal val="visible"/>
                                      </p:to>
                                    </p:set>
                                    <p:animEffect transition="in" filter="blinds(horizontal)">
                                      <p:cBhvr>
                                        <p:cTn id="39" dur="500"/>
                                        <p:tgtEl>
                                          <p:spTgt spid="115725"/>
                                        </p:tgtEl>
                                      </p:cBhvr>
                                    </p:animEffect>
                                  </p:childTnLst>
                                </p:cTn>
                              </p:par>
                              <p:par>
                                <p:cTn id="40" presetID="3" presetClass="entr" presetSubtype="10" fill="hold" nodeType="withEffect">
                                  <p:stCondLst>
                                    <p:cond delay="0"/>
                                  </p:stCondLst>
                                  <p:childTnLst>
                                    <p:set>
                                      <p:cBhvr>
                                        <p:cTn id="41" dur="1" fill="hold">
                                          <p:stCondLst>
                                            <p:cond delay="0"/>
                                          </p:stCondLst>
                                        </p:cTn>
                                        <p:tgtEl>
                                          <p:spTgt spid="115727"/>
                                        </p:tgtEl>
                                        <p:attrNameLst>
                                          <p:attrName>style.visibility</p:attrName>
                                        </p:attrNameLst>
                                      </p:cBhvr>
                                      <p:to>
                                        <p:strVal val="visible"/>
                                      </p:to>
                                    </p:set>
                                    <p:animEffect transition="in" filter="blinds(horizontal)">
                                      <p:cBhvr>
                                        <p:cTn id="42" dur="500"/>
                                        <p:tgtEl>
                                          <p:spTgt spid="1157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7" grpId="0"/>
      <p:bldP spid="115718" grpId="0"/>
      <p:bldP spid="115721" grpId="0"/>
      <p:bldP spid="115722" grpId="0"/>
      <p:bldP spid="11572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p:txBody>
          <a:bodyPr/>
          <a:lstStyle/>
          <a:p>
            <a:fld id="{9B9C860A-1518-429F-9F1F-2630C91BDDD3}" type="slidenum">
              <a:rPr lang="en-US" altLang="zh-CN"/>
              <a:pPr/>
              <a:t>72</a:t>
            </a:fld>
            <a:endParaRPr lang="en-US" altLang="zh-CN"/>
          </a:p>
        </p:txBody>
      </p:sp>
      <p:graphicFrame>
        <p:nvGraphicFramePr>
          <p:cNvPr id="26628" name="Object 4"/>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27170" name="Equation" r:id="rId3" imgW="114120" imgH="215640" progId="Equation.3">
                  <p:embed/>
                </p:oleObj>
              </mc:Choice>
              <mc:Fallback>
                <p:oleObj name="Equation" r:id="rId3" imgW="114120" imgH="215640" progId="Equation.3">
                  <p:embed/>
                  <p:pic>
                    <p:nvPicPr>
                      <p:cNvPr id="0" name="Object 4"/>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631" name="Text Box 7"/>
          <p:cNvSpPr txBox="1">
            <a:spLocks noChangeArrowheads="1"/>
          </p:cNvSpPr>
          <p:nvPr/>
        </p:nvSpPr>
        <p:spPr bwMode="auto">
          <a:xfrm>
            <a:off x="684213" y="692150"/>
            <a:ext cx="7543800" cy="1311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a:t>
            </a:r>
            <a:r>
              <a:rPr kumimoji="1" lang="en-US" altLang="zh-CN" sz="3200" b="1">
                <a:latin typeface="Times New Roman" pitchFamily="18" charset="0"/>
              </a:rPr>
              <a:t>2</a:t>
            </a:r>
            <a:r>
              <a:rPr kumimoji="1" lang="zh-CN" altLang="en-US" sz="3200" b="1">
                <a:latin typeface="Times New Roman" pitchFamily="18" charset="0"/>
              </a:rPr>
              <a:t>）当                    不为整数，是一个有</a:t>
            </a:r>
          </a:p>
          <a:p>
            <a:pPr>
              <a:spcBef>
                <a:spcPct val="50000"/>
              </a:spcBef>
            </a:pPr>
            <a:r>
              <a:rPr kumimoji="1" lang="zh-CN" altLang="en-US" sz="3200" b="1">
                <a:latin typeface="Times New Roman" pitchFamily="18" charset="0"/>
              </a:rPr>
              <a:t>          理数              时，则可取</a:t>
            </a:r>
          </a:p>
        </p:txBody>
      </p:sp>
      <p:graphicFrame>
        <p:nvGraphicFramePr>
          <p:cNvPr id="26632" name="Object 8"/>
          <p:cNvGraphicFramePr>
            <a:graphicFrameLocks noChangeAspect="1"/>
          </p:cNvGraphicFramePr>
          <p:nvPr/>
        </p:nvGraphicFramePr>
        <p:xfrm>
          <a:off x="2627313" y="692150"/>
          <a:ext cx="1066800" cy="533400"/>
        </p:xfrm>
        <a:graphic>
          <a:graphicData uri="http://schemas.openxmlformats.org/presentationml/2006/ole">
            <mc:AlternateContent xmlns:mc="http://schemas.openxmlformats.org/markup-compatibility/2006">
              <mc:Choice xmlns:v="urn:schemas-microsoft-com:vml" Requires="v">
                <p:oleObj spid="_x0000_s27171" name="Equation" r:id="rId5" imgW="457200" imgH="228600" progId="Equation.3">
                  <p:embed/>
                </p:oleObj>
              </mc:Choice>
              <mc:Fallback>
                <p:oleObj name="Equation" r:id="rId5" imgW="457200" imgH="228600" progId="Equation.3">
                  <p:embed/>
                  <p:pic>
                    <p:nvPicPr>
                      <p:cNvPr id="0" name="Object 8"/>
                      <p:cNvPicPr>
                        <a:picLocks noChangeAspect="1" noChangeArrowheads="1"/>
                      </p:cNvPicPr>
                      <p:nvPr/>
                    </p:nvPicPr>
                    <p:blipFill>
                      <a:blip r:embed="rId6">
                        <a:lum bright="-60000"/>
                        <a:extLst>
                          <a:ext uri="{28A0092B-C50C-407E-A947-70E740481C1C}">
                            <a14:useLocalDpi xmlns:a14="http://schemas.microsoft.com/office/drawing/2010/main" val="0"/>
                          </a:ext>
                        </a:extLst>
                      </a:blip>
                      <a:srcRect/>
                      <a:stretch>
                        <a:fillRect/>
                      </a:stretch>
                    </p:blipFill>
                    <p:spPr bwMode="auto">
                      <a:xfrm>
                        <a:off x="2627313" y="692150"/>
                        <a:ext cx="10668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633" name="Object 9"/>
          <p:cNvGraphicFramePr>
            <a:graphicFrameLocks noChangeAspect="1"/>
          </p:cNvGraphicFramePr>
          <p:nvPr/>
        </p:nvGraphicFramePr>
        <p:xfrm>
          <a:off x="2627313" y="2276475"/>
          <a:ext cx="1895475" cy="533400"/>
        </p:xfrm>
        <a:graphic>
          <a:graphicData uri="http://schemas.openxmlformats.org/presentationml/2006/ole">
            <mc:AlternateContent xmlns:mc="http://schemas.openxmlformats.org/markup-compatibility/2006">
              <mc:Choice xmlns:v="urn:schemas-microsoft-com:vml" Requires="v">
                <p:oleObj spid="_x0000_s27172" name="Equation" r:id="rId7" imgW="812520" imgH="228600" progId="Equation.DSMT4">
                  <p:embed/>
                </p:oleObj>
              </mc:Choice>
              <mc:Fallback>
                <p:oleObj name="Equation" r:id="rId7" imgW="812520" imgH="228600" progId="Equation.DSMT4">
                  <p:embed/>
                  <p:pic>
                    <p:nvPicPr>
                      <p:cNvPr id="0" name="Object 9"/>
                      <p:cNvPicPr>
                        <a:picLocks noChangeAspect="1" noChangeArrowheads="1"/>
                      </p:cNvPicPr>
                      <p:nvPr/>
                    </p:nvPicPr>
                    <p:blipFill>
                      <a:blip r:embed="rId8">
                        <a:lum bright="-60000"/>
                        <a:extLst>
                          <a:ext uri="{28A0092B-C50C-407E-A947-70E740481C1C}">
                            <a14:useLocalDpi xmlns:a14="http://schemas.microsoft.com/office/drawing/2010/main" val="0"/>
                          </a:ext>
                        </a:extLst>
                      </a:blip>
                      <a:srcRect/>
                      <a:stretch>
                        <a:fillRect/>
                      </a:stretch>
                    </p:blipFill>
                    <p:spPr bwMode="auto">
                      <a:xfrm>
                        <a:off x="2627313" y="2276475"/>
                        <a:ext cx="18954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635" name="Text Box 11"/>
          <p:cNvSpPr txBox="1">
            <a:spLocks noChangeArrowheads="1"/>
          </p:cNvSpPr>
          <p:nvPr/>
        </p:nvSpPr>
        <p:spPr bwMode="auto">
          <a:xfrm>
            <a:off x="971550" y="4327525"/>
            <a:ext cx="7543800" cy="12604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spcBef>
                <a:spcPct val="50000"/>
              </a:spcBef>
            </a:pPr>
            <a:r>
              <a:rPr kumimoji="1" lang="zh-CN" altLang="en-US" sz="3200" b="1">
                <a:latin typeface="Times New Roman" pitchFamily="18" charset="0"/>
              </a:rPr>
              <a:t>此时，</a:t>
            </a:r>
            <a:r>
              <a:rPr kumimoji="1" lang="en-US" altLang="zh-CN" sz="3200" b="1">
                <a:latin typeface="Times New Roman" pitchFamily="18" charset="0"/>
              </a:rPr>
              <a:t>N </a:t>
            </a:r>
            <a:r>
              <a:rPr kumimoji="1" lang="zh-CN" altLang="en-US" sz="3200" b="1">
                <a:latin typeface="Times New Roman" pitchFamily="18" charset="0"/>
              </a:rPr>
              <a:t>为最小正整数，就是此正弦序列的周期。周期要大于</a:t>
            </a:r>
          </a:p>
        </p:txBody>
      </p:sp>
      <p:graphicFrame>
        <p:nvGraphicFramePr>
          <p:cNvPr id="26637" name="Object 13"/>
          <p:cNvGraphicFramePr>
            <a:graphicFrameLocks noChangeAspect="1"/>
          </p:cNvGraphicFramePr>
          <p:nvPr/>
        </p:nvGraphicFramePr>
        <p:xfrm>
          <a:off x="5076825" y="5084763"/>
          <a:ext cx="2133600" cy="533400"/>
        </p:xfrm>
        <a:graphic>
          <a:graphicData uri="http://schemas.openxmlformats.org/presentationml/2006/ole">
            <mc:AlternateContent xmlns:mc="http://schemas.openxmlformats.org/markup-compatibility/2006">
              <mc:Choice xmlns:v="urn:schemas-microsoft-com:vml" Requires="v">
                <p:oleObj spid="_x0000_s27173" name="Equation" r:id="rId9" imgW="914400" imgH="228600" progId="Equation.3">
                  <p:embed/>
                </p:oleObj>
              </mc:Choice>
              <mc:Fallback>
                <p:oleObj name="Equation" r:id="rId9" imgW="914400" imgH="228600" progId="Equation.3">
                  <p:embed/>
                  <p:pic>
                    <p:nvPicPr>
                      <p:cNvPr id="0" name="Object 13"/>
                      <p:cNvPicPr>
                        <a:picLocks noChangeAspect="1" noChangeArrowheads="1"/>
                      </p:cNvPicPr>
                      <p:nvPr/>
                    </p:nvPicPr>
                    <p:blipFill>
                      <a:blip r:embed="rId10">
                        <a:lum bright="-60000"/>
                        <a:extLst>
                          <a:ext uri="{28A0092B-C50C-407E-A947-70E740481C1C}">
                            <a14:useLocalDpi xmlns:a14="http://schemas.microsoft.com/office/drawing/2010/main" val="0"/>
                          </a:ext>
                        </a:extLst>
                      </a:blip>
                      <a:srcRect/>
                      <a:stretch>
                        <a:fillRect/>
                      </a:stretch>
                    </p:blipFill>
                    <p:spPr bwMode="auto">
                      <a:xfrm>
                        <a:off x="5076825" y="5084763"/>
                        <a:ext cx="21336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643" name="Text Box 19"/>
          <p:cNvSpPr txBox="1">
            <a:spLocks noChangeArrowheads="1"/>
          </p:cNvSpPr>
          <p:nvPr/>
        </p:nvSpPr>
        <p:spPr bwMode="auto">
          <a:xfrm>
            <a:off x="1331913" y="2997200"/>
            <a:ext cx="754380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其中，</a:t>
            </a:r>
            <a:r>
              <a:rPr kumimoji="1" lang="en-US" altLang="zh-CN" sz="3200" b="1">
                <a:latin typeface="Times New Roman" pitchFamily="18" charset="0"/>
              </a:rPr>
              <a:t>k</a:t>
            </a:r>
            <a:r>
              <a:rPr kumimoji="1" lang="zh-CN" altLang="en-US" sz="3200" b="1">
                <a:latin typeface="Times New Roman" pitchFamily="18" charset="0"/>
              </a:rPr>
              <a:t>，</a:t>
            </a:r>
            <a:r>
              <a:rPr kumimoji="1" lang="en-US" altLang="zh-CN" sz="3200" b="1">
                <a:latin typeface="Times New Roman" pitchFamily="18" charset="0"/>
              </a:rPr>
              <a:t>N</a:t>
            </a:r>
            <a:r>
              <a:rPr kumimoji="1" lang="zh-CN" altLang="en-US" sz="3200" b="1">
                <a:latin typeface="Times New Roman" pitchFamily="18" charset="0"/>
              </a:rPr>
              <a:t>为互素的整数，</a:t>
            </a:r>
          </a:p>
        </p:txBody>
      </p:sp>
      <p:graphicFrame>
        <p:nvGraphicFramePr>
          <p:cNvPr id="26644" name="Object 20"/>
          <p:cNvGraphicFramePr>
            <a:graphicFrameLocks noChangeAspect="1"/>
          </p:cNvGraphicFramePr>
          <p:nvPr/>
        </p:nvGraphicFramePr>
        <p:xfrm>
          <a:off x="2916238" y="1484313"/>
          <a:ext cx="800100" cy="415925"/>
        </p:xfrm>
        <a:graphic>
          <a:graphicData uri="http://schemas.openxmlformats.org/presentationml/2006/ole">
            <mc:AlternateContent xmlns:mc="http://schemas.openxmlformats.org/markup-compatibility/2006">
              <mc:Choice xmlns:v="urn:schemas-microsoft-com:vml" Requires="v">
                <p:oleObj spid="_x0000_s27174" name="Equation" r:id="rId11" imgW="342720" imgH="177480" progId="Equation.DSMT4">
                  <p:embed/>
                </p:oleObj>
              </mc:Choice>
              <mc:Fallback>
                <p:oleObj name="Equation" r:id="rId11" imgW="342720" imgH="177480" progId="Equation.DSMT4">
                  <p:embed/>
                  <p:pic>
                    <p:nvPicPr>
                      <p:cNvPr id="0" name="Object 20"/>
                      <p:cNvPicPr>
                        <a:picLocks noChangeAspect="1" noChangeArrowheads="1"/>
                      </p:cNvPicPr>
                      <p:nvPr/>
                    </p:nvPicPr>
                    <p:blipFill>
                      <a:blip r:embed="rId12">
                        <a:lum bright="-60000"/>
                        <a:extLst>
                          <a:ext uri="{28A0092B-C50C-407E-A947-70E740481C1C}">
                            <a14:useLocalDpi xmlns:a14="http://schemas.microsoft.com/office/drawing/2010/main" val="0"/>
                          </a:ext>
                        </a:extLst>
                      </a:blip>
                      <a:srcRect/>
                      <a:stretch>
                        <a:fillRect/>
                      </a:stretch>
                    </p:blipFill>
                    <p:spPr bwMode="auto">
                      <a:xfrm>
                        <a:off x="2916238" y="1484313"/>
                        <a:ext cx="800100" cy="415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631"/>
                                        </p:tgtEl>
                                        <p:attrNameLst>
                                          <p:attrName>style.visibility</p:attrName>
                                        </p:attrNameLst>
                                      </p:cBhvr>
                                      <p:to>
                                        <p:strVal val="visible"/>
                                      </p:to>
                                    </p:set>
                                    <p:anim calcmode="lin" valueType="num">
                                      <p:cBhvr additive="base">
                                        <p:cTn id="7" dur="500" fill="hold"/>
                                        <p:tgtEl>
                                          <p:spTgt spid="26631"/>
                                        </p:tgtEl>
                                        <p:attrNameLst>
                                          <p:attrName>ppt_x</p:attrName>
                                        </p:attrNameLst>
                                      </p:cBhvr>
                                      <p:tavLst>
                                        <p:tav tm="0">
                                          <p:val>
                                            <p:strVal val="#ppt_x"/>
                                          </p:val>
                                        </p:tav>
                                        <p:tav tm="100000">
                                          <p:val>
                                            <p:strVal val="#ppt_x"/>
                                          </p:val>
                                        </p:tav>
                                      </p:tavLst>
                                    </p:anim>
                                    <p:anim calcmode="lin" valueType="num">
                                      <p:cBhvr additive="base">
                                        <p:cTn id="8" dur="500" fill="hold"/>
                                        <p:tgtEl>
                                          <p:spTgt spid="2663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6632"/>
                                        </p:tgtEl>
                                        <p:attrNameLst>
                                          <p:attrName>style.visibility</p:attrName>
                                        </p:attrNameLst>
                                      </p:cBhvr>
                                      <p:to>
                                        <p:strVal val="visible"/>
                                      </p:to>
                                    </p:set>
                                    <p:anim calcmode="lin" valueType="num">
                                      <p:cBhvr additive="base">
                                        <p:cTn id="11" dur="500" fill="hold"/>
                                        <p:tgtEl>
                                          <p:spTgt spid="26632"/>
                                        </p:tgtEl>
                                        <p:attrNameLst>
                                          <p:attrName>ppt_x</p:attrName>
                                        </p:attrNameLst>
                                      </p:cBhvr>
                                      <p:tavLst>
                                        <p:tav tm="0">
                                          <p:val>
                                            <p:strVal val="#ppt_x"/>
                                          </p:val>
                                        </p:tav>
                                        <p:tav tm="100000">
                                          <p:val>
                                            <p:strVal val="#ppt_x"/>
                                          </p:val>
                                        </p:tav>
                                      </p:tavLst>
                                    </p:anim>
                                    <p:anim calcmode="lin" valueType="num">
                                      <p:cBhvr additive="base">
                                        <p:cTn id="12" dur="500" fill="hold"/>
                                        <p:tgtEl>
                                          <p:spTgt spid="2663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6644"/>
                                        </p:tgtEl>
                                        <p:attrNameLst>
                                          <p:attrName>style.visibility</p:attrName>
                                        </p:attrNameLst>
                                      </p:cBhvr>
                                      <p:to>
                                        <p:strVal val="visible"/>
                                      </p:to>
                                    </p:set>
                                    <p:anim calcmode="lin" valueType="num">
                                      <p:cBhvr additive="base">
                                        <p:cTn id="15" dur="500" fill="hold"/>
                                        <p:tgtEl>
                                          <p:spTgt spid="26644"/>
                                        </p:tgtEl>
                                        <p:attrNameLst>
                                          <p:attrName>ppt_x</p:attrName>
                                        </p:attrNameLst>
                                      </p:cBhvr>
                                      <p:tavLst>
                                        <p:tav tm="0">
                                          <p:val>
                                            <p:strVal val="#ppt_x"/>
                                          </p:val>
                                        </p:tav>
                                        <p:tav tm="100000">
                                          <p:val>
                                            <p:strVal val="#ppt_x"/>
                                          </p:val>
                                        </p:tav>
                                      </p:tavLst>
                                    </p:anim>
                                    <p:anim calcmode="lin" valueType="num">
                                      <p:cBhvr additive="base">
                                        <p:cTn id="16" dur="500" fill="hold"/>
                                        <p:tgtEl>
                                          <p:spTgt spid="26644"/>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26633"/>
                                        </p:tgtEl>
                                        <p:attrNameLst>
                                          <p:attrName>style.visibility</p:attrName>
                                        </p:attrNameLst>
                                      </p:cBhvr>
                                      <p:to>
                                        <p:strVal val="visible"/>
                                      </p:to>
                                    </p:set>
                                    <p:anim calcmode="lin" valueType="num">
                                      <p:cBhvr additive="base">
                                        <p:cTn id="21" dur="500" fill="hold"/>
                                        <p:tgtEl>
                                          <p:spTgt spid="26633"/>
                                        </p:tgtEl>
                                        <p:attrNameLst>
                                          <p:attrName>ppt_x</p:attrName>
                                        </p:attrNameLst>
                                      </p:cBhvr>
                                      <p:tavLst>
                                        <p:tav tm="0">
                                          <p:val>
                                            <p:strVal val="#ppt_x"/>
                                          </p:val>
                                        </p:tav>
                                        <p:tav tm="100000">
                                          <p:val>
                                            <p:strVal val="#ppt_x"/>
                                          </p:val>
                                        </p:tav>
                                      </p:tavLst>
                                    </p:anim>
                                    <p:anim calcmode="lin" valueType="num">
                                      <p:cBhvr additive="base">
                                        <p:cTn id="22" dur="500" fill="hold"/>
                                        <p:tgtEl>
                                          <p:spTgt spid="26633"/>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6643"/>
                                        </p:tgtEl>
                                        <p:attrNameLst>
                                          <p:attrName>style.visibility</p:attrName>
                                        </p:attrNameLst>
                                      </p:cBhvr>
                                      <p:to>
                                        <p:strVal val="visible"/>
                                      </p:to>
                                    </p:set>
                                    <p:anim calcmode="lin" valueType="num">
                                      <p:cBhvr additive="base">
                                        <p:cTn id="27" dur="500" fill="hold"/>
                                        <p:tgtEl>
                                          <p:spTgt spid="26643"/>
                                        </p:tgtEl>
                                        <p:attrNameLst>
                                          <p:attrName>ppt_x</p:attrName>
                                        </p:attrNameLst>
                                      </p:cBhvr>
                                      <p:tavLst>
                                        <p:tav tm="0">
                                          <p:val>
                                            <p:strVal val="#ppt_x"/>
                                          </p:val>
                                        </p:tav>
                                        <p:tav tm="100000">
                                          <p:val>
                                            <p:strVal val="#ppt_x"/>
                                          </p:val>
                                        </p:tav>
                                      </p:tavLst>
                                    </p:anim>
                                    <p:anim calcmode="lin" valueType="num">
                                      <p:cBhvr additive="base">
                                        <p:cTn id="28" dur="500" fill="hold"/>
                                        <p:tgtEl>
                                          <p:spTgt spid="26643"/>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6635"/>
                                        </p:tgtEl>
                                        <p:attrNameLst>
                                          <p:attrName>style.visibility</p:attrName>
                                        </p:attrNameLst>
                                      </p:cBhvr>
                                      <p:to>
                                        <p:strVal val="visible"/>
                                      </p:to>
                                    </p:set>
                                    <p:anim calcmode="lin" valueType="num">
                                      <p:cBhvr additive="base">
                                        <p:cTn id="33" dur="500" fill="hold"/>
                                        <p:tgtEl>
                                          <p:spTgt spid="26635"/>
                                        </p:tgtEl>
                                        <p:attrNameLst>
                                          <p:attrName>ppt_x</p:attrName>
                                        </p:attrNameLst>
                                      </p:cBhvr>
                                      <p:tavLst>
                                        <p:tav tm="0">
                                          <p:val>
                                            <p:strVal val="#ppt_x"/>
                                          </p:val>
                                        </p:tav>
                                        <p:tav tm="100000">
                                          <p:val>
                                            <p:strVal val="#ppt_x"/>
                                          </p:val>
                                        </p:tav>
                                      </p:tavLst>
                                    </p:anim>
                                    <p:anim calcmode="lin" valueType="num">
                                      <p:cBhvr additive="base">
                                        <p:cTn id="34" dur="500" fill="hold"/>
                                        <p:tgtEl>
                                          <p:spTgt spid="2663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6637"/>
                                        </p:tgtEl>
                                        <p:attrNameLst>
                                          <p:attrName>style.visibility</p:attrName>
                                        </p:attrNameLst>
                                      </p:cBhvr>
                                      <p:to>
                                        <p:strVal val="visible"/>
                                      </p:to>
                                    </p:set>
                                    <p:anim calcmode="lin" valueType="num">
                                      <p:cBhvr additive="base">
                                        <p:cTn id="37" dur="500" fill="hold"/>
                                        <p:tgtEl>
                                          <p:spTgt spid="26637"/>
                                        </p:tgtEl>
                                        <p:attrNameLst>
                                          <p:attrName>ppt_x</p:attrName>
                                        </p:attrNameLst>
                                      </p:cBhvr>
                                      <p:tavLst>
                                        <p:tav tm="0">
                                          <p:val>
                                            <p:strVal val="#ppt_x"/>
                                          </p:val>
                                        </p:tav>
                                        <p:tav tm="100000">
                                          <p:val>
                                            <p:strVal val="#ppt_x"/>
                                          </p:val>
                                        </p:tav>
                                      </p:tavLst>
                                    </p:anim>
                                    <p:anim calcmode="lin" valueType="num">
                                      <p:cBhvr additive="base">
                                        <p:cTn id="38" dur="500" fill="hold"/>
                                        <p:tgtEl>
                                          <p:spTgt spid="266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1" grpId="0"/>
      <p:bldP spid="26635" grpId="0"/>
      <p:bldP spid="26643"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3"/>
          <p:cNvSpPr>
            <a:spLocks noGrp="1"/>
          </p:cNvSpPr>
          <p:nvPr>
            <p:ph type="sldNum" sz="quarter" idx="12"/>
          </p:nvPr>
        </p:nvSpPr>
        <p:spPr/>
        <p:txBody>
          <a:bodyPr/>
          <a:lstStyle/>
          <a:p>
            <a:fld id="{28C09C47-E17E-4205-BFF7-FDB227F5AFC3}" type="slidenum">
              <a:rPr lang="en-US" altLang="zh-CN"/>
              <a:pPr/>
              <a:t>73</a:t>
            </a:fld>
            <a:endParaRPr lang="en-US" altLang="zh-CN"/>
          </a:p>
        </p:txBody>
      </p:sp>
      <p:sp>
        <p:nvSpPr>
          <p:cNvPr id="114704" name="Text Box 16"/>
          <p:cNvSpPr txBox="1">
            <a:spLocks noChangeArrowheads="1"/>
          </p:cNvSpPr>
          <p:nvPr/>
        </p:nvSpPr>
        <p:spPr bwMode="auto">
          <a:xfrm>
            <a:off x="323850" y="4724400"/>
            <a:ext cx="8458200" cy="10668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无论正弦或复指数序列是否为周期性，     都称为它们的（数字）频率。</a:t>
            </a:r>
          </a:p>
        </p:txBody>
      </p:sp>
      <p:graphicFrame>
        <p:nvGraphicFramePr>
          <p:cNvPr id="114705" name="Object 17"/>
          <p:cNvGraphicFramePr>
            <a:graphicFrameLocks noChangeAspect="1"/>
          </p:cNvGraphicFramePr>
          <p:nvPr/>
        </p:nvGraphicFramePr>
        <p:xfrm>
          <a:off x="7308850" y="4797425"/>
          <a:ext cx="444500" cy="533400"/>
        </p:xfrm>
        <a:graphic>
          <a:graphicData uri="http://schemas.openxmlformats.org/presentationml/2006/ole">
            <mc:AlternateContent xmlns:mc="http://schemas.openxmlformats.org/markup-compatibility/2006">
              <mc:Choice xmlns:v="urn:schemas-microsoft-com:vml" Requires="v">
                <p:oleObj spid="_x0000_s115083" name="Equation" r:id="rId3" imgW="190440" imgH="228600" progId="Equation.3">
                  <p:embed/>
                </p:oleObj>
              </mc:Choice>
              <mc:Fallback>
                <p:oleObj name="Equation" r:id="rId3" imgW="190440" imgH="228600" progId="Equation.3">
                  <p:embed/>
                  <p:pic>
                    <p:nvPicPr>
                      <p:cNvPr id="0" name="Object 17"/>
                      <p:cNvPicPr>
                        <a:picLocks noChangeAspect="1" noChangeArrowheads="1"/>
                      </p:cNvPicPr>
                      <p:nvPr/>
                    </p:nvPicPr>
                    <p:blipFill>
                      <a:blip r:embed="rId4">
                        <a:lum bright="-42000"/>
                        <a:extLst>
                          <a:ext uri="{28A0092B-C50C-407E-A947-70E740481C1C}">
                            <a14:useLocalDpi xmlns:a14="http://schemas.microsoft.com/office/drawing/2010/main" val="0"/>
                          </a:ext>
                        </a:extLst>
                      </a:blip>
                      <a:srcRect/>
                      <a:stretch>
                        <a:fillRect/>
                      </a:stretch>
                    </p:blipFill>
                    <p:spPr bwMode="auto">
                      <a:xfrm>
                        <a:off x="7308850" y="4797425"/>
                        <a:ext cx="4445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4707" name="Text Box 19"/>
          <p:cNvSpPr txBox="1">
            <a:spLocks noChangeArrowheads="1"/>
          </p:cNvSpPr>
          <p:nvPr/>
        </p:nvSpPr>
        <p:spPr bwMode="auto">
          <a:xfrm>
            <a:off x="323850" y="3644900"/>
            <a:ext cx="882015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指数为纯虚数的复指数序列的周期性与此类似。</a:t>
            </a:r>
          </a:p>
        </p:txBody>
      </p:sp>
      <p:graphicFrame>
        <p:nvGraphicFramePr>
          <p:cNvPr id="114708" name="Object 20"/>
          <p:cNvGraphicFramePr>
            <a:graphicFrameLocks noChangeAspect="1"/>
          </p:cNvGraphicFramePr>
          <p:nvPr/>
        </p:nvGraphicFramePr>
        <p:xfrm>
          <a:off x="5148263" y="5589588"/>
          <a:ext cx="1303337" cy="919162"/>
        </p:xfrm>
        <a:graphic>
          <a:graphicData uri="http://schemas.openxmlformats.org/presentationml/2006/ole">
            <mc:AlternateContent xmlns:mc="http://schemas.openxmlformats.org/markup-compatibility/2006">
              <mc:Choice xmlns:v="urn:schemas-microsoft-com:vml" Requires="v">
                <p:oleObj spid="_x0000_s115084" name="Equation" r:id="rId5" imgW="558720" imgH="393480" progId="Equation.DSMT4">
                  <p:embed/>
                </p:oleObj>
              </mc:Choice>
              <mc:Fallback>
                <p:oleObj name="Equation" r:id="rId5" imgW="558720" imgH="393480" progId="Equation.DSMT4">
                  <p:embed/>
                  <p:pic>
                    <p:nvPicPr>
                      <p:cNvPr id="0" name="Object 20"/>
                      <p:cNvPicPr>
                        <a:picLocks noChangeAspect="1" noChangeArrowheads="1"/>
                      </p:cNvPicPr>
                      <p:nvPr/>
                    </p:nvPicPr>
                    <p:blipFill>
                      <a:blip r:embed="rId6">
                        <a:lum bright="-42000"/>
                        <a:extLst>
                          <a:ext uri="{28A0092B-C50C-407E-A947-70E740481C1C}">
                            <a14:useLocalDpi xmlns:a14="http://schemas.microsoft.com/office/drawing/2010/main" val="0"/>
                          </a:ext>
                        </a:extLst>
                      </a:blip>
                      <a:srcRect/>
                      <a:stretch>
                        <a:fillRect/>
                      </a:stretch>
                    </p:blipFill>
                    <p:spPr bwMode="auto">
                      <a:xfrm>
                        <a:off x="5148263" y="5589588"/>
                        <a:ext cx="1303337" cy="919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组合 1"/>
          <p:cNvGrpSpPr/>
          <p:nvPr/>
        </p:nvGrpSpPr>
        <p:grpSpPr>
          <a:xfrm>
            <a:off x="611188" y="981075"/>
            <a:ext cx="7848600" cy="2357568"/>
            <a:chOff x="611188" y="981075"/>
            <a:chExt cx="7848600" cy="2357568"/>
          </a:xfrm>
        </p:grpSpPr>
        <p:sp>
          <p:nvSpPr>
            <p:cNvPr id="114702" name="Text Box 14"/>
            <p:cNvSpPr txBox="1">
              <a:spLocks noChangeArrowheads="1"/>
            </p:cNvSpPr>
            <p:nvPr/>
          </p:nvSpPr>
          <p:spPr bwMode="auto">
            <a:xfrm>
              <a:off x="611188" y="981075"/>
              <a:ext cx="7848600" cy="235756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spcBef>
                  <a:spcPct val="50000"/>
                </a:spcBef>
              </a:pPr>
              <a:r>
                <a:rPr kumimoji="1" lang="zh-CN" altLang="en-US" sz="3200" b="1" dirty="0">
                  <a:latin typeface="Times New Roman" pitchFamily="18" charset="0"/>
                </a:rPr>
                <a:t>（</a:t>
              </a:r>
              <a:r>
                <a:rPr kumimoji="1" lang="en-US" altLang="zh-CN" sz="3200" b="1" dirty="0">
                  <a:latin typeface="Times New Roman" pitchFamily="18" charset="0"/>
                </a:rPr>
                <a:t>3</a:t>
              </a:r>
              <a:r>
                <a:rPr kumimoji="1" lang="zh-CN" altLang="en-US" sz="3200" b="1" dirty="0">
                  <a:latin typeface="Times New Roman" pitchFamily="18" charset="0"/>
                </a:rPr>
                <a:t>）当                   是无理数时，任何 </a:t>
              </a:r>
              <a:r>
                <a:rPr kumimoji="1" lang="en-US" altLang="zh-CN" sz="3200" b="1" dirty="0">
                  <a:latin typeface="Times New Roman" pitchFamily="18" charset="0"/>
                </a:rPr>
                <a:t>k </a:t>
              </a:r>
              <a:r>
                <a:rPr kumimoji="1" lang="zh-CN" altLang="en-US" sz="3200" b="1" dirty="0">
                  <a:latin typeface="Times New Roman" pitchFamily="18" charset="0"/>
                </a:rPr>
                <a:t>都</a:t>
              </a:r>
            </a:p>
            <a:p>
              <a:pPr>
                <a:lnSpc>
                  <a:spcPct val="120000"/>
                </a:lnSpc>
                <a:spcBef>
                  <a:spcPct val="50000"/>
                </a:spcBef>
              </a:pPr>
              <a:r>
                <a:rPr kumimoji="1" lang="zh-CN" altLang="en-US" sz="3200" b="1" dirty="0">
                  <a:latin typeface="Times New Roman" pitchFamily="18" charset="0"/>
                </a:rPr>
                <a:t>          不能</a:t>
              </a:r>
              <a:r>
                <a:rPr kumimoji="1" lang="zh-CN" altLang="en-US" sz="3200" b="1" dirty="0" smtClean="0">
                  <a:latin typeface="Times New Roman" pitchFamily="18" charset="0"/>
                </a:rPr>
                <a:t>使</a:t>
              </a:r>
              <a:r>
                <a:rPr kumimoji="1" lang="en-US" altLang="zh-CN" sz="3200" b="1" dirty="0" smtClean="0">
                  <a:latin typeface="Times New Roman" pitchFamily="18" charset="0"/>
                </a:rPr>
                <a:t>               </a:t>
              </a:r>
              <a:r>
                <a:rPr kumimoji="1" lang="zh-CN" altLang="en-US" sz="3200" b="1" dirty="0" smtClean="0">
                  <a:latin typeface="Times New Roman" pitchFamily="18" charset="0"/>
                </a:rPr>
                <a:t>为</a:t>
              </a:r>
              <a:r>
                <a:rPr kumimoji="1" lang="zh-CN" altLang="en-US" sz="3200" b="1" dirty="0">
                  <a:latin typeface="Times New Roman" pitchFamily="18" charset="0"/>
                </a:rPr>
                <a:t>正整数，则正弦</a:t>
              </a:r>
              <a:r>
                <a:rPr kumimoji="1" lang="zh-CN" altLang="en-US" sz="3200" b="1" dirty="0" smtClean="0">
                  <a:latin typeface="Times New Roman" pitchFamily="18" charset="0"/>
                </a:rPr>
                <a:t>序</a:t>
              </a:r>
              <a:endParaRPr kumimoji="1" lang="en-US" altLang="zh-CN" sz="3200" b="1" dirty="0" smtClean="0">
                <a:latin typeface="Times New Roman" pitchFamily="18" charset="0"/>
              </a:endParaRPr>
            </a:p>
            <a:p>
              <a:pPr>
                <a:lnSpc>
                  <a:spcPct val="120000"/>
                </a:lnSpc>
                <a:spcBef>
                  <a:spcPct val="50000"/>
                </a:spcBef>
              </a:pPr>
              <a:r>
                <a:rPr kumimoji="1" lang="en-US" altLang="zh-CN" sz="3200" b="1" dirty="0">
                  <a:latin typeface="Times New Roman" pitchFamily="18" charset="0"/>
                </a:rPr>
                <a:t> </a:t>
              </a:r>
              <a:r>
                <a:rPr kumimoji="1" lang="en-US" altLang="zh-CN" sz="3200" b="1" dirty="0" smtClean="0">
                  <a:latin typeface="Times New Roman" pitchFamily="18" charset="0"/>
                </a:rPr>
                <a:t>        </a:t>
              </a:r>
              <a:r>
                <a:rPr kumimoji="1" lang="zh-CN" altLang="en-US" sz="3200" b="1" dirty="0" smtClean="0">
                  <a:latin typeface="Times New Roman" pitchFamily="18" charset="0"/>
                </a:rPr>
                <a:t> 列不是周期性</a:t>
              </a:r>
              <a:r>
                <a:rPr kumimoji="1" lang="zh-CN" altLang="en-US" sz="3200" b="1" dirty="0">
                  <a:latin typeface="Times New Roman" pitchFamily="18" charset="0"/>
                </a:rPr>
                <a:t>的。</a:t>
              </a:r>
            </a:p>
          </p:txBody>
        </p:sp>
        <p:graphicFrame>
          <p:nvGraphicFramePr>
            <p:cNvPr id="114703" name="Object 15"/>
            <p:cNvGraphicFramePr>
              <a:graphicFrameLocks noChangeAspect="1"/>
            </p:cNvGraphicFramePr>
            <p:nvPr>
              <p:extLst>
                <p:ext uri="{D42A27DB-BD31-4B8C-83A1-F6EECF244321}">
                  <p14:modId xmlns:p14="http://schemas.microsoft.com/office/powerpoint/2010/main" val="1992164798"/>
                </p:ext>
              </p:extLst>
            </p:nvPr>
          </p:nvGraphicFramePr>
          <p:xfrm>
            <a:off x="2411413" y="1125538"/>
            <a:ext cx="1066800" cy="533400"/>
          </p:xfrm>
          <a:graphic>
            <a:graphicData uri="http://schemas.openxmlformats.org/presentationml/2006/ole">
              <mc:AlternateContent xmlns:mc="http://schemas.openxmlformats.org/markup-compatibility/2006">
                <mc:Choice xmlns:v="urn:schemas-microsoft-com:vml" Requires="v">
                  <p:oleObj spid="_x0000_s115085" name="Equation" r:id="rId7" imgW="457200" imgH="228600" progId="Equation.3">
                    <p:embed/>
                  </p:oleObj>
                </mc:Choice>
                <mc:Fallback>
                  <p:oleObj name="Equation" r:id="rId7" imgW="457200" imgH="228600" progId="Equation.3">
                    <p:embed/>
                    <p:pic>
                      <p:nvPicPr>
                        <p:cNvPr id="0" name="Object 15"/>
                        <p:cNvPicPr>
                          <a:picLocks noChangeAspect="1" noChangeArrowheads="1"/>
                        </p:cNvPicPr>
                        <p:nvPr/>
                      </p:nvPicPr>
                      <p:blipFill>
                        <a:blip r:embed="rId8">
                          <a:lum bright="-42000"/>
                          <a:extLst>
                            <a:ext uri="{28A0092B-C50C-407E-A947-70E740481C1C}">
                              <a14:useLocalDpi xmlns:a14="http://schemas.microsoft.com/office/drawing/2010/main" val="0"/>
                            </a:ext>
                          </a:extLst>
                        </a:blip>
                        <a:srcRect/>
                        <a:stretch>
                          <a:fillRect/>
                        </a:stretch>
                      </p:blipFill>
                      <p:spPr bwMode="auto">
                        <a:xfrm>
                          <a:off x="2411413" y="1125538"/>
                          <a:ext cx="10668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 name="Object 15"/>
            <p:cNvGraphicFramePr>
              <a:graphicFrameLocks noChangeAspect="1"/>
            </p:cNvGraphicFramePr>
            <p:nvPr>
              <p:extLst>
                <p:ext uri="{D42A27DB-BD31-4B8C-83A1-F6EECF244321}">
                  <p14:modId xmlns:p14="http://schemas.microsoft.com/office/powerpoint/2010/main" val="1706872066"/>
                </p:ext>
              </p:extLst>
            </p:nvPr>
          </p:nvGraphicFramePr>
          <p:xfrm>
            <a:off x="2954338" y="1655763"/>
            <a:ext cx="1422400" cy="1006475"/>
          </p:xfrm>
          <a:graphic>
            <a:graphicData uri="http://schemas.openxmlformats.org/presentationml/2006/ole">
              <mc:AlternateContent xmlns:mc="http://schemas.openxmlformats.org/markup-compatibility/2006">
                <mc:Choice xmlns:v="urn:schemas-microsoft-com:vml" Requires="v">
                  <p:oleObj spid="_x0000_s115086" name="Equation" r:id="rId9" imgW="609480" imgH="431640" progId="Equation.DSMT4">
                    <p:embed/>
                  </p:oleObj>
                </mc:Choice>
                <mc:Fallback>
                  <p:oleObj name="Equation" r:id="rId9" imgW="609480" imgH="431640" progId="Equation.DSMT4">
                    <p:embed/>
                    <p:pic>
                      <p:nvPicPr>
                        <p:cNvPr id="114703" name="Object 15"/>
                        <p:cNvPicPr>
                          <a:picLocks noChangeAspect="1" noChangeArrowheads="1"/>
                        </p:cNvPicPr>
                        <p:nvPr/>
                      </p:nvPicPr>
                      <p:blipFill>
                        <a:blip r:embed="rId10">
                          <a:lum bright="-42000"/>
                        </a:blip>
                        <a:srcRect/>
                        <a:stretch>
                          <a:fillRect/>
                        </a:stretch>
                      </p:blipFill>
                      <p:spPr bwMode="auto">
                        <a:xfrm>
                          <a:off x="2954338" y="1655763"/>
                          <a:ext cx="1422400"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14707"/>
                                        </p:tgtEl>
                                        <p:attrNameLst>
                                          <p:attrName>style.visibility</p:attrName>
                                        </p:attrNameLst>
                                      </p:cBhvr>
                                      <p:to>
                                        <p:strVal val="visible"/>
                                      </p:to>
                                    </p:set>
                                    <p:animEffect transition="in" filter="blinds(horizontal)">
                                      <p:cBhvr>
                                        <p:cTn id="13" dur="500"/>
                                        <p:tgtEl>
                                          <p:spTgt spid="114707"/>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14704"/>
                                        </p:tgtEl>
                                        <p:attrNameLst>
                                          <p:attrName>style.visibility</p:attrName>
                                        </p:attrNameLst>
                                      </p:cBhvr>
                                      <p:to>
                                        <p:strVal val="visible"/>
                                      </p:to>
                                    </p:set>
                                    <p:animEffect transition="in" filter="blinds(horizontal)">
                                      <p:cBhvr>
                                        <p:cTn id="18" dur="500"/>
                                        <p:tgtEl>
                                          <p:spTgt spid="114704"/>
                                        </p:tgtEl>
                                      </p:cBhvr>
                                    </p:animEffect>
                                  </p:childTnLst>
                                </p:cTn>
                              </p:par>
                              <p:par>
                                <p:cTn id="19" presetID="3" presetClass="entr" presetSubtype="10" fill="hold" nodeType="withEffect">
                                  <p:stCondLst>
                                    <p:cond delay="0"/>
                                  </p:stCondLst>
                                  <p:childTnLst>
                                    <p:set>
                                      <p:cBhvr>
                                        <p:cTn id="20" dur="1" fill="hold">
                                          <p:stCondLst>
                                            <p:cond delay="0"/>
                                          </p:stCondLst>
                                        </p:cTn>
                                        <p:tgtEl>
                                          <p:spTgt spid="114705"/>
                                        </p:tgtEl>
                                        <p:attrNameLst>
                                          <p:attrName>style.visibility</p:attrName>
                                        </p:attrNameLst>
                                      </p:cBhvr>
                                      <p:to>
                                        <p:strVal val="visible"/>
                                      </p:to>
                                    </p:set>
                                    <p:animEffect transition="in" filter="blinds(horizontal)">
                                      <p:cBhvr>
                                        <p:cTn id="21" dur="500"/>
                                        <p:tgtEl>
                                          <p:spTgt spid="114705"/>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nodeType="clickEffect">
                                  <p:stCondLst>
                                    <p:cond delay="0"/>
                                  </p:stCondLst>
                                  <p:childTnLst>
                                    <p:set>
                                      <p:cBhvr>
                                        <p:cTn id="25" dur="1" fill="hold">
                                          <p:stCondLst>
                                            <p:cond delay="0"/>
                                          </p:stCondLst>
                                        </p:cTn>
                                        <p:tgtEl>
                                          <p:spTgt spid="114708"/>
                                        </p:tgtEl>
                                        <p:attrNameLst>
                                          <p:attrName>style.visibility</p:attrName>
                                        </p:attrNameLst>
                                      </p:cBhvr>
                                      <p:to>
                                        <p:strVal val="visible"/>
                                      </p:to>
                                    </p:set>
                                    <p:animEffect transition="in" filter="blinds(horizontal)">
                                      <p:cBhvr>
                                        <p:cTn id="26" dur="500"/>
                                        <p:tgtEl>
                                          <p:spTgt spid="1147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704" grpId="0"/>
      <p:bldP spid="114707"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灯片编号占位符 3"/>
          <p:cNvSpPr>
            <a:spLocks noGrp="1"/>
          </p:cNvSpPr>
          <p:nvPr>
            <p:ph type="sldNum" sz="quarter" idx="12"/>
          </p:nvPr>
        </p:nvSpPr>
        <p:spPr/>
        <p:txBody>
          <a:bodyPr/>
          <a:lstStyle/>
          <a:p>
            <a:fld id="{F906E029-92B5-4626-BA93-516702AE98C5}" type="slidenum">
              <a:rPr lang="en-US" altLang="zh-CN"/>
              <a:pPr/>
              <a:t>74</a:t>
            </a:fld>
            <a:endParaRPr lang="en-US" altLang="zh-CN"/>
          </a:p>
        </p:txBody>
      </p:sp>
      <p:sp>
        <p:nvSpPr>
          <p:cNvPr id="27650" name="Text Box 2"/>
          <p:cNvSpPr txBox="1">
            <a:spLocks noChangeArrowheads="1"/>
          </p:cNvSpPr>
          <p:nvPr/>
        </p:nvSpPr>
        <p:spPr bwMode="auto">
          <a:xfrm>
            <a:off x="251520" y="333375"/>
            <a:ext cx="2131318" cy="646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Bef>
                <a:spcPct val="50000"/>
              </a:spcBef>
            </a:pPr>
            <a:r>
              <a:rPr kumimoji="1" lang="zh-CN" altLang="en-US" sz="3600" b="1" dirty="0" smtClean="0">
                <a:latin typeface="Times New Roman" pitchFamily="18" charset="0"/>
              </a:rPr>
              <a:t>例题</a:t>
            </a:r>
            <a:endParaRPr kumimoji="1" lang="zh-CN" altLang="en-US" sz="3200" b="1" dirty="0">
              <a:latin typeface="Times New Roman" pitchFamily="18" charset="0"/>
            </a:endParaRPr>
          </a:p>
        </p:txBody>
      </p:sp>
      <p:graphicFrame>
        <p:nvGraphicFramePr>
          <p:cNvPr id="27651" name="Object 3"/>
          <p:cNvGraphicFramePr>
            <a:graphicFrameLocks noChangeAspect="1"/>
          </p:cNvGraphicFramePr>
          <p:nvPr>
            <p:extLst>
              <p:ext uri="{D42A27DB-BD31-4B8C-83A1-F6EECF244321}">
                <p14:modId xmlns:p14="http://schemas.microsoft.com/office/powerpoint/2010/main" val="4257931221"/>
              </p:ext>
            </p:extLst>
          </p:nvPr>
        </p:nvGraphicFramePr>
        <p:xfrm>
          <a:off x="2646363" y="364140"/>
          <a:ext cx="4216400" cy="633412"/>
        </p:xfrm>
        <a:graphic>
          <a:graphicData uri="http://schemas.openxmlformats.org/presentationml/2006/ole">
            <mc:AlternateContent xmlns:mc="http://schemas.openxmlformats.org/markup-compatibility/2006">
              <mc:Choice xmlns:v="urn:schemas-microsoft-com:vml" Requires="v">
                <p:oleObj spid="_x0000_s28520" name="Equation" r:id="rId3" imgW="1066680" imgH="203040" progId="Equation.DSMT4">
                  <p:embed/>
                </p:oleObj>
              </mc:Choice>
              <mc:Fallback>
                <p:oleObj name="Equation" r:id="rId3" imgW="1066680" imgH="203040" progId="Equation.DSMT4">
                  <p:embed/>
                  <p:pic>
                    <p:nvPicPr>
                      <p:cNvPr id="0" name="Object 3"/>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2646363" y="364140"/>
                        <a:ext cx="4216400" cy="633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7652" name="Text Box 4"/>
          <p:cNvSpPr txBox="1">
            <a:spLocks noChangeArrowheads="1"/>
          </p:cNvSpPr>
          <p:nvPr/>
        </p:nvSpPr>
        <p:spPr bwMode="auto">
          <a:xfrm>
            <a:off x="1008063" y="1331913"/>
            <a:ext cx="3276600" cy="579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200" b="1">
                <a:latin typeface="Times New Roman" pitchFamily="18" charset="0"/>
              </a:rPr>
              <a:t>则模拟频率为</a:t>
            </a:r>
          </a:p>
        </p:txBody>
      </p:sp>
      <p:graphicFrame>
        <p:nvGraphicFramePr>
          <p:cNvPr id="27653" name="Object 5"/>
          <p:cNvGraphicFramePr>
            <a:graphicFrameLocks noChangeAspect="1"/>
          </p:cNvGraphicFramePr>
          <p:nvPr/>
        </p:nvGraphicFramePr>
        <p:xfrm>
          <a:off x="4427538" y="1341438"/>
          <a:ext cx="2997200" cy="633412"/>
        </p:xfrm>
        <a:graphic>
          <a:graphicData uri="http://schemas.openxmlformats.org/presentationml/2006/ole">
            <mc:AlternateContent xmlns:mc="http://schemas.openxmlformats.org/markup-compatibility/2006">
              <mc:Choice xmlns:v="urn:schemas-microsoft-com:vml" Requires="v">
                <p:oleObj spid="_x0000_s28521" name="Equation" r:id="rId5" imgW="660240" imgH="203040" progId="Equation.DSMT4">
                  <p:embed/>
                </p:oleObj>
              </mc:Choice>
              <mc:Fallback>
                <p:oleObj name="Equation" r:id="rId5" imgW="660240" imgH="203040" progId="Equation.DSMT4">
                  <p:embed/>
                  <p:pic>
                    <p:nvPicPr>
                      <p:cNvPr id="0" name="Object 5"/>
                      <p:cNvPicPr>
                        <a:picLocks noChangeAspect="1" noChangeArrowheads="1"/>
                      </p:cNvPicPr>
                      <p:nvPr/>
                    </p:nvPicPr>
                    <p:blipFill>
                      <a:blip r:embed="rId6">
                        <a:lum bright="-100000"/>
                        <a:grayscl/>
                        <a:biLevel thresh="50000"/>
                        <a:extLst>
                          <a:ext uri="{28A0092B-C50C-407E-A947-70E740481C1C}">
                            <a14:useLocalDpi xmlns:a14="http://schemas.microsoft.com/office/drawing/2010/main" val="0"/>
                          </a:ext>
                        </a:extLst>
                      </a:blip>
                      <a:srcRect/>
                      <a:stretch>
                        <a:fillRect/>
                      </a:stretch>
                    </p:blipFill>
                    <p:spPr bwMode="auto">
                      <a:xfrm>
                        <a:off x="4427538" y="1341438"/>
                        <a:ext cx="2997200" cy="633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7654" name="Text Box 6"/>
          <p:cNvSpPr txBox="1">
            <a:spLocks noChangeArrowheads="1"/>
          </p:cNvSpPr>
          <p:nvPr/>
        </p:nvSpPr>
        <p:spPr bwMode="auto">
          <a:xfrm>
            <a:off x="931863" y="2093913"/>
            <a:ext cx="3711575"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600" b="1">
                <a:latin typeface="Times New Roman" pitchFamily="18" charset="0"/>
              </a:rPr>
              <a:t>设抽样频率为</a:t>
            </a:r>
          </a:p>
        </p:txBody>
      </p:sp>
      <p:graphicFrame>
        <p:nvGraphicFramePr>
          <p:cNvPr id="27655" name="Object 7"/>
          <p:cNvGraphicFramePr>
            <a:graphicFrameLocks noChangeAspect="1"/>
          </p:cNvGraphicFramePr>
          <p:nvPr/>
        </p:nvGraphicFramePr>
        <p:xfrm>
          <a:off x="4356100" y="2133600"/>
          <a:ext cx="2879725" cy="739775"/>
        </p:xfrm>
        <a:graphic>
          <a:graphicData uri="http://schemas.openxmlformats.org/presentationml/2006/ole">
            <mc:AlternateContent xmlns:mc="http://schemas.openxmlformats.org/markup-compatibility/2006">
              <mc:Choice xmlns:v="urn:schemas-microsoft-com:vml" Requires="v">
                <p:oleObj spid="_x0000_s28522" name="Equation" r:id="rId7" imgW="749160" imgH="228600" progId="Equation.DSMT4">
                  <p:embed/>
                </p:oleObj>
              </mc:Choice>
              <mc:Fallback>
                <p:oleObj name="Equation" r:id="rId7" imgW="749160" imgH="228600" progId="Equation.DSMT4">
                  <p:embed/>
                  <p:pic>
                    <p:nvPicPr>
                      <p:cNvPr id="0" name="Object 7"/>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4356100" y="2133600"/>
                        <a:ext cx="2879725" cy="739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7656" name="Object 8"/>
          <p:cNvGraphicFramePr>
            <a:graphicFrameLocks noChangeAspect="1"/>
          </p:cNvGraphicFramePr>
          <p:nvPr/>
        </p:nvGraphicFramePr>
        <p:xfrm>
          <a:off x="830263" y="3068638"/>
          <a:ext cx="7369175" cy="647700"/>
        </p:xfrm>
        <a:graphic>
          <a:graphicData uri="http://schemas.openxmlformats.org/presentationml/2006/ole">
            <mc:AlternateContent xmlns:mc="http://schemas.openxmlformats.org/markup-compatibility/2006">
              <mc:Choice xmlns:v="urn:schemas-microsoft-com:vml" Requires="v">
                <p:oleObj spid="_x0000_s28523" name="Equation" r:id="rId9" imgW="2323800" imgH="203040" progId="Equation.DSMT4">
                  <p:embed/>
                </p:oleObj>
              </mc:Choice>
              <mc:Fallback>
                <p:oleObj name="Equation" r:id="rId9" imgW="2323800" imgH="203040" progId="Equation.DSMT4">
                  <p:embed/>
                  <p:pic>
                    <p:nvPicPr>
                      <p:cNvPr id="0" name="Object 8"/>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830263" y="3068638"/>
                        <a:ext cx="7369175"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7658" name="Text Box 10"/>
          <p:cNvSpPr txBox="1">
            <a:spLocks noChangeArrowheads="1"/>
          </p:cNvSpPr>
          <p:nvPr/>
        </p:nvSpPr>
        <p:spPr bwMode="auto">
          <a:xfrm>
            <a:off x="946150" y="4521200"/>
            <a:ext cx="2057400"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600" b="1">
                <a:latin typeface="Times New Roman" pitchFamily="18" charset="0"/>
              </a:rPr>
              <a:t>则周期</a:t>
            </a:r>
          </a:p>
        </p:txBody>
      </p:sp>
      <p:graphicFrame>
        <p:nvGraphicFramePr>
          <p:cNvPr id="27659" name="Object 11"/>
          <p:cNvGraphicFramePr>
            <a:graphicFrameLocks noChangeAspect="1"/>
          </p:cNvGraphicFramePr>
          <p:nvPr/>
        </p:nvGraphicFramePr>
        <p:xfrm>
          <a:off x="2790825" y="4597400"/>
          <a:ext cx="1181100" cy="530225"/>
        </p:xfrm>
        <a:graphic>
          <a:graphicData uri="http://schemas.openxmlformats.org/presentationml/2006/ole">
            <mc:AlternateContent xmlns:mc="http://schemas.openxmlformats.org/markup-compatibility/2006">
              <mc:Choice xmlns:v="urn:schemas-microsoft-com:vml" Requires="v">
                <p:oleObj spid="_x0000_s28524" name="Equation" r:id="rId11" imgW="393480" imgH="177480" progId="Equation.DSMT4">
                  <p:embed/>
                </p:oleObj>
              </mc:Choice>
              <mc:Fallback>
                <p:oleObj name="Equation" r:id="rId11" imgW="393480" imgH="177480" progId="Equation.DSMT4">
                  <p:embed/>
                  <p:pic>
                    <p:nvPicPr>
                      <p:cNvPr id="0" name="Object 11"/>
                      <p:cNvPicPr>
                        <a:picLocks noChangeAspect="1" noChangeArrowheads="1"/>
                      </p:cNvPicPr>
                      <p:nvPr/>
                    </p:nvPicPr>
                    <p:blipFill>
                      <a:blip r:embed="rId12">
                        <a:lum bright="-100000"/>
                        <a:extLst>
                          <a:ext uri="{28A0092B-C50C-407E-A947-70E740481C1C}">
                            <a14:useLocalDpi xmlns:a14="http://schemas.microsoft.com/office/drawing/2010/main" val="0"/>
                          </a:ext>
                        </a:extLst>
                      </a:blip>
                      <a:srcRect/>
                      <a:stretch>
                        <a:fillRect/>
                      </a:stretch>
                    </p:blipFill>
                    <p:spPr bwMode="auto">
                      <a:xfrm>
                        <a:off x="2790825" y="4597400"/>
                        <a:ext cx="1181100" cy="53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7660" name="Object 12"/>
          <p:cNvGraphicFramePr>
            <a:graphicFrameLocks noChangeAspect="1"/>
          </p:cNvGraphicFramePr>
          <p:nvPr/>
        </p:nvGraphicFramePr>
        <p:xfrm>
          <a:off x="2081213" y="3876675"/>
          <a:ext cx="2895600" cy="533400"/>
        </p:xfrm>
        <a:graphic>
          <a:graphicData uri="http://schemas.openxmlformats.org/presentationml/2006/ole">
            <mc:AlternateContent xmlns:mc="http://schemas.openxmlformats.org/markup-compatibility/2006">
              <mc:Choice xmlns:v="urn:schemas-microsoft-com:vml" Requires="v">
                <p:oleObj spid="_x0000_s28525" name="Equation" r:id="rId13" imgW="952200" imgH="177480" progId="Equation.DSMT4">
                  <p:embed/>
                </p:oleObj>
              </mc:Choice>
              <mc:Fallback>
                <p:oleObj name="Equation" r:id="rId13" imgW="952200" imgH="177480" progId="Equation.DSMT4">
                  <p:embed/>
                  <p:pic>
                    <p:nvPicPr>
                      <p:cNvPr id="0" name="Object 12"/>
                      <p:cNvPicPr>
                        <a:picLocks noChangeAspect="1" noChangeArrowheads="1"/>
                      </p:cNvPicPr>
                      <p:nvPr/>
                    </p:nvPicPr>
                    <p:blipFill>
                      <a:blip r:embed="rId14">
                        <a:lum bright="-38000"/>
                        <a:extLst>
                          <a:ext uri="{28A0092B-C50C-407E-A947-70E740481C1C}">
                            <a14:useLocalDpi xmlns:a14="http://schemas.microsoft.com/office/drawing/2010/main" val="0"/>
                          </a:ext>
                        </a:extLst>
                      </a:blip>
                      <a:srcRect/>
                      <a:stretch>
                        <a:fillRect/>
                      </a:stretch>
                    </p:blipFill>
                    <p:spPr bwMode="auto">
                      <a:xfrm>
                        <a:off x="2081213" y="3876675"/>
                        <a:ext cx="28956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7661" name="Text Box 13"/>
          <p:cNvSpPr txBox="1">
            <a:spLocks noChangeArrowheads="1"/>
          </p:cNvSpPr>
          <p:nvPr/>
        </p:nvSpPr>
        <p:spPr bwMode="auto">
          <a:xfrm>
            <a:off x="755650" y="5532438"/>
            <a:ext cx="2057400"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600" b="1">
                <a:latin typeface="Times New Roman" pitchFamily="18" charset="0"/>
              </a:rPr>
              <a:t>或</a:t>
            </a:r>
          </a:p>
        </p:txBody>
      </p:sp>
      <p:graphicFrame>
        <p:nvGraphicFramePr>
          <p:cNvPr id="27662" name="Object 14"/>
          <p:cNvGraphicFramePr>
            <a:graphicFrameLocks noChangeAspect="1"/>
          </p:cNvGraphicFramePr>
          <p:nvPr/>
        </p:nvGraphicFramePr>
        <p:xfrm>
          <a:off x="1663700" y="5229225"/>
          <a:ext cx="4687888" cy="1355725"/>
        </p:xfrm>
        <a:graphic>
          <a:graphicData uri="http://schemas.openxmlformats.org/presentationml/2006/ole">
            <mc:AlternateContent xmlns:mc="http://schemas.openxmlformats.org/markup-compatibility/2006">
              <mc:Choice xmlns:v="urn:schemas-microsoft-com:vml" Requires="v">
                <p:oleObj spid="_x0000_s28526" name="Equation" r:id="rId15" imgW="1485720" imgH="431640" progId="Equation.DSMT4">
                  <p:embed/>
                </p:oleObj>
              </mc:Choice>
              <mc:Fallback>
                <p:oleObj name="Equation" r:id="rId15" imgW="1485720" imgH="431640" progId="Equation.DSMT4">
                  <p:embed/>
                  <p:pic>
                    <p:nvPicPr>
                      <p:cNvPr id="0" name="Object 14"/>
                      <p:cNvPicPr>
                        <a:picLocks noChangeAspect="1" noChangeArrowheads="1"/>
                      </p:cNvPicPr>
                      <p:nvPr/>
                    </p:nvPicPr>
                    <p:blipFill>
                      <a:blip r:embed="rId16">
                        <a:lum bright="-38000"/>
                        <a:extLst>
                          <a:ext uri="{28A0092B-C50C-407E-A947-70E740481C1C}">
                            <a14:useLocalDpi xmlns:a14="http://schemas.microsoft.com/office/drawing/2010/main" val="0"/>
                          </a:ext>
                        </a:extLst>
                      </a:blip>
                      <a:srcRect/>
                      <a:stretch>
                        <a:fillRect/>
                      </a:stretch>
                    </p:blipFill>
                    <p:spPr bwMode="auto">
                      <a:xfrm>
                        <a:off x="1663700" y="5229225"/>
                        <a:ext cx="4687888" cy="1355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7663" name="Object 15"/>
          <p:cNvGraphicFramePr>
            <a:graphicFrameLocks noChangeAspect="1"/>
          </p:cNvGraphicFramePr>
          <p:nvPr/>
        </p:nvGraphicFramePr>
        <p:xfrm>
          <a:off x="6804025" y="5516563"/>
          <a:ext cx="1638300" cy="681037"/>
        </p:xfrm>
        <a:graphic>
          <a:graphicData uri="http://schemas.openxmlformats.org/presentationml/2006/ole">
            <mc:AlternateContent xmlns:mc="http://schemas.openxmlformats.org/markup-compatibility/2006">
              <mc:Choice xmlns:v="urn:schemas-microsoft-com:vml" Requires="v">
                <p:oleObj spid="_x0000_s28527" name="Equation" r:id="rId17" imgW="545760" imgH="228600" progId="Equation.DSMT4">
                  <p:embed/>
                </p:oleObj>
              </mc:Choice>
              <mc:Fallback>
                <p:oleObj name="Equation" r:id="rId17" imgW="545760" imgH="228600" progId="Equation.DSMT4">
                  <p:embed/>
                  <p:pic>
                    <p:nvPicPr>
                      <p:cNvPr id="0" name="Object 15"/>
                      <p:cNvPicPr>
                        <a:picLocks noChangeAspect="1" noChangeArrowheads="1"/>
                      </p:cNvPicPr>
                      <p:nvPr/>
                    </p:nvPicPr>
                    <p:blipFill>
                      <a:blip r:embed="rId18">
                        <a:lum bright="-100000"/>
                        <a:extLst>
                          <a:ext uri="{28A0092B-C50C-407E-A947-70E740481C1C}">
                            <a14:useLocalDpi xmlns:a14="http://schemas.microsoft.com/office/drawing/2010/main" val="0"/>
                          </a:ext>
                        </a:extLst>
                      </a:blip>
                      <a:srcRect/>
                      <a:stretch>
                        <a:fillRect/>
                      </a:stretch>
                    </p:blipFill>
                    <p:spPr bwMode="auto">
                      <a:xfrm>
                        <a:off x="6804025" y="5516563"/>
                        <a:ext cx="1638300" cy="681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blinds(horizontal)">
                                      <p:cBhvr>
                                        <p:cTn id="7" dur="500"/>
                                        <p:tgtEl>
                                          <p:spTgt spid="276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7651"/>
                                        </p:tgtEl>
                                        <p:attrNameLst>
                                          <p:attrName>style.visibility</p:attrName>
                                        </p:attrNameLst>
                                      </p:cBhvr>
                                      <p:to>
                                        <p:strVal val="visible"/>
                                      </p:to>
                                    </p:set>
                                    <p:animEffect transition="in" filter="blinds(horizontal)">
                                      <p:cBhvr>
                                        <p:cTn id="12" dur="500"/>
                                        <p:tgtEl>
                                          <p:spTgt spid="2765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7652"/>
                                        </p:tgtEl>
                                        <p:attrNameLst>
                                          <p:attrName>style.visibility</p:attrName>
                                        </p:attrNameLst>
                                      </p:cBhvr>
                                      <p:to>
                                        <p:strVal val="visible"/>
                                      </p:to>
                                    </p:set>
                                    <p:animEffect transition="in" filter="blinds(horizontal)">
                                      <p:cBhvr>
                                        <p:cTn id="17" dur="500"/>
                                        <p:tgtEl>
                                          <p:spTgt spid="2765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27653"/>
                                        </p:tgtEl>
                                        <p:attrNameLst>
                                          <p:attrName>style.visibility</p:attrName>
                                        </p:attrNameLst>
                                      </p:cBhvr>
                                      <p:to>
                                        <p:strVal val="visible"/>
                                      </p:to>
                                    </p:set>
                                    <p:animEffect transition="in" filter="blinds(horizontal)">
                                      <p:cBhvr>
                                        <p:cTn id="22" dur="500"/>
                                        <p:tgtEl>
                                          <p:spTgt spid="2765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7654"/>
                                        </p:tgtEl>
                                        <p:attrNameLst>
                                          <p:attrName>style.visibility</p:attrName>
                                        </p:attrNameLst>
                                      </p:cBhvr>
                                      <p:to>
                                        <p:strVal val="visible"/>
                                      </p:to>
                                    </p:set>
                                    <p:animEffect transition="in" filter="blinds(horizontal)">
                                      <p:cBhvr>
                                        <p:cTn id="27" dur="500"/>
                                        <p:tgtEl>
                                          <p:spTgt spid="2765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27655"/>
                                        </p:tgtEl>
                                        <p:attrNameLst>
                                          <p:attrName>style.visibility</p:attrName>
                                        </p:attrNameLst>
                                      </p:cBhvr>
                                      <p:to>
                                        <p:strVal val="visible"/>
                                      </p:to>
                                    </p:set>
                                    <p:animEffect transition="in" filter="blinds(horizontal)">
                                      <p:cBhvr>
                                        <p:cTn id="32" dur="500"/>
                                        <p:tgtEl>
                                          <p:spTgt spid="2765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27656"/>
                                        </p:tgtEl>
                                        <p:attrNameLst>
                                          <p:attrName>style.visibility</p:attrName>
                                        </p:attrNameLst>
                                      </p:cBhvr>
                                      <p:to>
                                        <p:strVal val="visible"/>
                                      </p:to>
                                    </p:set>
                                    <p:animEffect transition="in" filter="blinds(horizontal)">
                                      <p:cBhvr>
                                        <p:cTn id="37" dur="500"/>
                                        <p:tgtEl>
                                          <p:spTgt spid="2765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27660"/>
                                        </p:tgtEl>
                                        <p:attrNameLst>
                                          <p:attrName>style.visibility</p:attrName>
                                        </p:attrNameLst>
                                      </p:cBhvr>
                                      <p:to>
                                        <p:strVal val="visible"/>
                                      </p:to>
                                    </p:set>
                                    <p:animEffect transition="in" filter="blinds(horizontal)">
                                      <p:cBhvr>
                                        <p:cTn id="42" dur="500"/>
                                        <p:tgtEl>
                                          <p:spTgt spid="2766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7658"/>
                                        </p:tgtEl>
                                        <p:attrNameLst>
                                          <p:attrName>style.visibility</p:attrName>
                                        </p:attrNameLst>
                                      </p:cBhvr>
                                      <p:to>
                                        <p:strVal val="visible"/>
                                      </p:to>
                                    </p:set>
                                    <p:animEffect transition="in" filter="blinds(horizontal)">
                                      <p:cBhvr>
                                        <p:cTn id="47" dur="500"/>
                                        <p:tgtEl>
                                          <p:spTgt spid="2765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nodeType="clickEffect">
                                  <p:stCondLst>
                                    <p:cond delay="0"/>
                                  </p:stCondLst>
                                  <p:childTnLst>
                                    <p:set>
                                      <p:cBhvr>
                                        <p:cTn id="51" dur="1" fill="hold">
                                          <p:stCondLst>
                                            <p:cond delay="0"/>
                                          </p:stCondLst>
                                        </p:cTn>
                                        <p:tgtEl>
                                          <p:spTgt spid="27659"/>
                                        </p:tgtEl>
                                        <p:attrNameLst>
                                          <p:attrName>style.visibility</p:attrName>
                                        </p:attrNameLst>
                                      </p:cBhvr>
                                      <p:to>
                                        <p:strVal val="visible"/>
                                      </p:to>
                                    </p:set>
                                    <p:animEffect transition="in" filter="blinds(horizontal)">
                                      <p:cBhvr>
                                        <p:cTn id="52" dur="500"/>
                                        <p:tgtEl>
                                          <p:spTgt spid="27659"/>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7661"/>
                                        </p:tgtEl>
                                        <p:attrNameLst>
                                          <p:attrName>style.visibility</p:attrName>
                                        </p:attrNameLst>
                                      </p:cBhvr>
                                      <p:to>
                                        <p:strVal val="visible"/>
                                      </p:to>
                                    </p:set>
                                    <p:animEffect transition="in" filter="blinds(horizontal)">
                                      <p:cBhvr>
                                        <p:cTn id="57" dur="500"/>
                                        <p:tgtEl>
                                          <p:spTgt spid="27661"/>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nodeType="clickEffect">
                                  <p:stCondLst>
                                    <p:cond delay="0"/>
                                  </p:stCondLst>
                                  <p:childTnLst>
                                    <p:set>
                                      <p:cBhvr>
                                        <p:cTn id="61" dur="1" fill="hold">
                                          <p:stCondLst>
                                            <p:cond delay="0"/>
                                          </p:stCondLst>
                                        </p:cTn>
                                        <p:tgtEl>
                                          <p:spTgt spid="27662"/>
                                        </p:tgtEl>
                                        <p:attrNameLst>
                                          <p:attrName>style.visibility</p:attrName>
                                        </p:attrNameLst>
                                      </p:cBhvr>
                                      <p:to>
                                        <p:strVal val="visible"/>
                                      </p:to>
                                    </p:set>
                                    <p:animEffect transition="in" filter="blinds(horizontal)">
                                      <p:cBhvr>
                                        <p:cTn id="62" dur="500"/>
                                        <p:tgtEl>
                                          <p:spTgt spid="27662"/>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nodeType="clickEffect">
                                  <p:stCondLst>
                                    <p:cond delay="0"/>
                                  </p:stCondLst>
                                  <p:childTnLst>
                                    <p:set>
                                      <p:cBhvr>
                                        <p:cTn id="66" dur="1" fill="hold">
                                          <p:stCondLst>
                                            <p:cond delay="0"/>
                                          </p:stCondLst>
                                        </p:cTn>
                                        <p:tgtEl>
                                          <p:spTgt spid="27663"/>
                                        </p:tgtEl>
                                        <p:attrNameLst>
                                          <p:attrName>style.visibility</p:attrName>
                                        </p:attrNameLst>
                                      </p:cBhvr>
                                      <p:to>
                                        <p:strVal val="visible"/>
                                      </p:to>
                                    </p:set>
                                    <p:animEffect transition="in" filter="blinds(horizontal)">
                                      <p:cBhvr>
                                        <p:cTn id="67" dur="500"/>
                                        <p:tgtEl>
                                          <p:spTgt spid="276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27652" grpId="0"/>
      <p:bldP spid="27654" grpId="0"/>
      <p:bldP spid="27658" grpId="0"/>
      <p:bldP spid="27661"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4"/>
          <p:cNvSpPr>
            <a:spLocks noGrp="1"/>
          </p:cNvSpPr>
          <p:nvPr>
            <p:ph type="sldNum" sz="quarter" idx="12"/>
          </p:nvPr>
        </p:nvSpPr>
        <p:spPr/>
        <p:txBody>
          <a:bodyPr/>
          <a:lstStyle/>
          <a:p>
            <a:fld id="{0E86A480-2C25-43CE-8845-107AB15B99C6}" type="slidenum">
              <a:rPr lang="en-US" altLang="zh-CN"/>
              <a:pPr/>
              <a:t>75</a:t>
            </a:fld>
            <a:endParaRPr lang="en-US" altLang="zh-CN"/>
          </a:p>
        </p:txBody>
      </p:sp>
      <p:graphicFrame>
        <p:nvGraphicFramePr>
          <p:cNvPr id="194563" name="Object 3"/>
          <p:cNvGraphicFramePr>
            <a:graphicFrameLocks noGrp="1" noChangeAspect="1"/>
          </p:cNvGraphicFramePr>
          <p:nvPr>
            <p:ph/>
            <p:extLst>
              <p:ext uri="{D42A27DB-BD31-4B8C-83A1-F6EECF244321}">
                <p14:modId xmlns:p14="http://schemas.microsoft.com/office/powerpoint/2010/main" val="1146840322"/>
              </p:ext>
            </p:extLst>
          </p:nvPr>
        </p:nvGraphicFramePr>
        <p:xfrm>
          <a:off x="1042988" y="5934075"/>
          <a:ext cx="6553200" cy="433388"/>
        </p:xfrm>
        <a:graphic>
          <a:graphicData uri="http://schemas.openxmlformats.org/presentationml/2006/ole">
            <mc:AlternateContent xmlns:mc="http://schemas.openxmlformats.org/markup-compatibility/2006">
              <mc:Choice xmlns:v="urn:schemas-microsoft-com:vml" Requires="v">
                <p:oleObj spid="_x0000_s194671" name="Equation" r:id="rId3" imgW="6730920" imgH="444240" progId="Equation.DSMT4">
                  <p:embed/>
                </p:oleObj>
              </mc:Choice>
              <mc:Fallback>
                <p:oleObj name="Equation" r:id="rId3" imgW="6730920" imgH="444240" progId="Equation.DSMT4">
                  <p:embed/>
                  <p:pic>
                    <p:nvPicPr>
                      <p:cNvPr id="0" name="Object 3"/>
                      <p:cNvPicPr>
                        <a:picLocks noChangeAspect="1" noChangeArrowheads="1"/>
                      </p:cNvPicPr>
                      <p:nvPr/>
                    </p:nvPicPr>
                    <p:blipFill>
                      <a:blip r:embed="rId4"/>
                      <a:srcRect/>
                      <a:stretch>
                        <a:fillRect/>
                      </a:stretch>
                    </p:blipFill>
                    <p:spPr bwMode="auto">
                      <a:xfrm>
                        <a:off x="1042988" y="5934075"/>
                        <a:ext cx="6553200" cy="433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9456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650" y="404813"/>
            <a:ext cx="7993063" cy="51149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灯片编号占位符 3"/>
          <p:cNvSpPr>
            <a:spLocks noGrp="1"/>
          </p:cNvSpPr>
          <p:nvPr>
            <p:ph type="sldNum" sz="quarter" idx="12"/>
          </p:nvPr>
        </p:nvSpPr>
        <p:spPr/>
        <p:txBody>
          <a:bodyPr/>
          <a:lstStyle/>
          <a:p>
            <a:fld id="{DFD31894-ACB5-42A4-A247-7201CD74FD0D}" type="slidenum">
              <a:rPr lang="en-US" altLang="zh-CN"/>
              <a:pPr/>
              <a:t>76</a:t>
            </a:fld>
            <a:endParaRPr lang="en-US" altLang="zh-CN"/>
          </a:p>
        </p:txBody>
      </p:sp>
      <p:graphicFrame>
        <p:nvGraphicFramePr>
          <p:cNvPr id="28674" name="Object 2"/>
          <p:cNvGraphicFramePr>
            <a:graphicFrameLocks noChangeAspect="1"/>
          </p:cNvGraphicFramePr>
          <p:nvPr/>
        </p:nvGraphicFramePr>
        <p:xfrm>
          <a:off x="4356100" y="333375"/>
          <a:ext cx="1933575" cy="1106488"/>
        </p:xfrm>
        <a:graphic>
          <a:graphicData uri="http://schemas.openxmlformats.org/presentationml/2006/ole">
            <mc:AlternateContent xmlns:mc="http://schemas.openxmlformats.org/markup-compatibility/2006">
              <mc:Choice xmlns:v="urn:schemas-microsoft-com:vml" Requires="v">
                <p:oleObj spid="_x0000_s29527" name="Equation" r:id="rId3" imgW="685800" imgH="393480" progId="Equation.DSMT4">
                  <p:embed/>
                </p:oleObj>
              </mc:Choice>
              <mc:Fallback>
                <p:oleObj name="Equation" r:id="rId3" imgW="685800" imgH="393480" progId="Equation.DSMT4">
                  <p:embed/>
                  <p:pic>
                    <p:nvPicPr>
                      <p:cNvPr id="0" name="Object 2"/>
                      <p:cNvPicPr>
                        <a:picLocks noChangeAspect="1" noChangeArrowheads="1"/>
                      </p:cNvPicPr>
                      <p:nvPr/>
                    </p:nvPicPr>
                    <p:blipFill>
                      <a:blip r:embed="rId4">
                        <a:lum bright="-54000"/>
                        <a:extLst>
                          <a:ext uri="{28A0092B-C50C-407E-A947-70E740481C1C}">
                            <a14:useLocalDpi xmlns:a14="http://schemas.microsoft.com/office/drawing/2010/main" val="0"/>
                          </a:ext>
                        </a:extLst>
                      </a:blip>
                      <a:srcRect/>
                      <a:stretch>
                        <a:fillRect/>
                      </a:stretch>
                    </p:blipFill>
                    <p:spPr bwMode="auto">
                      <a:xfrm>
                        <a:off x="4356100" y="333375"/>
                        <a:ext cx="1933575" cy="1106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676" name="Object 4"/>
          <p:cNvGraphicFramePr>
            <a:graphicFrameLocks noChangeAspect="1"/>
          </p:cNvGraphicFramePr>
          <p:nvPr/>
        </p:nvGraphicFramePr>
        <p:xfrm>
          <a:off x="4067175" y="1412875"/>
          <a:ext cx="4513263" cy="1106488"/>
        </p:xfrm>
        <a:graphic>
          <a:graphicData uri="http://schemas.openxmlformats.org/presentationml/2006/ole">
            <mc:AlternateContent xmlns:mc="http://schemas.openxmlformats.org/markup-compatibility/2006">
              <mc:Choice xmlns:v="urn:schemas-microsoft-com:vml" Requires="v">
                <p:oleObj spid="_x0000_s29528" name="Equation" r:id="rId5" imgW="1600200" imgH="393480" progId="Equation.DSMT4">
                  <p:embed/>
                </p:oleObj>
              </mc:Choice>
              <mc:Fallback>
                <p:oleObj name="Equation" r:id="rId5" imgW="1600200" imgH="393480" progId="Equation.DSMT4">
                  <p:embed/>
                  <p:pic>
                    <p:nvPicPr>
                      <p:cNvPr id="0" name="Object 4"/>
                      <p:cNvPicPr>
                        <a:picLocks noChangeAspect="1" noChangeArrowheads="1"/>
                      </p:cNvPicPr>
                      <p:nvPr/>
                    </p:nvPicPr>
                    <p:blipFill>
                      <a:blip r:embed="rId6">
                        <a:lum bright="-54000"/>
                        <a:extLst>
                          <a:ext uri="{28A0092B-C50C-407E-A947-70E740481C1C}">
                            <a14:useLocalDpi xmlns:a14="http://schemas.microsoft.com/office/drawing/2010/main" val="0"/>
                          </a:ext>
                        </a:extLst>
                      </a:blip>
                      <a:srcRect/>
                      <a:stretch>
                        <a:fillRect/>
                      </a:stretch>
                    </p:blipFill>
                    <p:spPr bwMode="auto">
                      <a:xfrm>
                        <a:off x="4067175" y="1412875"/>
                        <a:ext cx="4513263" cy="1106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677" name="Object 5"/>
          <p:cNvGraphicFramePr>
            <a:graphicFrameLocks noChangeAspect="1"/>
          </p:cNvGraphicFramePr>
          <p:nvPr/>
        </p:nvGraphicFramePr>
        <p:xfrm>
          <a:off x="539750" y="620713"/>
          <a:ext cx="2722563" cy="571500"/>
        </p:xfrm>
        <a:graphic>
          <a:graphicData uri="http://schemas.openxmlformats.org/presentationml/2006/ole">
            <mc:AlternateContent xmlns:mc="http://schemas.openxmlformats.org/markup-compatibility/2006">
              <mc:Choice xmlns:v="urn:schemas-microsoft-com:vml" Requires="v">
                <p:oleObj spid="_x0000_s29529" name="Equation" r:id="rId7" imgW="965160" imgH="203040" progId="Equation.DSMT4">
                  <p:embed/>
                </p:oleObj>
              </mc:Choice>
              <mc:Fallback>
                <p:oleObj name="Equation" r:id="rId7" imgW="965160" imgH="203040" progId="Equation.DSMT4">
                  <p:embed/>
                  <p:pic>
                    <p:nvPicPr>
                      <p:cNvPr id="0" name="Object 5"/>
                      <p:cNvPicPr>
                        <a:picLocks noChangeAspect="1" noChangeArrowheads="1"/>
                      </p:cNvPicPr>
                      <p:nvPr/>
                    </p:nvPicPr>
                    <p:blipFill>
                      <a:blip r:embed="rId8">
                        <a:lum bright="-54000"/>
                        <a:extLst>
                          <a:ext uri="{28A0092B-C50C-407E-A947-70E740481C1C}">
                            <a14:useLocalDpi xmlns:a14="http://schemas.microsoft.com/office/drawing/2010/main" val="0"/>
                          </a:ext>
                        </a:extLst>
                      </a:blip>
                      <a:srcRect/>
                      <a:stretch>
                        <a:fillRect/>
                      </a:stretch>
                    </p:blipFill>
                    <p:spPr bwMode="auto">
                      <a:xfrm>
                        <a:off x="539750" y="620713"/>
                        <a:ext cx="2722563"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678" name="Object 6"/>
          <p:cNvGraphicFramePr>
            <a:graphicFrameLocks noChangeAspect="1"/>
          </p:cNvGraphicFramePr>
          <p:nvPr/>
        </p:nvGraphicFramePr>
        <p:xfrm>
          <a:off x="649288" y="3933825"/>
          <a:ext cx="3365500" cy="1106488"/>
        </p:xfrm>
        <a:graphic>
          <a:graphicData uri="http://schemas.openxmlformats.org/presentationml/2006/ole">
            <mc:AlternateContent xmlns:mc="http://schemas.openxmlformats.org/markup-compatibility/2006">
              <mc:Choice xmlns:v="urn:schemas-microsoft-com:vml" Requires="v">
                <p:oleObj spid="_x0000_s29530" name="Equation" r:id="rId9" imgW="1193760" imgH="393480" progId="Equation.DSMT4">
                  <p:embed/>
                </p:oleObj>
              </mc:Choice>
              <mc:Fallback>
                <p:oleObj name="Equation" r:id="rId9" imgW="1193760" imgH="393480" progId="Equation.DSMT4">
                  <p:embed/>
                  <p:pic>
                    <p:nvPicPr>
                      <p:cNvPr id="0" name="Object 6"/>
                      <p:cNvPicPr>
                        <a:picLocks noChangeAspect="1" noChangeArrowheads="1"/>
                      </p:cNvPicPr>
                      <p:nvPr/>
                    </p:nvPicPr>
                    <p:blipFill>
                      <a:blip r:embed="rId10">
                        <a:lum bright="-54000"/>
                        <a:extLst>
                          <a:ext uri="{28A0092B-C50C-407E-A947-70E740481C1C}">
                            <a14:useLocalDpi xmlns:a14="http://schemas.microsoft.com/office/drawing/2010/main" val="0"/>
                          </a:ext>
                        </a:extLst>
                      </a:blip>
                      <a:srcRect/>
                      <a:stretch>
                        <a:fillRect/>
                      </a:stretch>
                    </p:blipFill>
                    <p:spPr bwMode="auto">
                      <a:xfrm>
                        <a:off x="649288" y="3933825"/>
                        <a:ext cx="3365500" cy="1106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679" name="Object 7"/>
          <p:cNvGraphicFramePr>
            <a:graphicFrameLocks noChangeAspect="1"/>
          </p:cNvGraphicFramePr>
          <p:nvPr/>
        </p:nvGraphicFramePr>
        <p:xfrm>
          <a:off x="468313" y="1557338"/>
          <a:ext cx="3689350" cy="571500"/>
        </p:xfrm>
        <a:graphic>
          <a:graphicData uri="http://schemas.openxmlformats.org/presentationml/2006/ole">
            <mc:AlternateContent xmlns:mc="http://schemas.openxmlformats.org/markup-compatibility/2006">
              <mc:Choice xmlns:v="urn:schemas-microsoft-com:vml" Requires="v">
                <p:oleObj spid="_x0000_s29531" name="Equation" r:id="rId11" imgW="1307880" imgH="203040" progId="Equation.DSMT4">
                  <p:embed/>
                </p:oleObj>
              </mc:Choice>
              <mc:Fallback>
                <p:oleObj name="Equation" r:id="rId11" imgW="1307880" imgH="203040" progId="Equation.DSMT4">
                  <p:embed/>
                  <p:pic>
                    <p:nvPicPr>
                      <p:cNvPr id="0" name="Object 7"/>
                      <p:cNvPicPr>
                        <a:picLocks noChangeAspect="1" noChangeArrowheads="1"/>
                      </p:cNvPicPr>
                      <p:nvPr/>
                    </p:nvPicPr>
                    <p:blipFill>
                      <a:blip r:embed="rId12">
                        <a:lum bright="-54000"/>
                        <a:extLst>
                          <a:ext uri="{28A0092B-C50C-407E-A947-70E740481C1C}">
                            <a14:useLocalDpi xmlns:a14="http://schemas.microsoft.com/office/drawing/2010/main" val="0"/>
                          </a:ext>
                        </a:extLst>
                      </a:blip>
                      <a:srcRect/>
                      <a:stretch>
                        <a:fillRect/>
                      </a:stretch>
                    </p:blipFill>
                    <p:spPr bwMode="auto">
                      <a:xfrm>
                        <a:off x="468313" y="1557338"/>
                        <a:ext cx="3689350"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680" name="Text Box 8"/>
          <p:cNvSpPr txBox="1">
            <a:spLocks noChangeArrowheads="1"/>
          </p:cNvSpPr>
          <p:nvPr/>
        </p:nvSpPr>
        <p:spPr bwMode="auto">
          <a:xfrm>
            <a:off x="1763713" y="2781300"/>
            <a:ext cx="5256212"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600">
                <a:latin typeface="Times New Roman" pitchFamily="18" charset="0"/>
              </a:rPr>
              <a:t>周期序列，周期为</a:t>
            </a:r>
            <a:r>
              <a:rPr kumimoji="1" lang="en-US" altLang="zh-CN" sz="3600">
                <a:latin typeface="Times New Roman" pitchFamily="18" charset="0"/>
              </a:rPr>
              <a:t>200</a:t>
            </a:r>
          </a:p>
        </p:txBody>
      </p:sp>
      <p:graphicFrame>
        <p:nvGraphicFramePr>
          <p:cNvPr id="28682" name="Object 10"/>
          <p:cNvGraphicFramePr>
            <a:graphicFrameLocks noChangeAspect="1"/>
          </p:cNvGraphicFramePr>
          <p:nvPr/>
        </p:nvGraphicFramePr>
        <p:xfrm>
          <a:off x="4013200" y="4005263"/>
          <a:ext cx="4906963" cy="1106487"/>
        </p:xfrm>
        <a:graphic>
          <a:graphicData uri="http://schemas.openxmlformats.org/presentationml/2006/ole">
            <mc:AlternateContent xmlns:mc="http://schemas.openxmlformats.org/markup-compatibility/2006">
              <mc:Choice xmlns:v="urn:schemas-microsoft-com:vml" Requires="v">
                <p:oleObj spid="_x0000_s29532" name="Equation" r:id="rId13" imgW="1739880" imgH="393480" progId="Equation.DSMT4">
                  <p:embed/>
                </p:oleObj>
              </mc:Choice>
              <mc:Fallback>
                <p:oleObj name="Equation" r:id="rId13" imgW="1739880" imgH="393480" progId="Equation.DSMT4">
                  <p:embed/>
                  <p:pic>
                    <p:nvPicPr>
                      <p:cNvPr id="0" name="Object 10"/>
                      <p:cNvPicPr>
                        <a:picLocks noChangeAspect="1" noChangeArrowheads="1"/>
                      </p:cNvPicPr>
                      <p:nvPr/>
                    </p:nvPicPr>
                    <p:blipFill>
                      <a:blip r:embed="rId14">
                        <a:lum bright="-54000"/>
                        <a:extLst>
                          <a:ext uri="{28A0092B-C50C-407E-A947-70E740481C1C}">
                            <a14:useLocalDpi xmlns:a14="http://schemas.microsoft.com/office/drawing/2010/main" val="0"/>
                          </a:ext>
                        </a:extLst>
                      </a:blip>
                      <a:srcRect/>
                      <a:stretch>
                        <a:fillRect/>
                      </a:stretch>
                    </p:blipFill>
                    <p:spPr bwMode="auto">
                      <a:xfrm>
                        <a:off x="4013200" y="4005263"/>
                        <a:ext cx="4906963" cy="1106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683" name="Text Box 11"/>
          <p:cNvSpPr txBox="1">
            <a:spLocks noChangeArrowheads="1"/>
          </p:cNvSpPr>
          <p:nvPr/>
        </p:nvSpPr>
        <p:spPr bwMode="auto">
          <a:xfrm>
            <a:off x="1763713" y="5300663"/>
            <a:ext cx="5256212"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600">
                <a:latin typeface="Times New Roman" pitchFamily="18" charset="0"/>
              </a:rPr>
              <a:t>周期序列，周期为</a:t>
            </a:r>
            <a:r>
              <a:rPr kumimoji="1" lang="en-US" altLang="zh-CN" sz="3600">
                <a:latin typeface="Times New Roman" pitchFamily="18" charset="0"/>
              </a:rPr>
              <a:t>5</a:t>
            </a:r>
          </a:p>
        </p:txBody>
      </p:sp>
      <p:graphicFrame>
        <p:nvGraphicFramePr>
          <p:cNvPr id="28684" name="Object 12"/>
          <p:cNvGraphicFramePr>
            <a:graphicFrameLocks noChangeAspect="1"/>
          </p:cNvGraphicFramePr>
          <p:nvPr/>
        </p:nvGraphicFramePr>
        <p:xfrm>
          <a:off x="900113" y="2852738"/>
          <a:ext cx="895350" cy="571500"/>
        </p:xfrm>
        <a:graphic>
          <a:graphicData uri="http://schemas.openxmlformats.org/presentationml/2006/ole">
            <mc:AlternateContent xmlns:mc="http://schemas.openxmlformats.org/markup-compatibility/2006">
              <mc:Choice xmlns:v="urn:schemas-microsoft-com:vml" Requires="v">
                <p:oleObj spid="_x0000_s29533" name="Equation" r:id="rId15" imgW="317160" imgH="203040" progId="Equation.DSMT4">
                  <p:embed/>
                </p:oleObj>
              </mc:Choice>
              <mc:Fallback>
                <p:oleObj name="Equation" r:id="rId15" imgW="317160" imgH="203040" progId="Equation.DSMT4">
                  <p:embed/>
                  <p:pic>
                    <p:nvPicPr>
                      <p:cNvPr id="0" name="Object 12"/>
                      <p:cNvPicPr>
                        <a:picLocks noChangeAspect="1" noChangeArrowheads="1"/>
                      </p:cNvPicPr>
                      <p:nvPr/>
                    </p:nvPicPr>
                    <p:blipFill>
                      <a:blip r:embed="rId16">
                        <a:lum bright="-54000"/>
                        <a:extLst>
                          <a:ext uri="{28A0092B-C50C-407E-A947-70E740481C1C}">
                            <a14:useLocalDpi xmlns:a14="http://schemas.microsoft.com/office/drawing/2010/main" val="0"/>
                          </a:ext>
                        </a:extLst>
                      </a:blip>
                      <a:srcRect/>
                      <a:stretch>
                        <a:fillRect/>
                      </a:stretch>
                    </p:blipFill>
                    <p:spPr bwMode="auto">
                      <a:xfrm>
                        <a:off x="900113" y="2852738"/>
                        <a:ext cx="895350"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685" name="Object 13"/>
          <p:cNvGraphicFramePr>
            <a:graphicFrameLocks noChangeAspect="1"/>
          </p:cNvGraphicFramePr>
          <p:nvPr/>
        </p:nvGraphicFramePr>
        <p:xfrm>
          <a:off x="827088" y="5300663"/>
          <a:ext cx="895350" cy="571500"/>
        </p:xfrm>
        <a:graphic>
          <a:graphicData uri="http://schemas.openxmlformats.org/presentationml/2006/ole">
            <mc:AlternateContent xmlns:mc="http://schemas.openxmlformats.org/markup-compatibility/2006">
              <mc:Choice xmlns:v="urn:schemas-microsoft-com:vml" Requires="v">
                <p:oleObj spid="_x0000_s29534" name="Equation" r:id="rId17" imgW="317160" imgH="203040" progId="Equation.DSMT4">
                  <p:embed/>
                </p:oleObj>
              </mc:Choice>
              <mc:Fallback>
                <p:oleObj name="Equation" r:id="rId17" imgW="317160" imgH="203040" progId="Equation.DSMT4">
                  <p:embed/>
                  <p:pic>
                    <p:nvPicPr>
                      <p:cNvPr id="0" name="Object 13"/>
                      <p:cNvPicPr>
                        <a:picLocks noChangeAspect="1" noChangeArrowheads="1"/>
                      </p:cNvPicPr>
                      <p:nvPr/>
                    </p:nvPicPr>
                    <p:blipFill>
                      <a:blip r:embed="rId16">
                        <a:lum bright="-54000"/>
                        <a:extLst>
                          <a:ext uri="{28A0092B-C50C-407E-A947-70E740481C1C}">
                            <a14:useLocalDpi xmlns:a14="http://schemas.microsoft.com/office/drawing/2010/main" val="0"/>
                          </a:ext>
                        </a:extLst>
                      </a:blip>
                      <a:srcRect/>
                      <a:stretch>
                        <a:fillRect/>
                      </a:stretch>
                    </p:blipFill>
                    <p:spPr bwMode="auto">
                      <a:xfrm>
                        <a:off x="827088" y="5300663"/>
                        <a:ext cx="895350"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8677"/>
                                        </p:tgtEl>
                                        <p:attrNameLst>
                                          <p:attrName>style.visibility</p:attrName>
                                        </p:attrNameLst>
                                      </p:cBhvr>
                                      <p:to>
                                        <p:strVal val="visible"/>
                                      </p:to>
                                    </p:set>
                                    <p:animEffect transition="in" filter="checkerboard(across)">
                                      <p:cBhvr>
                                        <p:cTn id="7" dur="500"/>
                                        <p:tgtEl>
                                          <p:spTgt spid="2867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28674"/>
                                        </p:tgtEl>
                                        <p:attrNameLst>
                                          <p:attrName>style.visibility</p:attrName>
                                        </p:attrNameLst>
                                      </p:cBhvr>
                                      <p:to>
                                        <p:strVal val="visible"/>
                                      </p:to>
                                    </p:set>
                                    <p:animEffect transition="in" filter="checkerboard(across)">
                                      <p:cBhvr>
                                        <p:cTn id="12" dur="500"/>
                                        <p:tgtEl>
                                          <p:spTgt spid="2867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28679"/>
                                        </p:tgtEl>
                                        <p:attrNameLst>
                                          <p:attrName>style.visibility</p:attrName>
                                        </p:attrNameLst>
                                      </p:cBhvr>
                                      <p:to>
                                        <p:strVal val="visible"/>
                                      </p:to>
                                    </p:set>
                                    <p:animEffect transition="in" filter="checkerboard(across)">
                                      <p:cBhvr>
                                        <p:cTn id="17" dur="500"/>
                                        <p:tgtEl>
                                          <p:spTgt spid="2867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28676"/>
                                        </p:tgtEl>
                                        <p:attrNameLst>
                                          <p:attrName>style.visibility</p:attrName>
                                        </p:attrNameLst>
                                      </p:cBhvr>
                                      <p:to>
                                        <p:strVal val="visible"/>
                                      </p:to>
                                    </p:set>
                                    <p:animEffect transition="in" filter="checkerboard(across)">
                                      <p:cBhvr>
                                        <p:cTn id="22" dur="500"/>
                                        <p:tgtEl>
                                          <p:spTgt spid="2867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8680"/>
                                        </p:tgtEl>
                                        <p:attrNameLst>
                                          <p:attrName>style.visibility</p:attrName>
                                        </p:attrNameLst>
                                      </p:cBhvr>
                                      <p:to>
                                        <p:strVal val="visible"/>
                                      </p:to>
                                    </p:set>
                                    <p:animEffect transition="in" filter="checkerboard(across)">
                                      <p:cBhvr>
                                        <p:cTn id="27" dur="500"/>
                                        <p:tgtEl>
                                          <p:spTgt spid="28680"/>
                                        </p:tgtEl>
                                      </p:cBhvr>
                                    </p:animEffect>
                                  </p:childTnLst>
                                </p:cTn>
                              </p:par>
                              <p:par>
                                <p:cTn id="28" presetID="5" presetClass="entr" presetSubtype="10" fill="hold" nodeType="withEffect">
                                  <p:stCondLst>
                                    <p:cond delay="0"/>
                                  </p:stCondLst>
                                  <p:childTnLst>
                                    <p:set>
                                      <p:cBhvr>
                                        <p:cTn id="29" dur="1" fill="hold">
                                          <p:stCondLst>
                                            <p:cond delay="0"/>
                                          </p:stCondLst>
                                        </p:cTn>
                                        <p:tgtEl>
                                          <p:spTgt spid="28684"/>
                                        </p:tgtEl>
                                        <p:attrNameLst>
                                          <p:attrName>style.visibility</p:attrName>
                                        </p:attrNameLst>
                                      </p:cBhvr>
                                      <p:to>
                                        <p:strVal val="visible"/>
                                      </p:to>
                                    </p:set>
                                    <p:animEffect transition="in" filter="checkerboard(across)">
                                      <p:cBhvr>
                                        <p:cTn id="30" dur="500"/>
                                        <p:tgtEl>
                                          <p:spTgt spid="28684"/>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 presetClass="entr" presetSubtype="10" fill="hold" nodeType="clickEffect">
                                  <p:stCondLst>
                                    <p:cond delay="0"/>
                                  </p:stCondLst>
                                  <p:childTnLst>
                                    <p:set>
                                      <p:cBhvr>
                                        <p:cTn id="34" dur="1" fill="hold">
                                          <p:stCondLst>
                                            <p:cond delay="0"/>
                                          </p:stCondLst>
                                        </p:cTn>
                                        <p:tgtEl>
                                          <p:spTgt spid="28678"/>
                                        </p:tgtEl>
                                        <p:attrNameLst>
                                          <p:attrName>style.visibility</p:attrName>
                                        </p:attrNameLst>
                                      </p:cBhvr>
                                      <p:to>
                                        <p:strVal val="visible"/>
                                      </p:to>
                                    </p:set>
                                    <p:animEffect transition="in" filter="checkerboard(across)">
                                      <p:cBhvr>
                                        <p:cTn id="35" dur="500"/>
                                        <p:tgtEl>
                                          <p:spTgt spid="28678"/>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5" presetClass="entr" presetSubtype="10" fill="hold" nodeType="clickEffect">
                                  <p:stCondLst>
                                    <p:cond delay="0"/>
                                  </p:stCondLst>
                                  <p:childTnLst>
                                    <p:set>
                                      <p:cBhvr>
                                        <p:cTn id="39" dur="1" fill="hold">
                                          <p:stCondLst>
                                            <p:cond delay="0"/>
                                          </p:stCondLst>
                                        </p:cTn>
                                        <p:tgtEl>
                                          <p:spTgt spid="28682"/>
                                        </p:tgtEl>
                                        <p:attrNameLst>
                                          <p:attrName>style.visibility</p:attrName>
                                        </p:attrNameLst>
                                      </p:cBhvr>
                                      <p:to>
                                        <p:strVal val="visible"/>
                                      </p:to>
                                    </p:set>
                                    <p:animEffect transition="in" filter="checkerboard(across)">
                                      <p:cBhvr>
                                        <p:cTn id="40" dur="500"/>
                                        <p:tgtEl>
                                          <p:spTgt spid="28682"/>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28683"/>
                                        </p:tgtEl>
                                        <p:attrNameLst>
                                          <p:attrName>style.visibility</p:attrName>
                                        </p:attrNameLst>
                                      </p:cBhvr>
                                      <p:to>
                                        <p:strVal val="visible"/>
                                      </p:to>
                                    </p:set>
                                    <p:animEffect transition="in" filter="checkerboard(across)">
                                      <p:cBhvr>
                                        <p:cTn id="45" dur="500"/>
                                        <p:tgtEl>
                                          <p:spTgt spid="28683"/>
                                        </p:tgtEl>
                                      </p:cBhvr>
                                    </p:animEffect>
                                  </p:childTnLst>
                                </p:cTn>
                              </p:par>
                              <p:par>
                                <p:cTn id="46" presetID="5" presetClass="entr" presetSubtype="10" fill="hold" nodeType="withEffect">
                                  <p:stCondLst>
                                    <p:cond delay="0"/>
                                  </p:stCondLst>
                                  <p:childTnLst>
                                    <p:set>
                                      <p:cBhvr>
                                        <p:cTn id="47" dur="1" fill="hold">
                                          <p:stCondLst>
                                            <p:cond delay="0"/>
                                          </p:stCondLst>
                                        </p:cTn>
                                        <p:tgtEl>
                                          <p:spTgt spid="28685"/>
                                        </p:tgtEl>
                                        <p:attrNameLst>
                                          <p:attrName>style.visibility</p:attrName>
                                        </p:attrNameLst>
                                      </p:cBhvr>
                                      <p:to>
                                        <p:strVal val="visible"/>
                                      </p:to>
                                    </p:set>
                                    <p:animEffect transition="in" filter="checkerboard(across)">
                                      <p:cBhvr>
                                        <p:cTn id="48" dur="500"/>
                                        <p:tgtEl>
                                          <p:spTgt spid="286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0" grpId="0"/>
      <p:bldP spid="28683"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4"/>
          <p:cNvSpPr>
            <a:spLocks noGrp="1"/>
          </p:cNvSpPr>
          <p:nvPr>
            <p:ph type="sldNum" sz="quarter" idx="12"/>
          </p:nvPr>
        </p:nvSpPr>
        <p:spPr/>
        <p:txBody>
          <a:bodyPr/>
          <a:lstStyle/>
          <a:p>
            <a:fld id="{BDE27C16-0576-49A5-ABE3-301C9FBDCC7D}" type="slidenum">
              <a:rPr lang="en-US" altLang="zh-CN"/>
              <a:pPr/>
              <a:t>77</a:t>
            </a:fld>
            <a:endParaRPr lang="en-US" altLang="zh-CN"/>
          </a:p>
        </p:txBody>
      </p:sp>
      <p:graphicFrame>
        <p:nvGraphicFramePr>
          <p:cNvPr id="195587" name="Object 3"/>
          <p:cNvGraphicFramePr>
            <a:graphicFrameLocks noGrp="1" noChangeAspect="1"/>
          </p:cNvGraphicFramePr>
          <p:nvPr>
            <p:ph/>
          </p:nvPr>
        </p:nvGraphicFramePr>
        <p:xfrm>
          <a:off x="1258888" y="5805488"/>
          <a:ext cx="6553200" cy="858837"/>
        </p:xfrm>
        <a:graphic>
          <a:graphicData uri="http://schemas.openxmlformats.org/presentationml/2006/ole">
            <mc:AlternateContent xmlns:mc="http://schemas.openxmlformats.org/markup-compatibility/2006">
              <mc:Choice xmlns:v="urn:schemas-microsoft-com:vml" Requires="v">
                <p:oleObj spid="_x0000_s195694" name="Equation" r:id="rId3" imgW="6400800" imgH="838080" progId="Equation.DSMT4">
                  <p:embed/>
                </p:oleObj>
              </mc:Choice>
              <mc:Fallback>
                <p:oleObj name="Equation" r:id="rId3" imgW="6400800" imgH="838080" progId="Equation.DSMT4">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5805488"/>
                        <a:ext cx="6553200" cy="85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9558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750" y="404813"/>
            <a:ext cx="8137525" cy="51323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3"/>
          <p:cNvSpPr>
            <a:spLocks noGrp="1"/>
          </p:cNvSpPr>
          <p:nvPr>
            <p:ph type="sldNum" sz="quarter" idx="12"/>
          </p:nvPr>
        </p:nvSpPr>
        <p:spPr/>
        <p:txBody>
          <a:bodyPr/>
          <a:lstStyle/>
          <a:p>
            <a:fld id="{713F1A7C-73BC-4022-B60F-30026DB5FCDC}" type="slidenum">
              <a:rPr lang="en-US" altLang="zh-CN"/>
              <a:pPr/>
              <a:t>78</a:t>
            </a:fld>
            <a:endParaRPr lang="en-US" altLang="zh-CN"/>
          </a:p>
        </p:txBody>
      </p:sp>
      <p:sp>
        <p:nvSpPr>
          <p:cNvPr id="116739" name="Text Box 3"/>
          <p:cNvSpPr txBox="1">
            <a:spLocks noChangeArrowheads="1"/>
          </p:cNvSpPr>
          <p:nvPr/>
        </p:nvSpPr>
        <p:spPr bwMode="auto">
          <a:xfrm>
            <a:off x="1187450" y="3141663"/>
            <a:ext cx="7416800" cy="140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120000"/>
              </a:lnSpc>
              <a:spcBef>
                <a:spcPct val="50000"/>
              </a:spcBef>
            </a:pPr>
            <a:r>
              <a:rPr kumimoji="1" lang="zh-CN" altLang="en-US" sz="3600" b="1" dirty="0">
                <a:latin typeface="Times New Roman" pitchFamily="18" charset="0"/>
              </a:rPr>
              <a:t>此时，无论 </a:t>
            </a:r>
            <a:r>
              <a:rPr kumimoji="1" lang="en-US" altLang="zh-CN" sz="3600" b="1" dirty="0">
                <a:latin typeface="Times New Roman" pitchFamily="18" charset="0"/>
              </a:rPr>
              <a:t>k </a:t>
            </a:r>
            <a:r>
              <a:rPr kumimoji="1" lang="zh-CN" altLang="en-US" sz="3600" b="1" dirty="0">
                <a:latin typeface="Times New Roman" pitchFamily="18" charset="0"/>
              </a:rPr>
              <a:t>取什么值，</a:t>
            </a:r>
            <a:r>
              <a:rPr kumimoji="1" lang="en-US" altLang="zh-CN" sz="3600" b="1" dirty="0">
                <a:latin typeface="Times New Roman" pitchFamily="18" charset="0"/>
              </a:rPr>
              <a:t>N</a:t>
            </a:r>
            <a:r>
              <a:rPr kumimoji="1" lang="zh-CN" altLang="en-US" sz="3600" b="1" dirty="0">
                <a:latin typeface="Times New Roman" pitchFamily="18" charset="0"/>
              </a:rPr>
              <a:t>均不是整数。不满足周期序列的条件。</a:t>
            </a:r>
          </a:p>
        </p:txBody>
      </p:sp>
      <p:graphicFrame>
        <p:nvGraphicFramePr>
          <p:cNvPr id="116742" name="Object 6"/>
          <p:cNvGraphicFramePr>
            <a:graphicFrameLocks noChangeAspect="1"/>
          </p:cNvGraphicFramePr>
          <p:nvPr/>
        </p:nvGraphicFramePr>
        <p:xfrm>
          <a:off x="955675" y="549275"/>
          <a:ext cx="3511550" cy="569913"/>
        </p:xfrm>
        <a:graphic>
          <a:graphicData uri="http://schemas.openxmlformats.org/presentationml/2006/ole">
            <mc:AlternateContent xmlns:mc="http://schemas.openxmlformats.org/markup-compatibility/2006">
              <mc:Choice xmlns:v="urn:schemas-microsoft-com:vml" Requires="v">
                <p:oleObj spid="_x0000_s117065" name="Equation" r:id="rId3" imgW="1244520" imgH="203040" progId="Equation.DSMT4">
                  <p:embed/>
                </p:oleObj>
              </mc:Choice>
              <mc:Fallback>
                <p:oleObj name="Equation" r:id="rId3" imgW="1244520" imgH="203040" progId="Equation.DSMT4">
                  <p:embed/>
                  <p:pic>
                    <p:nvPicPr>
                      <p:cNvPr id="0" name="Object 6"/>
                      <p:cNvPicPr>
                        <a:picLocks noChangeAspect="1" noChangeArrowheads="1"/>
                      </p:cNvPicPr>
                      <p:nvPr/>
                    </p:nvPicPr>
                    <p:blipFill>
                      <a:blip r:embed="rId4">
                        <a:lum bright="-48000"/>
                        <a:extLst>
                          <a:ext uri="{28A0092B-C50C-407E-A947-70E740481C1C}">
                            <a14:useLocalDpi xmlns:a14="http://schemas.microsoft.com/office/drawing/2010/main" val="0"/>
                          </a:ext>
                        </a:extLst>
                      </a:blip>
                      <a:srcRect/>
                      <a:stretch>
                        <a:fillRect/>
                      </a:stretch>
                    </p:blipFill>
                    <p:spPr bwMode="auto">
                      <a:xfrm>
                        <a:off x="955675" y="549275"/>
                        <a:ext cx="3511550" cy="569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6745" name="Object 9"/>
          <p:cNvGraphicFramePr>
            <a:graphicFrameLocks noChangeAspect="1"/>
          </p:cNvGraphicFramePr>
          <p:nvPr/>
        </p:nvGraphicFramePr>
        <p:xfrm>
          <a:off x="1096963" y="1557338"/>
          <a:ext cx="3438525" cy="1106487"/>
        </p:xfrm>
        <a:graphic>
          <a:graphicData uri="http://schemas.openxmlformats.org/presentationml/2006/ole">
            <mc:AlternateContent xmlns:mc="http://schemas.openxmlformats.org/markup-compatibility/2006">
              <mc:Choice xmlns:v="urn:schemas-microsoft-com:vml" Requires="v">
                <p:oleObj spid="_x0000_s117066" name="Equation" r:id="rId5" imgW="1218960" imgH="393480" progId="Equation.DSMT4">
                  <p:embed/>
                </p:oleObj>
              </mc:Choice>
              <mc:Fallback>
                <p:oleObj name="Equation" r:id="rId5" imgW="1218960" imgH="393480" progId="Equation.DSMT4">
                  <p:embed/>
                  <p:pic>
                    <p:nvPicPr>
                      <p:cNvPr id="0" name="Object 9"/>
                      <p:cNvPicPr>
                        <a:picLocks noChangeAspect="1" noChangeArrowheads="1"/>
                      </p:cNvPicPr>
                      <p:nvPr/>
                    </p:nvPicPr>
                    <p:blipFill>
                      <a:blip r:embed="rId6">
                        <a:lum bright="-48000"/>
                        <a:extLst>
                          <a:ext uri="{28A0092B-C50C-407E-A947-70E740481C1C}">
                            <a14:useLocalDpi xmlns:a14="http://schemas.microsoft.com/office/drawing/2010/main" val="0"/>
                          </a:ext>
                        </a:extLst>
                      </a:blip>
                      <a:srcRect/>
                      <a:stretch>
                        <a:fillRect/>
                      </a:stretch>
                    </p:blipFill>
                    <p:spPr bwMode="auto">
                      <a:xfrm>
                        <a:off x="1096963" y="1557338"/>
                        <a:ext cx="3438525" cy="1106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6746" name="Text Box 10"/>
          <p:cNvSpPr txBox="1">
            <a:spLocks noChangeArrowheads="1"/>
          </p:cNvSpPr>
          <p:nvPr/>
        </p:nvSpPr>
        <p:spPr bwMode="auto">
          <a:xfrm>
            <a:off x="4140200" y="4868863"/>
            <a:ext cx="4032250"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600" b="1" dirty="0">
                <a:latin typeface="Times New Roman" pitchFamily="18" charset="0"/>
              </a:rPr>
              <a:t>不是周期序列</a:t>
            </a:r>
          </a:p>
        </p:txBody>
      </p:sp>
      <p:graphicFrame>
        <p:nvGraphicFramePr>
          <p:cNvPr id="116749" name="Object 13"/>
          <p:cNvGraphicFramePr>
            <a:graphicFrameLocks noChangeAspect="1"/>
          </p:cNvGraphicFramePr>
          <p:nvPr/>
        </p:nvGraphicFramePr>
        <p:xfrm>
          <a:off x="684213" y="4941888"/>
          <a:ext cx="3511550" cy="569912"/>
        </p:xfrm>
        <a:graphic>
          <a:graphicData uri="http://schemas.openxmlformats.org/presentationml/2006/ole">
            <mc:AlternateContent xmlns:mc="http://schemas.openxmlformats.org/markup-compatibility/2006">
              <mc:Choice xmlns:v="urn:schemas-microsoft-com:vml" Requires="v">
                <p:oleObj spid="_x0000_s117067" name="Equation" r:id="rId7" imgW="1244520" imgH="203040" progId="Equation.DSMT4">
                  <p:embed/>
                </p:oleObj>
              </mc:Choice>
              <mc:Fallback>
                <p:oleObj name="Equation" r:id="rId7" imgW="1244520" imgH="203040" progId="Equation.DSMT4">
                  <p:embed/>
                  <p:pic>
                    <p:nvPicPr>
                      <p:cNvPr id="0" name="Object 13"/>
                      <p:cNvPicPr>
                        <a:picLocks noChangeAspect="1" noChangeArrowheads="1"/>
                      </p:cNvPicPr>
                      <p:nvPr/>
                    </p:nvPicPr>
                    <p:blipFill>
                      <a:blip r:embed="rId4">
                        <a:lum bright="-48000"/>
                        <a:extLst>
                          <a:ext uri="{28A0092B-C50C-407E-A947-70E740481C1C}">
                            <a14:useLocalDpi xmlns:a14="http://schemas.microsoft.com/office/drawing/2010/main" val="0"/>
                          </a:ext>
                        </a:extLst>
                      </a:blip>
                      <a:srcRect/>
                      <a:stretch>
                        <a:fillRect/>
                      </a:stretch>
                    </p:blipFill>
                    <p:spPr bwMode="auto">
                      <a:xfrm>
                        <a:off x="684213" y="4941888"/>
                        <a:ext cx="3511550" cy="569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16742"/>
                                        </p:tgtEl>
                                        <p:attrNameLst>
                                          <p:attrName>style.visibility</p:attrName>
                                        </p:attrNameLst>
                                      </p:cBhvr>
                                      <p:to>
                                        <p:strVal val="visible"/>
                                      </p:to>
                                    </p:set>
                                    <p:anim calcmode="lin" valueType="num">
                                      <p:cBhvr additive="base">
                                        <p:cTn id="7" dur="500" fill="hold"/>
                                        <p:tgtEl>
                                          <p:spTgt spid="116742"/>
                                        </p:tgtEl>
                                        <p:attrNameLst>
                                          <p:attrName>ppt_x</p:attrName>
                                        </p:attrNameLst>
                                      </p:cBhvr>
                                      <p:tavLst>
                                        <p:tav tm="0">
                                          <p:val>
                                            <p:strVal val="#ppt_x"/>
                                          </p:val>
                                        </p:tav>
                                        <p:tav tm="100000">
                                          <p:val>
                                            <p:strVal val="#ppt_x"/>
                                          </p:val>
                                        </p:tav>
                                      </p:tavLst>
                                    </p:anim>
                                    <p:anim calcmode="lin" valueType="num">
                                      <p:cBhvr additive="base">
                                        <p:cTn id="8" dur="500" fill="hold"/>
                                        <p:tgtEl>
                                          <p:spTgt spid="11674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16745"/>
                                        </p:tgtEl>
                                        <p:attrNameLst>
                                          <p:attrName>style.visibility</p:attrName>
                                        </p:attrNameLst>
                                      </p:cBhvr>
                                      <p:to>
                                        <p:strVal val="visible"/>
                                      </p:to>
                                    </p:set>
                                    <p:anim calcmode="lin" valueType="num">
                                      <p:cBhvr additive="base">
                                        <p:cTn id="13" dur="500" fill="hold"/>
                                        <p:tgtEl>
                                          <p:spTgt spid="116745"/>
                                        </p:tgtEl>
                                        <p:attrNameLst>
                                          <p:attrName>ppt_x</p:attrName>
                                        </p:attrNameLst>
                                      </p:cBhvr>
                                      <p:tavLst>
                                        <p:tav tm="0">
                                          <p:val>
                                            <p:strVal val="#ppt_x"/>
                                          </p:val>
                                        </p:tav>
                                        <p:tav tm="100000">
                                          <p:val>
                                            <p:strVal val="#ppt_x"/>
                                          </p:val>
                                        </p:tav>
                                      </p:tavLst>
                                    </p:anim>
                                    <p:anim calcmode="lin" valueType="num">
                                      <p:cBhvr additive="base">
                                        <p:cTn id="14" dur="500" fill="hold"/>
                                        <p:tgtEl>
                                          <p:spTgt spid="11674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6739"/>
                                        </p:tgtEl>
                                        <p:attrNameLst>
                                          <p:attrName>style.visibility</p:attrName>
                                        </p:attrNameLst>
                                      </p:cBhvr>
                                      <p:to>
                                        <p:strVal val="visible"/>
                                      </p:to>
                                    </p:set>
                                    <p:anim calcmode="lin" valueType="num">
                                      <p:cBhvr additive="base">
                                        <p:cTn id="19" dur="500" fill="hold"/>
                                        <p:tgtEl>
                                          <p:spTgt spid="116739"/>
                                        </p:tgtEl>
                                        <p:attrNameLst>
                                          <p:attrName>ppt_x</p:attrName>
                                        </p:attrNameLst>
                                      </p:cBhvr>
                                      <p:tavLst>
                                        <p:tav tm="0">
                                          <p:val>
                                            <p:strVal val="#ppt_x"/>
                                          </p:val>
                                        </p:tav>
                                        <p:tav tm="100000">
                                          <p:val>
                                            <p:strVal val="#ppt_x"/>
                                          </p:val>
                                        </p:tav>
                                      </p:tavLst>
                                    </p:anim>
                                    <p:anim calcmode="lin" valueType="num">
                                      <p:cBhvr additive="base">
                                        <p:cTn id="20" dur="500" fill="hold"/>
                                        <p:tgtEl>
                                          <p:spTgt spid="116739"/>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16749"/>
                                        </p:tgtEl>
                                        <p:attrNameLst>
                                          <p:attrName>style.visibility</p:attrName>
                                        </p:attrNameLst>
                                      </p:cBhvr>
                                      <p:to>
                                        <p:strVal val="visible"/>
                                      </p:to>
                                    </p:set>
                                    <p:anim calcmode="lin" valueType="num">
                                      <p:cBhvr additive="base">
                                        <p:cTn id="25" dur="500" fill="hold"/>
                                        <p:tgtEl>
                                          <p:spTgt spid="116749"/>
                                        </p:tgtEl>
                                        <p:attrNameLst>
                                          <p:attrName>ppt_x</p:attrName>
                                        </p:attrNameLst>
                                      </p:cBhvr>
                                      <p:tavLst>
                                        <p:tav tm="0">
                                          <p:val>
                                            <p:strVal val="#ppt_x"/>
                                          </p:val>
                                        </p:tav>
                                        <p:tav tm="100000">
                                          <p:val>
                                            <p:strVal val="#ppt_x"/>
                                          </p:val>
                                        </p:tav>
                                      </p:tavLst>
                                    </p:anim>
                                    <p:anim calcmode="lin" valueType="num">
                                      <p:cBhvr additive="base">
                                        <p:cTn id="26" dur="500" fill="hold"/>
                                        <p:tgtEl>
                                          <p:spTgt spid="11674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16746"/>
                                        </p:tgtEl>
                                        <p:attrNameLst>
                                          <p:attrName>style.visibility</p:attrName>
                                        </p:attrNameLst>
                                      </p:cBhvr>
                                      <p:to>
                                        <p:strVal val="visible"/>
                                      </p:to>
                                    </p:set>
                                    <p:animEffect transition="in" filter="fade">
                                      <p:cBhvr>
                                        <p:cTn id="31" dur="1000"/>
                                        <p:tgtEl>
                                          <p:spTgt spid="116746"/>
                                        </p:tgtEl>
                                      </p:cBhvr>
                                    </p:animEffect>
                                    <p:anim calcmode="lin" valueType="num">
                                      <p:cBhvr>
                                        <p:cTn id="32" dur="1000" fill="hold"/>
                                        <p:tgtEl>
                                          <p:spTgt spid="116746"/>
                                        </p:tgtEl>
                                        <p:attrNameLst>
                                          <p:attrName>ppt_x</p:attrName>
                                        </p:attrNameLst>
                                      </p:cBhvr>
                                      <p:tavLst>
                                        <p:tav tm="0">
                                          <p:val>
                                            <p:strVal val="#ppt_x"/>
                                          </p:val>
                                        </p:tav>
                                        <p:tav tm="100000">
                                          <p:val>
                                            <p:strVal val="#ppt_x"/>
                                          </p:val>
                                        </p:tav>
                                      </p:tavLst>
                                    </p:anim>
                                    <p:anim calcmode="lin" valueType="num">
                                      <p:cBhvr>
                                        <p:cTn id="33" dur="1000" fill="hold"/>
                                        <p:tgtEl>
                                          <p:spTgt spid="1167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p:bldP spid="116746"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3895CD87-A5CF-4A8C-8963-ACECF0E16261}" type="slidenum">
              <a:rPr lang="en-US" altLang="zh-CN"/>
              <a:pPr/>
              <a:t>79</a:t>
            </a:fld>
            <a:endParaRPr lang="en-US" altLang="zh-CN"/>
          </a:p>
        </p:txBody>
      </p:sp>
      <p:graphicFrame>
        <p:nvGraphicFramePr>
          <p:cNvPr id="196611" name="Object 3"/>
          <p:cNvGraphicFramePr>
            <a:graphicFrameLocks noChangeAspect="1"/>
          </p:cNvGraphicFramePr>
          <p:nvPr/>
        </p:nvGraphicFramePr>
        <p:xfrm>
          <a:off x="955675" y="549275"/>
          <a:ext cx="3511550" cy="569913"/>
        </p:xfrm>
        <a:graphic>
          <a:graphicData uri="http://schemas.openxmlformats.org/presentationml/2006/ole">
            <mc:AlternateContent xmlns:mc="http://schemas.openxmlformats.org/markup-compatibility/2006">
              <mc:Choice xmlns:v="urn:schemas-microsoft-com:vml" Requires="v">
                <p:oleObj spid="_x0000_s196722" name="Equation" r:id="rId3" imgW="1244520" imgH="203040" progId="Equation.DSMT4">
                  <p:embed/>
                </p:oleObj>
              </mc:Choice>
              <mc:Fallback>
                <p:oleObj name="Equation" r:id="rId3" imgW="1244520" imgH="203040" progId="Equation.DSMT4">
                  <p:embed/>
                  <p:pic>
                    <p:nvPicPr>
                      <p:cNvPr id="0" name="Object 3"/>
                      <p:cNvPicPr>
                        <a:picLocks noChangeAspect="1" noChangeArrowheads="1"/>
                      </p:cNvPicPr>
                      <p:nvPr/>
                    </p:nvPicPr>
                    <p:blipFill>
                      <a:blip r:embed="rId4">
                        <a:lum bright="-48000"/>
                        <a:extLst>
                          <a:ext uri="{28A0092B-C50C-407E-A947-70E740481C1C}">
                            <a14:useLocalDpi xmlns:a14="http://schemas.microsoft.com/office/drawing/2010/main" val="0"/>
                          </a:ext>
                        </a:extLst>
                      </a:blip>
                      <a:srcRect/>
                      <a:stretch>
                        <a:fillRect/>
                      </a:stretch>
                    </p:blipFill>
                    <p:spPr bwMode="auto">
                      <a:xfrm>
                        <a:off x="955675" y="549275"/>
                        <a:ext cx="3511550" cy="569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9661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288" y="1268413"/>
            <a:ext cx="8497887" cy="54324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p:cNvSpPr>
            <a:spLocks noGrp="1"/>
          </p:cNvSpPr>
          <p:nvPr>
            <p:ph type="sldNum" sz="quarter" idx="12"/>
          </p:nvPr>
        </p:nvSpPr>
        <p:spPr/>
        <p:txBody>
          <a:bodyPr/>
          <a:lstStyle/>
          <a:p>
            <a:fld id="{A1A854C8-1DC5-4243-945D-326AD2E34AD9}" type="slidenum">
              <a:rPr lang="en-US" altLang="zh-CN"/>
              <a:pPr/>
              <a:t>80</a:t>
            </a:fld>
            <a:endParaRPr lang="en-US" altLang="zh-CN"/>
          </a:p>
        </p:txBody>
      </p:sp>
      <p:sp>
        <p:nvSpPr>
          <p:cNvPr id="179202" name="Text Box 2"/>
          <p:cNvSpPr txBox="1">
            <a:spLocks noChangeArrowheads="1"/>
          </p:cNvSpPr>
          <p:nvPr/>
        </p:nvSpPr>
        <p:spPr bwMode="auto">
          <a:xfrm>
            <a:off x="900113" y="333375"/>
            <a:ext cx="7416800"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600" b="1">
                <a:latin typeface="Times New Roman" pitchFamily="18" charset="0"/>
              </a:rPr>
              <a:t>思考题：</a:t>
            </a:r>
          </a:p>
        </p:txBody>
      </p:sp>
      <p:sp>
        <p:nvSpPr>
          <p:cNvPr id="179205" name="Text Box 5"/>
          <p:cNvSpPr txBox="1">
            <a:spLocks noChangeArrowheads="1"/>
          </p:cNvSpPr>
          <p:nvPr/>
        </p:nvSpPr>
        <p:spPr bwMode="auto">
          <a:xfrm>
            <a:off x="1042988" y="1341438"/>
            <a:ext cx="7632700" cy="2530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536575" indent="-536575">
              <a:defRPr>
                <a:solidFill>
                  <a:schemeClr val="tx1"/>
                </a:solidFill>
                <a:latin typeface="Arial" charset="0"/>
                <a:ea typeface="宋体" charset="-122"/>
              </a:defRPr>
            </a:lvl1pPr>
            <a:lvl2pPr marL="1058863" indent="-342900">
              <a:defRPr>
                <a:solidFill>
                  <a:schemeClr val="tx1"/>
                </a:solidFill>
                <a:latin typeface="Arial" charset="0"/>
                <a:ea typeface="宋体" charset="-122"/>
              </a:defRPr>
            </a:lvl2pPr>
            <a:lvl3pPr marL="1581150" indent="-342900">
              <a:defRPr>
                <a:solidFill>
                  <a:schemeClr val="tx1"/>
                </a:solidFill>
                <a:latin typeface="Arial" charset="0"/>
                <a:ea typeface="宋体" charset="-122"/>
              </a:defRPr>
            </a:lvl3pPr>
            <a:lvl4pPr marL="2103438" indent="-342900">
              <a:defRPr>
                <a:solidFill>
                  <a:schemeClr val="tx1"/>
                </a:solidFill>
                <a:latin typeface="Arial" charset="0"/>
                <a:ea typeface="宋体" charset="-122"/>
              </a:defRPr>
            </a:lvl4pPr>
            <a:lvl5pPr marL="2625725" indent="-342900">
              <a:defRPr>
                <a:solidFill>
                  <a:schemeClr val="tx1"/>
                </a:solidFill>
                <a:latin typeface="Arial" charset="0"/>
                <a:ea typeface="宋体" charset="-122"/>
              </a:defRPr>
            </a:lvl5pPr>
            <a:lvl6pPr marL="3082925" indent="-342900" fontAlgn="base">
              <a:spcBef>
                <a:spcPct val="0"/>
              </a:spcBef>
              <a:spcAft>
                <a:spcPct val="0"/>
              </a:spcAft>
              <a:defRPr>
                <a:solidFill>
                  <a:schemeClr val="tx1"/>
                </a:solidFill>
                <a:latin typeface="Arial" charset="0"/>
                <a:ea typeface="宋体" charset="-122"/>
              </a:defRPr>
            </a:lvl6pPr>
            <a:lvl7pPr marL="3540125" indent="-342900" fontAlgn="base">
              <a:spcBef>
                <a:spcPct val="0"/>
              </a:spcBef>
              <a:spcAft>
                <a:spcPct val="0"/>
              </a:spcAft>
              <a:defRPr>
                <a:solidFill>
                  <a:schemeClr val="tx1"/>
                </a:solidFill>
                <a:latin typeface="Arial" charset="0"/>
                <a:ea typeface="宋体" charset="-122"/>
              </a:defRPr>
            </a:lvl7pPr>
            <a:lvl8pPr marL="3997325" indent="-342900" fontAlgn="base">
              <a:spcBef>
                <a:spcPct val="0"/>
              </a:spcBef>
              <a:spcAft>
                <a:spcPct val="0"/>
              </a:spcAft>
              <a:defRPr>
                <a:solidFill>
                  <a:schemeClr val="tx1"/>
                </a:solidFill>
                <a:latin typeface="Arial" charset="0"/>
                <a:ea typeface="宋体" charset="-122"/>
              </a:defRPr>
            </a:lvl8pPr>
            <a:lvl9pPr marL="4454525" indent="-342900" fontAlgn="base">
              <a:spcBef>
                <a:spcPct val="0"/>
              </a:spcBef>
              <a:spcAft>
                <a:spcPct val="0"/>
              </a:spcAft>
              <a:defRPr>
                <a:solidFill>
                  <a:schemeClr val="tx1"/>
                </a:solidFill>
                <a:latin typeface="Arial" charset="0"/>
                <a:ea typeface="宋体" charset="-122"/>
              </a:defRPr>
            </a:lvl9pPr>
          </a:lstStyle>
          <a:p>
            <a:pPr>
              <a:spcBef>
                <a:spcPct val="50000"/>
              </a:spcBef>
            </a:pPr>
            <a:r>
              <a:rPr kumimoji="1" lang="en-US" altLang="zh-CN" sz="3200" b="1" dirty="0"/>
              <a:t>     </a:t>
            </a:r>
            <a:r>
              <a:rPr kumimoji="1" lang="en-US" altLang="zh-CN" sz="3200" b="1" dirty="0" smtClean="0"/>
              <a:t>(1) </a:t>
            </a:r>
            <a:r>
              <a:rPr kumimoji="1" lang="zh-CN" altLang="en-US" sz="3200" b="1" dirty="0" smtClean="0"/>
              <a:t>已知</a:t>
            </a:r>
            <a:r>
              <a:rPr kumimoji="1" lang="zh-CN" altLang="en-US" sz="3200" b="1" dirty="0"/>
              <a:t>序列，</a:t>
            </a:r>
          </a:p>
          <a:p>
            <a:pPr>
              <a:spcBef>
                <a:spcPct val="50000"/>
              </a:spcBef>
            </a:pPr>
            <a:r>
              <a:rPr kumimoji="1" lang="zh-CN" altLang="en-US" sz="3200" b="1" dirty="0"/>
              <a:t>                  </a:t>
            </a:r>
          </a:p>
          <a:p>
            <a:pPr>
              <a:spcBef>
                <a:spcPct val="50000"/>
              </a:spcBef>
            </a:pPr>
            <a:r>
              <a:rPr kumimoji="1" lang="zh-CN" altLang="en-US" sz="3200" b="1" dirty="0"/>
              <a:t>     判断该序列是否是周期序列？如果答是</a:t>
            </a:r>
            <a:r>
              <a:rPr kumimoji="1" lang="zh-CN" altLang="en-US" sz="3200" b="1" dirty="0" smtClean="0"/>
              <a:t>，求</a:t>
            </a:r>
            <a:r>
              <a:rPr kumimoji="1" lang="zh-CN" altLang="en-US" sz="3200" b="1" dirty="0"/>
              <a:t>出其</a:t>
            </a:r>
            <a:r>
              <a:rPr kumimoji="1" lang="zh-CN" altLang="en-US" sz="3200" b="1" dirty="0" smtClean="0"/>
              <a:t>周期，如果答否，则不求。</a:t>
            </a:r>
            <a:r>
              <a:rPr kumimoji="1" lang="zh-CN" altLang="en-US" sz="3200" dirty="0" smtClean="0"/>
              <a:t> </a:t>
            </a:r>
            <a:endParaRPr kumimoji="1" lang="zh-CN" altLang="en-US" sz="3200" dirty="0"/>
          </a:p>
        </p:txBody>
      </p:sp>
      <p:sp>
        <p:nvSpPr>
          <p:cNvPr id="179208" name="Rectangle 8"/>
          <p:cNvSpPr>
            <a:spLocks noChangeArrowheads="1"/>
          </p:cNvSpPr>
          <p:nvPr/>
        </p:nvSpPr>
        <p:spPr bwMode="auto">
          <a:xfrm>
            <a:off x="0" y="3328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179207" name="Object 7"/>
          <p:cNvGraphicFramePr>
            <a:graphicFrameLocks noChangeAspect="1"/>
          </p:cNvGraphicFramePr>
          <p:nvPr>
            <p:extLst>
              <p:ext uri="{D42A27DB-BD31-4B8C-83A1-F6EECF244321}">
                <p14:modId xmlns:p14="http://schemas.microsoft.com/office/powerpoint/2010/main" val="2163467492"/>
              </p:ext>
            </p:extLst>
          </p:nvPr>
        </p:nvGraphicFramePr>
        <p:xfrm>
          <a:off x="1908175" y="2103438"/>
          <a:ext cx="6192838" cy="485775"/>
        </p:xfrm>
        <a:graphic>
          <a:graphicData uri="http://schemas.openxmlformats.org/presentationml/2006/ole">
            <mc:AlternateContent xmlns:mc="http://schemas.openxmlformats.org/markup-compatibility/2006">
              <mc:Choice xmlns:v="urn:schemas-microsoft-com:vml" Requires="v">
                <p:oleObj spid="_x0000_s179422" name="Equation" r:id="rId3" imgW="2540000" imgH="203200" progId="Equation.DSMT4">
                  <p:embed/>
                </p:oleObj>
              </mc:Choice>
              <mc:Fallback>
                <p:oleObj name="Equation" r:id="rId3" imgW="2540000" imgH="203200" progId="Equation.DSMT4">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8175" y="2103438"/>
                        <a:ext cx="6192838" cy="485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 Box 5"/>
          <p:cNvSpPr txBox="1">
            <a:spLocks noChangeArrowheads="1"/>
          </p:cNvSpPr>
          <p:nvPr/>
        </p:nvSpPr>
        <p:spPr bwMode="auto">
          <a:xfrm>
            <a:off x="1042988" y="4077072"/>
            <a:ext cx="7632700" cy="2530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536575" indent="-536575">
              <a:defRPr>
                <a:solidFill>
                  <a:schemeClr val="tx1"/>
                </a:solidFill>
                <a:latin typeface="Arial" charset="0"/>
                <a:ea typeface="宋体" charset="-122"/>
              </a:defRPr>
            </a:lvl1pPr>
            <a:lvl2pPr marL="1058863" indent="-342900">
              <a:defRPr>
                <a:solidFill>
                  <a:schemeClr val="tx1"/>
                </a:solidFill>
                <a:latin typeface="Arial" charset="0"/>
                <a:ea typeface="宋体" charset="-122"/>
              </a:defRPr>
            </a:lvl2pPr>
            <a:lvl3pPr marL="1581150" indent="-342900">
              <a:defRPr>
                <a:solidFill>
                  <a:schemeClr val="tx1"/>
                </a:solidFill>
                <a:latin typeface="Arial" charset="0"/>
                <a:ea typeface="宋体" charset="-122"/>
              </a:defRPr>
            </a:lvl3pPr>
            <a:lvl4pPr marL="2103438" indent="-342900">
              <a:defRPr>
                <a:solidFill>
                  <a:schemeClr val="tx1"/>
                </a:solidFill>
                <a:latin typeface="Arial" charset="0"/>
                <a:ea typeface="宋体" charset="-122"/>
              </a:defRPr>
            </a:lvl4pPr>
            <a:lvl5pPr marL="2625725" indent="-342900">
              <a:defRPr>
                <a:solidFill>
                  <a:schemeClr val="tx1"/>
                </a:solidFill>
                <a:latin typeface="Arial" charset="0"/>
                <a:ea typeface="宋体" charset="-122"/>
              </a:defRPr>
            </a:lvl5pPr>
            <a:lvl6pPr marL="3082925" indent="-342900" fontAlgn="base">
              <a:spcBef>
                <a:spcPct val="0"/>
              </a:spcBef>
              <a:spcAft>
                <a:spcPct val="0"/>
              </a:spcAft>
              <a:defRPr>
                <a:solidFill>
                  <a:schemeClr val="tx1"/>
                </a:solidFill>
                <a:latin typeface="Arial" charset="0"/>
                <a:ea typeface="宋体" charset="-122"/>
              </a:defRPr>
            </a:lvl6pPr>
            <a:lvl7pPr marL="3540125" indent="-342900" fontAlgn="base">
              <a:spcBef>
                <a:spcPct val="0"/>
              </a:spcBef>
              <a:spcAft>
                <a:spcPct val="0"/>
              </a:spcAft>
              <a:defRPr>
                <a:solidFill>
                  <a:schemeClr val="tx1"/>
                </a:solidFill>
                <a:latin typeface="Arial" charset="0"/>
                <a:ea typeface="宋体" charset="-122"/>
              </a:defRPr>
            </a:lvl7pPr>
            <a:lvl8pPr marL="3997325" indent="-342900" fontAlgn="base">
              <a:spcBef>
                <a:spcPct val="0"/>
              </a:spcBef>
              <a:spcAft>
                <a:spcPct val="0"/>
              </a:spcAft>
              <a:defRPr>
                <a:solidFill>
                  <a:schemeClr val="tx1"/>
                </a:solidFill>
                <a:latin typeface="Arial" charset="0"/>
                <a:ea typeface="宋体" charset="-122"/>
              </a:defRPr>
            </a:lvl8pPr>
            <a:lvl9pPr marL="4454525" indent="-342900" fontAlgn="base">
              <a:spcBef>
                <a:spcPct val="0"/>
              </a:spcBef>
              <a:spcAft>
                <a:spcPct val="0"/>
              </a:spcAft>
              <a:defRPr>
                <a:solidFill>
                  <a:schemeClr val="tx1"/>
                </a:solidFill>
                <a:latin typeface="Arial" charset="0"/>
                <a:ea typeface="宋体" charset="-122"/>
              </a:defRPr>
            </a:lvl9pPr>
          </a:lstStyle>
          <a:p>
            <a:pPr>
              <a:spcBef>
                <a:spcPct val="50000"/>
              </a:spcBef>
            </a:pPr>
            <a:r>
              <a:rPr kumimoji="1" lang="en-US" altLang="zh-CN" sz="3200" b="1" dirty="0"/>
              <a:t>     </a:t>
            </a:r>
            <a:r>
              <a:rPr kumimoji="1" lang="en-US" altLang="zh-CN" sz="3200" b="1" dirty="0" smtClean="0"/>
              <a:t>(2) </a:t>
            </a:r>
            <a:r>
              <a:rPr kumimoji="1" lang="zh-CN" altLang="en-US" sz="3200" b="1" dirty="0" smtClean="0"/>
              <a:t>已知</a:t>
            </a:r>
            <a:r>
              <a:rPr kumimoji="1" lang="zh-CN" altLang="en-US" sz="3200" b="1" dirty="0"/>
              <a:t>序列，</a:t>
            </a:r>
          </a:p>
          <a:p>
            <a:pPr>
              <a:spcBef>
                <a:spcPct val="50000"/>
              </a:spcBef>
            </a:pPr>
            <a:r>
              <a:rPr kumimoji="1" lang="zh-CN" altLang="en-US" sz="3200" b="1" dirty="0"/>
              <a:t>                  </a:t>
            </a:r>
          </a:p>
          <a:p>
            <a:pPr>
              <a:spcBef>
                <a:spcPct val="50000"/>
              </a:spcBef>
            </a:pPr>
            <a:r>
              <a:rPr kumimoji="1" lang="zh-CN" altLang="en-US" sz="3200" b="1" dirty="0"/>
              <a:t>     判断该序列是否是周期序列？如果答是，再求出其</a:t>
            </a:r>
            <a:r>
              <a:rPr kumimoji="1" lang="zh-CN" altLang="en-US" sz="3200" b="1" dirty="0" smtClean="0"/>
              <a:t>周期。</a:t>
            </a:r>
            <a:r>
              <a:rPr kumimoji="1" lang="zh-CN" altLang="en-US" sz="3200" dirty="0" smtClean="0"/>
              <a:t> </a:t>
            </a:r>
            <a:endParaRPr kumimoji="1" lang="zh-CN" altLang="en-US" sz="3200" dirty="0"/>
          </a:p>
        </p:txBody>
      </p:sp>
      <p:graphicFrame>
        <p:nvGraphicFramePr>
          <p:cNvPr id="8" name="Object 7"/>
          <p:cNvGraphicFramePr>
            <a:graphicFrameLocks noChangeAspect="1"/>
          </p:cNvGraphicFramePr>
          <p:nvPr>
            <p:extLst>
              <p:ext uri="{D42A27DB-BD31-4B8C-83A1-F6EECF244321}">
                <p14:modId xmlns:p14="http://schemas.microsoft.com/office/powerpoint/2010/main" val="2724830400"/>
              </p:ext>
            </p:extLst>
          </p:nvPr>
        </p:nvGraphicFramePr>
        <p:xfrm>
          <a:off x="2332038" y="4822825"/>
          <a:ext cx="5789612" cy="485775"/>
        </p:xfrm>
        <a:graphic>
          <a:graphicData uri="http://schemas.openxmlformats.org/presentationml/2006/ole">
            <mc:AlternateContent xmlns:mc="http://schemas.openxmlformats.org/markup-compatibility/2006">
              <mc:Choice xmlns:v="urn:schemas-microsoft-com:vml" Requires="v">
                <p:oleObj spid="_x0000_s179423" name="Equation" r:id="rId5" imgW="2374560" imgH="203040" progId="Equation.DSMT4">
                  <p:embed/>
                </p:oleObj>
              </mc:Choice>
              <mc:Fallback>
                <p:oleObj name="Equation" r:id="rId5" imgW="2374560" imgH="203040" progId="Equation.DSMT4">
                  <p:embed/>
                  <p:pic>
                    <p:nvPicPr>
                      <p:cNvPr id="0" name=""/>
                      <p:cNvPicPr>
                        <a:picLocks noChangeAspect="1" noChangeArrowheads="1"/>
                      </p:cNvPicPr>
                      <p:nvPr/>
                    </p:nvPicPr>
                    <p:blipFill>
                      <a:blip r:embed="rId6"/>
                      <a:srcRect/>
                      <a:stretch>
                        <a:fillRect/>
                      </a:stretch>
                    </p:blipFill>
                    <p:spPr bwMode="auto">
                      <a:xfrm>
                        <a:off x="2332038" y="4822825"/>
                        <a:ext cx="5789612" cy="485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 name="灯片编号占位符 5"/>
          <p:cNvSpPr>
            <a:spLocks noGrp="1"/>
          </p:cNvSpPr>
          <p:nvPr>
            <p:ph type="sldNum" sz="quarter" idx="12"/>
          </p:nvPr>
        </p:nvSpPr>
        <p:spPr>
          <a:xfrm>
            <a:off x="6660232" y="6387233"/>
            <a:ext cx="2133600" cy="476250"/>
          </a:xfrm>
        </p:spPr>
        <p:txBody>
          <a:bodyPr/>
          <a:lstStyle/>
          <a:p>
            <a:fld id="{7E58AE23-343C-444E-B780-1F97F90D64C8}" type="slidenum">
              <a:rPr lang="en-US" altLang="zh-CN"/>
              <a:pPr/>
              <a:t>81</a:t>
            </a:fld>
            <a:endParaRPr lang="en-US" altLang="zh-CN"/>
          </a:p>
        </p:txBody>
      </p:sp>
      <p:sp>
        <p:nvSpPr>
          <p:cNvPr id="197634" name="Rectangle 2"/>
          <p:cNvSpPr>
            <a:spLocks noGrp="1" noChangeArrowheads="1"/>
          </p:cNvSpPr>
          <p:nvPr>
            <p:ph type="body" idx="1"/>
          </p:nvPr>
        </p:nvSpPr>
        <p:spPr>
          <a:xfrm>
            <a:off x="395288" y="0"/>
            <a:ext cx="8424862" cy="2133600"/>
          </a:xfrm>
        </p:spPr>
        <p:txBody>
          <a:bodyPr/>
          <a:lstStyle/>
          <a:p>
            <a:pPr marL="0" indent="0" algn="just">
              <a:buFontTx/>
              <a:buNone/>
            </a:pPr>
            <a:r>
              <a:rPr lang="zh-CN" altLang="en-US" b="1" dirty="0">
                <a:solidFill>
                  <a:srgbClr val="FF0000"/>
                </a:solidFill>
                <a:latin typeface="仿宋_GB2312" pitchFamily="49" charset="-122"/>
                <a:ea typeface="仿宋_GB2312" pitchFamily="49" charset="-122"/>
              </a:rPr>
              <a:t>讨论：</a:t>
            </a:r>
            <a:r>
              <a:rPr lang="zh-CN" altLang="en-US" b="1" dirty="0">
                <a:latin typeface="仿宋_GB2312" pitchFamily="49" charset="-122"/>
                <a:ea typeface="仿宋_GB2312" pitchFamily="49" charset="-122"/>
              </a:rPr>
              <a:t>若一个正弦序列是由连续信号抽样得到</a:t>
            </a:r>
            <a:r>
              <a:rPr lang="en-US" altLang="zh-CN" b="1" dirty="0">
                <a:latin typeface="仿宋_GB2312" pitchFamily="49" charset="-122"/>
                <a:ea typeface="仿宋_GB2312" pitchFamily="49" charset="-122"/>
              </a:rPr>
              <a:t>,</a:t>
            </a:r>
            <a:r>
              <a:rPr lang="zh-CN" altLang="en-US" b="1" dirty="0">
                <a:latin typeface="仿宋_GB2312" pitchFamily="49" charset="-122"/>
                <a:ea typeface="仿宋_GB2312" pitchFamily="49" charset="-122"/>
              </a:rPr>
              <a:t>则抽样</a:t>
            </a:r>
            <a:r>
              <a:rPr lang="zh-CN" altLang="en-US" b="1" dirty="0" smtClean="0">
                <a:latin typeface="仿宋_GB2312" pitchFamily="49" charset="-122"/>
                <a:ea typeface="仿宋_GB2312" pitchFamily="49" charset="-122"/>
              </a:rPr>
              <a:t>时间间隔</a:t>
            </a:r>
            <a:r>
              <a:rPr lang="en-US" altLang="zh-CN" b="1" dirty="0" smtClean="0">
                <a:solidFill>
                  <a:srgbClr val="FF0000"/>
                </a:solidFill>
                <a:latin typeface="仿宋_GB2312" pitchFamily="49" charset="-122"/>
                <a:ea typeface="仿宋_GB2312" pitchFamily="49" charset="-122"/>
              </a:rPr>
              <a:t>T</a:t>
            </a:r>
            <a:r>
              <a:rPr lang="zh-CN" altLang="en-US" b="1" dirty="0" smtClean="0">
                <a:latin typeface="仿宋_GB2312" pitchFamily="49" charset="-122"/>
                <a:ea typeface="仿宋_GB2312" pitchFamily="49" charset="-122"/>
              </a:rPr>
              <a:t>和</a:t>
            </a:r>
            <a:r>
              <a:rPr lang="zh-CN" altLang="en-US" b="1" dirty="0">
                <a:latin typeface="仿宋_GB2312" pitchFamily="49" charset="-122"/>
                <a:ea typeface="仿宋_GB2312" pitchFamily="49" charset="-122"/>
              </a:rPr>
              <a:t>连续正弦信号的周期</a:t>
            </a:r>
            <a:r>
              <a:rPr lang="en-US" altLang="zh-CN" b="1" dirty="0">
                <a:solidFill>
                  <a:srgbClr val="FF0000"/>
                </a:solidFill>
                <a:latin typeface="仿宋_GB2312" pitchFamily="49" charset="-122"/>
                <a:ea typeface="仿宋_GB2312" pitchFamily="49" charset="-122"/>
              </a:rPr>
              <a:t>T</a:t>
            </a:r>
            <a:r>
              <a:rPr lang="en-US" altLang="zh-CN" b="1" baseline="-25000" dirty="0">
                <a:solidFill>
                  <a:srgbClr val="FF0000"/>
                </a:solidFill>
                <a:latin typeface="仿宋_GB2312" pitchFamily="49" charset="-122"/>
                <a:ea typeface="仿宋_GB2312" pitchFamily="49" charset="-122"/>
              </a:rPr>
              <a:t>0</a:t>
            </a:r>
            <a:r>
              <a:rPr lang="zh-CN" altLang="en-US" b="1" dirty="0">
                <a:latin typeface="仿宋_GB2312" pitchFamily="49" charset="-122"/>
                <a:ea typeface="仿宋_GB2312" pitchFamily="49" charset="-122"/>
              </a:rPr>
              <a:t>之间应是什么关系才能使所得到的抽样序列仍然是周期序列</a:t>
            </a:r>
            <a:r>
              <a:rPr lang="zh-CN" altLang="en-US" b="1" dirty="0">
                <a:ea typeface="仿宋_GB2312" pitchFamily="49" charset="-122"/>
              </a:rPr>
              <a:t>？</a:t>
            </a:r>
            <a:endParaRPr lang="zh-CN" altLang="en-US" dirty="0"/>
          </a:p>
        </p:txBody>
      </p:sp>
      <p:graphicFrame>
        <p:nvGraphicFramePr>
          <p:cNvPr id="197635" name="Object 3"/>
          <p:cNvGraphicFramePr>
            <a:graphicFrameLocks noChangeAspect="1"/>
          </p:cNvGraphicFramePr>
          <p:nvPr/>
        </p:nvGraphicFramePr>
        <p:xfrm>
          <a:off x="1966913" y="2636838"/>
          <a:ext cx="2908300" cy="431800"/>
        </p:xfrm>
        <a:graphic>
          <a:graphicData uri="http://schemas.openxmlformats.org/presentationml/2006/ole">
            <mc:AlternateContent xmlns:mc="http://schemas.openxmlformats.org/markup-compatibility/2006">
              <mc:Choice xmlns:v="urn:schemas-microsoft-com:vml" Requires="v">
                <p:oleObj spid="_x0000_s198184" name="Equation" r:id="rId3" imgW="2908080" imgH="431640" progId="Equation.DSMT4">
                  <p:embed/>
                </p:oleObj>
              </mc:Choice>
              <mc:Fallback>
                <p:oleObj name="Equation" r:id="rId3" imgW="2908080" imgH="431640" progId="Equation.DSMT4">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6913" y="2636838"/>
                        <a:ext cx="29083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7636" name="Object 4"/>
          <p:cNvGraphicFramePr>
            <a:graphicFrameLocks noChangeAspect="1"/>
          </p:cNvGraphicFramePr>
          <p:nvPr/>
        </p:nvGraphicFramePr>
        <p:xfrm>
          <a:off x="1017588" y="4149725"/>
          <a:ext cx="7354887" cy="558800"/>
        </p:xfrm>
        <a:graphic>
          <a:graphicData uri="http://schemas.openxmlformats.org/presentationml/2006/ole">
            <mc:AlternateContent xmlns:mc="http://schemas.openxmlformats.org/markup-compatibility/2006">
              <mc:Choice xmlns:v="urn:schemas-microsoft-com:vml" Requires="v">
                <p:oleObj spid="_x0000_s198185" name="Equation" r:id="rId5" imgW="7124400" imgH="482400" progId="Equation.DSMT4">
                  <p:embed/>
                </p:oleObj>
              </mc:Choice>
              <mc:Fallback>
                <p:oleObj name="Equation" r:id="rId5" imgW="7124400" imgH="482400" progId="Equation.DSMT4">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7588" y="4149725"/>
                        <a:ext cx="7354887"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7637" name="Object 5"/>
          <p:cNvGraphicFramePr>
            <a:graphicFrameLocks noChangeAspect="1"/>
          </p:cNvGraphicFramePr>
          <p:nvPr/>
        </p:nvGraphicFramePr>
        <p:xfrm>
          <a:off x="5357813" y="2636838"/>
          <a:ext cx="2667000" cy="965200"/>
        </p:xfrm>
        <a:graphic>
          <a:graphicData uri="http://schemas.openxmlformats.org/presentationml/2006/ole">
            <mc:AlternateContent xmlns:mc="http://schemas.openxmlformats.org/markup-compatibility/2006">
              <mc:Choice xmlns:v="urn:schemas-microsoft-com:vml" Requires="v">
                <p:oleObj spid="_x0000_s198186" name="Equation" r:id="rId7" imgW="2666880" imgH="965160" progId="Equation.DSMT4">
                  <p:embed/>
                </p:oleObj>
              </mc:Choice>
              <mc:Fallback>
                <p:oleObj name="Equation" r:id="rId7" imgW="2666880" imgH="965160" progId="Equation.DSMT4">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57813" y="2636838"/>
                        <a:ext cx="2667000" cy="965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7638" name="Object 6"/>
          <p:cNvGraphicFramePr>
            <a:graphicFrameLocks noChangeAspect="1"/>
          </p:cNvGraphicFramePr>
          <p:nvPr/>
        </p:nvGraphicFramePr>
        <p:xfrm>
          <a:off x="2327275" y="4797425"/>
          <a:ext cx="3822700" cy="927100"/>
        </p:xfrm>
        <a:graphic>
          <a:graphicData uri="http://schemas.openxmlformats.org/presentationml/2006/ole">
            <mc:AlternateContent xmlns:mc="http://schemas.openxmlformats.org/markup-compatibility/2006">
              <mc:Choice xmlns:v="urn:schemas-microsoft-com:vml" Requires="v">
                <p:oleObj spid="_x0000_s198187" name="Equation" r:id="rId9" imgW="3822480" imgH="927000" progId="Equation.DSMT4">
                  <p:embed/>
                </p:oleObj>
              </mc:Choice>
              <mc:Fallback>
                <p:oleObj name="Equation" r:id="rId9" imgW="3822480" imgH="927000" progId="Equation.DSMT4">
                  <p:embed/>
                  <p:pic>
                    <p:nvPicPr>
                      <p:cNvPr id="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27275" y="4797425"/>
                        <a:ext cx="3822700" cy="927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7639" name="Object 7"/>
          <p:cNvGraphicFramePr>
            <a:graphicFrameLocks noChangeAspect="1"/>
          </p:cNvGraphicFramePr>
          <p:nvPr/>
        </p:nvGraphicFramePr>
        <p:xfrm>
          <a:off x="900113" y="5734050"/>
          <a:ext cx="1219200" cy="927100"/>
        </p:xfrm>
        <a:graphic>
          <a:graphicData uri="http://schemas.openxmlformats.org/presentationml/2006/ole">
            <mc:AlternateContent xmlns:mc="http://schemas.openxmlformats.org/markup-compatibility/2006">
              <mc:Choice xmlns:v="urn:schemas-microsoft-com:vml" Requires="v">
                <p:oleObj spid="_x0000_s198188" name="Equation" r:id="rId11" imgW="1218960" imgH="927000" progId="Equation.DSMT4">
                  <p:embed/>
                </p:oleObj>
              </mc:Choice>
              <mc:Fallback>
                <p:oleObj name="Equation" r:id="rId11" imgW="1218960" imgH="927000" progId="Equation.DSMT4">
                  <p:embed/>
                  <p:pic>
                    <p:nvPicPr>
                      <p:cNvPr id="0"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00113" y="5734050"/>
                        <a:ext cx="1219200" cy="927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7640" name="Text Box 8"/>
          <p:cNvSpPr txBox="1">
            <a:spLocks noChangeArrowheads="1"/>
          </p:cNvSpPr>
          <p:nvPr/>
        </p:nvSpPr>
        <p:spPr bwMode="auto">
          <a:xfrm>
            <a:off x="395288" y="1989138"/>
            <a:ext cx="4495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3200" b="1" dirty="0">
                <a:latin typeface="Times New Roman" pitchFamily="18" charset="0"/>
                <a:ea typeface="仿宋_GB2312" pitchFamily="49" charset="-122"/>
              </a:rPr>
              <a:t>设连续</a:t>
            </a:r>
            <a:r>
              <a:rPr kumimoji="1" lang="zh-CN" altLang="en-US" sz="3200" b="1" dirty="0" smtClean="0">
                <a:latin typeface="Times New Roman" pitchFamily="18" charset="0"/>
                <a:ea typeface="仿宋_GB2312" pitchFamily="49" charset="-122"/>
              </a:rPr>
              <a:t>正弦 信号</a:t>
            </a:r>
            <a:r>
              <a:rPr kumimoji="1" lang="zh-CN" altLang="en-US" sz="3200" b="1" dirty="0">
                <a:latin typeface="Times New Roman" pitchFamily="18" charset="0"/>
                <a:ea typeface="仿宋_GB2312" pitchFamily="49" charset="-122"/>
              </a:rPr>
              <a:t>：</a:t>
            </a:r>
          </a:p>
        </p:txBody>
      </p:sp>
      <p:sp>
        <p:nvSpPr>
          <p:cNvPr id="197641" name="Text Box 9"/>
          <p:cNvSpPr txBox="1">
            <a:spLocks noChangeArrowheads="1"/>
          </p:cNvSpPr>
          <p:nvPr/>
        </p:nvSpPr>
        <p:spPr bwMode="auto">
          <a:xfrm>
            <a:off x="395288" y="3357563"/>
            <a:ext cx="3352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3200" b="1">
                <a:latin typeface="Times New Roman" pitchFamily="18" charset="0"/>
                <a:ea typeface="仿宋_GB2312" pitchFamily="49" charset="-122"/>
              </a:rPr>
              <a:t>抽样序列：</a:t>
            </a:r>
          </a:p>
        </p:txBody>
      </p:sp>
      <p:sp>
        <p:nvSpPr>
          <p:cNvPr id="197642" name="Text Box 10"/>
          <p:cNvSpPr txBox="1">
            <a:spLocks noChangeArrowheads="1"/>
          </p:cNvSpPr>
          <p:nvPr/>
        </p:nvSpPr>
        <p:spPr bwMode="auto">
          <a:xfrm>
            <a:off x="395288" y="5876925"/>
            <a:ext cx="914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3200" b="1">
                <a:latin typeface="Times New Roman" pitchFamily="18" charset="0"/>
                <a:ea typeface="仿宋_GB2312" pitchFamily="49" charset="-122"/>
              </a:rPr>
              <a:t>当</a:t>
            </a:r>
          </a:p>
        </p:txBody>
      </p:sp>
      <p:sp>
        <p:nvSpPr>
          <p:cNvPr id="197643" name="Text Box 11"/>
          <p:cNvSpPr txBox="1">
            <a:spLocks noChangeArrowheads="1"/>
          </p:cNvSpPr>
          <p:nvPr/>
        </p:nvSpPr>
        <p:spPr bwMode="auto">
          <a:xfrm>
            <a:off x="2133600" y="5949950"/>
            <a:ext cx="7010400"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spcBef>
                <a:spcPct val="20000"/>
              </a:spcBef>
              <a:buClr>
                <a:schemeClr val="tx2"/>
              </a:buClr>
              <a:buSzPct val="90000"/>
              <a:buFont typeface="Symbol" pitchFamily="18" charset="2"/>
              <a:buNone/>
            </a:pPr>
            <a:r>
              <a:rPr kumimoji="1" lang="zh-CN" altLang="en-US" sz="3200" b="1">
                <a:latin typeface="仿宋_GB2312" pitchFamily="49" charset="-122"/>
                <a:ea typeface="仿宋_GB2312" pitchFamily="49" charset="-122"/>
              </a:rPr>
              <a:t>为整数或有理数时，</a:t>
            </a:r>
            <a:r>
              <a:rPr kumimoji="1" lang="en-US" altLang="zh-CN" sz="3200" b="1">
                <a:latin typeface="仿宋_GB2312" pitchFamily="49" charset="-122"/>
                <a:ea typeface="仿宋_GB2312" pitchFamily="49" charset="-122"/>
              </a:rPr>
              <a:t>x(n)</a:t>
            </a:r>
            <a:r>
              <a:rPr kumimoji="1" lang="zh-CN" altLang="en-US" sz="3200" b="1">
                <a:latin typeface="仿宋_GB2312" pitchFamily="49" charset="-122"/>
                <a:ea typeface="仿宋_GB2312" pitchFamily="49" charset="-122"/>
              </a:rPr>
              <a:t>为周期序列</a:t>
            </a:r>
            <a:endParaRPr kumimoji="1" lang="zh-CN" altLang="en-US" sz="2000" b="1">
              <a:latin typeface="仿宋_GB2312" pitchFamily="49" charset="-122"/>
              <a:ea typeface="仿宋_GB2312"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763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9764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9763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19763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9764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19763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19763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97642"/>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197639"/>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1976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4" grpId="0" build="p" autoUpdateAnimBg="0"/>
      <p:bldP spid="197640" grpId="0" autoUpdateAnimBg="0"/>
      <p:bldP spid="197641" grpId="0" autoUpdateAnimBg="0"/>
      <p:bldP spid="197642" grpId="0" autoUpdateAnimBg="0"/>
      <p:bldP spid="197643" grpId="0" autoUpdateAnimBg="0"/>
    </p:bld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 name="灯片编号占位符 5"/>
          <p:cNvSpPr>
            <a:spLocks noGrp="1"/>
          </p:cNvSpPr>
          <p:nvPr>
            <p:ph type="sldNum" sz="quarter" idx="12"/>
          </p:nvPr>
        </p:nvSpPr>
        <p:spPr/>
        <p:txBody>
          <a:bodyPr/>
          <a:lstStyle/>
          <a:p>
            <a:fld id="{9023DAF7-0574-4546-AC39-6877C944BF80}" type="slidenum">
              <a:rPr lang="en-US" altLang="zh-CN"/>
              <a:pPr/>
              <a:t>82</a:t>
            </a:fld>
            <a:endParaRPr lang="en-US" altLang="zh-CN"/>
          </a:p>
        </p:txBody>
      </p:sp>
      <p:sp>
        <p:nvSpPr>
          <p:cNvPr id="198658" name="Rectangle 2"/>
          <p:cNvSpPr>
            <a:spLocks noGrp="1" noChangeArrowheads="1"/>
          </p:cNvSpPr>
          <p:nvPr>
            <p:ph type="body" idx="1"/>
          </p:nvPr>
        </p:nvSpPr>
        <p:spPr>
          <a:xfrm>
            <a:off x="1219200" y="304800"/>
            <a:ext cx="1049338" cy="820738"/>
          </a:xfrm>
        </p:spPr>
        <p:txBody>
          <a:bodyPr/>
          <a:lstStyle/>
          <a:p>
            <a:pPr>
              <a:buFontTx/>
              <a:buNone/>
            </a:pPr>
            <a:r>
              <a:rPr lang="zh-CN" altLang="en-US"/>
              <a:t>令：</a:t>
            </a:r>
          </a:p>
        </p:txBody>
      </p:sp>
      <p:graphicFrame>
        <p:nvGraphicFramePr>
          <p:cNvPr id="198659" name="Object 3"/>
          <p:cNvGraphicFramePr>
            <a:graphicFrameLocks noChangeAspect="1"/>
          </p:cNvGraphicFramePr>
          <p:nvPr/>
        </p:nvGraphicFramePr>
        <p:xfrm>
          <a:off x="2127250" y="1371600"/>
          <a:ext cx="1346200" cy="431800"/>
        </p:xfrm>
        <a:graphic>
          <a:graphicData uri="http://schemas.openxmlformats.org/presentationml/2006/ole">
            <mc:AlternateContent xmlns:mc="http://schemas.openxmlformats.org/markup-compatibility/2006">
              <mc:Choice xmlns:v="urn:schemas-microsoft-com:vml" Requires="v">
                <p:oleObj spid="_x0000_s199260" name="Equation" r:id="rId3" imgW="1346040" imgH="431640" progId="Equation.DSMT4">
                  <p:embed/>
                </p:oleObj>
              </mc:Choice>
              <mc:Fallback>
                <p:oleObj name="Equation" r:id="rId3" imgW="1346040" imgH="431640" progId="Equation.DSMT4">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0" y="1371600"/>
                        <a:ext cx="13462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8660" name="Object 4"/>
          <p:cNvGraphicFramePr>
            <a:graphicFrameLocks noChangeAspect="1"/>
          </p:cNvGraphicFramePr>
          <p:nvPr/>
        </p:nvGraphicFramePr>
        <p:xfrm>
          <a:off x="2411413" y="260350"/>
          <a:ext cx="1092200" cy="838200"/>
        </p:xfrm>
        <a:graphic>
          <a:graphicData uri="http://schemas.openxmlformats.org/presentationml/2006/ole">
            <mc:AlternateContent xmlns:mc="http://schemas.openxmlformats.org/markup-compatibility/2006">
              <mc:Choice xmlns:v="urn:schemas-microsoft-com:vml" Requires="v">
                <p:oleObj spid="_x0000_s199261" name="Equation" r:id="rId5" imgW="1091880" imgH="838080" progId="Equation.DSMT4">
                  <p:embed/>
                </p:oleObj>
              </mc:Choice>
              <mc:Fallback>
                <p:oleObj name="Equation" r:id="rId5" imgW="1091880" imgH="838080" progId="Equation.DSMT4">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11413" y="260350"/>
                        <a:ext cx="109220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8661" name="Object 5"/>
          <p:cNvGraphicFramePr>
            <a:graphicFrameLocks noChangeAspect="1"/>
          </p:cNvGraphicFramePr>
          <p:nvPr/>
        </p:nvGraphicFramePr>
        <p:xfrm>
          <a:off x="2398713" y="2852738"/>
          <a:ext cx="2933700" cy="825500"/>
        </p:xfrm>
        <a:graphic>
          <a:graphicData uri="http://schemas.openxmlformats.org/presentationml/2006/ole">
            <mc:AlternateContent xmlns:mc="http://schemas.openxmlformats.org/markup-compatibility/2006">
              <mc:Choice xmlns:v="urn:schemas-microsoft-com:vml" Requires="v">
                <p:oleObj spid="_x0000_s199262" name="Equation" r:id="rId7" imgW="2933640" imgH="825480" progId="Equation.DSMT4">
                  <p:embed/>
                </p:oleObj>
              </mc:Choice>
              <mc:Fallback>
                <p:oleObj name="Equation" r:id="rId7" imgW="2933640" imgH="825480" progId="Equation.DSMT4">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98713" y="2852738"/>
                        <a:ext cx="2933700"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8662" name="Object 6"/>
          <p:cNvGraphicFramePr>
            <a:graphicFrameLocks noChangeAspect="1"/>
          </p:cNvGraphicFramePr>
          <p:nvPr>
            <p:extLst>
              <p:ext uri="{D42A27DB-BD31-4B8C-83A1-F6EECF244321}">
                <p14:modId xmlns:p14="http://schemas.microsoft.com/office/powerpoint/2010/main" val="2574917622"/>
              </p:ext>
            </p:extLst>
          </p:nvPr>
        </p:nvGraphicFramePr>
        <p:xfrm>
          <a:off x="1119343" y="3789040"/>
          <a:ext cx="2667000" cy="1879600"/>
        </p:xfrm>
        <a:graphic>
          <a:graphicData uri="http://schemas.openxmlformats.org/presentationml/2006/ole">
            <mc:AlternateContent xmlns:mc="http://schemas.openxmlformats.org/markup-compatibility/2006">
              <mc:Choice xmlns:v="urn:schemas-microsoft-com:vml" Requires="v">
                <p:oleObj spid="_x0000_s199263" name="Equation" r:id="rId9" imgW="2666880" imgH="1879560" progId="Equation.DSMT4">
                  <p:embed/>
                </p:oleObj>
              </mc:Choice>
              <mc:Fallback>
                <p:oleObj name="Equation" r:id="rId9" imgW="2666880" imgH="1879560" progId="Equation.DSMT4">
                  <p:embed/>
                  <p:pic>
                    <p:nvPicPr>
                      <p:cNvPr id="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19343" y="3789040"/>
                        <a:ext cx="2667000" cy="187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8663" name="Object 7"/>
          <p:cNvGraphicFramePr>
            <a:graphicFrameLocks noChangeAspect="1"/>
          </p:cNvGraphicFramePr>
          <p:nvPr/>
        </p:nvGraphicFramePr>
        <p:xfrm>
          <a:off x="965200" y="6021388"/>
          <a:ext cx="6299200" cy="457200"/>
        </p:xfrm>
        <a:graphic>
          <a:graphicData uri="http://schemas.openxmlformats.org/presentationml/2006/ole">
            <mc:AlternateContent xmlns:mc="http://schemas.openxmlformats.org/markup-compatibility/2006">
              <mc:Choice xmlns:v="urn:schemas-microsoft-com:vml" Requires="v">
                <p:oleObj spid="_x0000_s199264" name="Equation" r:id="rId11" imgW="6298920" imgH="457200" progId="Equation.DSMT4">
                  <p:embed/>
                </p:oleObj>
              </mc:Choice>
              <mc:Fallback>
                <p:oleObj name="Equation" r:id="rId11" imgW="6298920" imgH="457200" progId="Equation.DSMT4">
                  <p:embed/>
                  <p:pic>
                    <p:nvPicPr>
                      <p:cNvPr id="0"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65200" y="6021388"/>
                        <a:ext cx="62992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8664" name="Text Box 8"/>
          <p:cNvSpPr txBox="1">
            <a:spLocks noChangeArrowheads="1"/>
          </p:cNvSpPr>
          <p:nvPr/>
        </p:nvSpPr>
        <p:spPr bwMode="auto">
          <a:xfrm>
            <a:off x="762000" y="2895600"/>
            <a:ext cx="2057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kumimoji="1" lang="zh-CN" altLang="en-US" sz="2800" b="1">
                <a:latin typeface="Times New Roman" pitchFamily="18" charset="0"/>
              </a:rPr>
              <a:t>例：</a:t>
            </a:r>
          </a:p>
        </p:txBody>
      </p:sp>
      <p:sp>
        <p:nvSpPr>
          <p:cNvPr id="198665" name="Text Box 9"/>
          <p:cNvSpPr txBox="1">
            <a:spLocks noChangeArrowheads="1"/>
          </p:cNvSpPr>
          <p:nvPr/>
        </p:nvSpPr>
        <p:spPr bwMode="auto">
          <a:xfrm>
            <a:off x="3810000" y="457200"/>
            <a:ext cx="4495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kumimoji="1" lang="en-US" altLang="zh-CN" sz="2800" b="1">
                <a:latin typeface="Times New Roman" pitchFamily="18" charset="0"/>
              </a:rPr>
              <a:t>N</a:t>
            </a:r>
            <a:r>
              <a:rPr kumimoji="1" lang="zh-CN" altLang="en-US" sz="2800" b="1">
                <a:latin typeface="Times New Roman" pitchFamily="18" charset="0"/>
              </a:rPr>
              <a:t>，</a:t>
            </a:r>
            <a:r>
              <a:rPr kumimoji="1" lang="en-US" altLang="zh-CN" sz="2800" b="1">
                <a:latin typeface="Times New Roman" pitchFamily="18" charset="0"/>
              </a:rPr>
              <a:t>k</a:t>
            </a:r>
            <a:r>
              <a:rPr kumimoji="1" lang="zh-CN" altLang="en-US" sz="2800" b="1">
                <a:latin typeface="Times New Roman" pitchFamily="18" charset="0"/>
              </a:rPr>
              <a:t>为互为素数的正整数</a:t>
            </a:r>
          </a:p>
        </p:txBody>
      </p:sp>
      <p:sp>
        <p:nvSpPr>
          <p:cNvPr id="198666" name="Text Box 10"/>
          <p:cNvSpPr txBox="1">
            <a:spLocks noChangeArrowheads="1"/>
          </p:cNvSpPr>
          <p:nvPr/>
        </p:nvSpPr>
        <p:spPr bwMode="auto">
          <a:xfrm>
            <a:off x="827088" y="1268413"/>
            <a:ext cx="1524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kumimoji="1" lang="zh-CN" altLang="en-US" sz="2800" b="1">
                <a:latin typeface="Times New Roman" pitchFamily="18" charset="0"/>
              </a:rPr>
              <a:t>即</a:t>
            </a:r>
          </a:p>
        </p:txBody>
      </p:sp>
      <p:sp>
        <p:nvSpPr>
          <p:cNvPr id="198667" name="Text Box 11"/>
          <p:cNvSpPr txBox="1">
            <a:spLocks noChangeArrowheads="1"/>
          </p:cNvSpPr>
          <p:nvPr/>
        </p:nvSpPr>
        <p:spPr bwMode="auto">
          <a:xfrm>
            <a:off x="1066800" y="1981200"/>
            <a:ext cx="7086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kumimoji="1" lang="en-US" altLang="zh-CN" sz="2800" b="1">
                <a:latin typeface="Times New Roman" pitchFamily="18" charset="0"/>
              </a:rPr>
              <a:t>N</a:t>
            </a:r>
            <a:r>
              <a:rPr kumimoji="1" lang="zh-CN" altLang="en-US" sz="2800" b="1">
                <a:latin typeface="Times New Roman" pitchFamily="18" charset="0"/>
              </a:rPr>
              <a:t>个抽样间隔应等于</a:t>
            </a:r>
            <a:r>
              <a:rPr kumimoji="1" lang="en-US" altLang="zh-CN" sz="2800" b="1">
                <a:latin typeface="Times New Roman" pitchFamily="18" charset="0"/>
              </a:rPr>
              <a:t>k</a:t>
            </a:r>
            <a:r>
              <a:rPr kumimoji="1" lang="zh-CN" altLang="en-US" sz="2800" b="1">
                <a:latin typeface="Times New Roman" pitchFamily="18" charset="0"/>
              </a:rPr>
              <a:t>个连续正弦信号周期</a:t>
            </a:r>
          </a:p>
        </p:txBody>
      </p:sp>
      <p:graphicFrame>
        <p:nvGraphicFramePr>
          <p:cNvPr id="13" name="Object 6"/>
          <p:cNvGraphicFramePr>
            <a:graphicFrameLocks noChangeAspect="1"/>
          </p:cNvGraphicFramePr>
          <p:nvPr>
            <p:extLst>
              <p:ext uri="{D42A27DB-BD31-4B8C-83A1-F6EECF244321}">
                <p14:modId xmlns:p14="http://schemas.microsoft.com/office/powerpoint/2010/main" val="3046456431"/>
              </p:ext>
            </p:extLst>
          </p:nvPr>
        </p:nvGraphicFramePr>
        <p:xfrm>
          <a:off x="4427538" y="4098925"/>
          <a:ext cx="3962400" cy="1473200"/>
        </p:xfrm>
        <a:graphic>
          <a:graphicData uri="http://schemas.openxmlformats.org/presentationml/2006/ole">
            <mc:AlternateContent xmlns:mc="http://schemas.openxmlformats.org/markup-compatibility/2006">
              <mc:Choice xmlns:v="urn:schemas-microsoft-com:vml" Requires="v">
                <p:oleObj spid="_x0000_s199265" name="Equation" r:id="rId13" imgW="3962160" imgH="1473120" progId="Equation.DSMT4">
                  <p:embed/>
                </p:oleObj>
              </mc:Choice>
              <mc:Fallback>
                <p:oleObj name="Equation" r:id="rId13" imgW="3962160" imgH="1473120" progId="Equation.DSMT4">
                  <p:embed/>
                  <p:pic>
                    <p:nvPicPr>
                      <p:cNvPr id="0" name=""/>
                      <p:cNvPicPr>
                        <a:picLocks noChangeAspect="1" noChangeArrowheads="1"/>
                      </p:cNvPicPr>
                      <p:nvPr/>
                    </p:nvPicPr>
                    <p:blipFill>
                      <a:blip r:embed="rId14"/>
                      <a:srcRect/>
                      <a:stretch>
                        <a:fillRect/>
                      </a:stretch>
                    </p:blipFill>
                    <p:spPr bwMode="auto">
                      <a:xfrm>
                        <a:off x="4427538" y="4098925"/>
                        <a:ext cx="3962400" cy="147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8658">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0"/>
                                  </p:stCondLst>
                                  <p:childTnLst>
                                    <p:set>
                                      <p:cBhvr>
                                        <p:cTn id="9" dur="1" fill="hold">
                                          <p:stCondLst>
                                            <p:cond delay="499"/>
                                          </p:stCondLst>
                                        </p:cTn>
                                        <p:tgtEl>
                                          <p:spTgt spid="198660"/>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198665"/>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198666"/>
                                        </p:tgtEl>
                                        <p:attrNameLst>
                                          <p:attrName>style.visibility</p:attrName>
                                        </p:attrNameLst>
                                      </p:cBhvr>
                                      <p:to>
                                        <p:strVal val="visible"/>
                                      </p:to>
                                    </p:set>
                                  </p:childTnLst>
                                </p:cTn>
                              </p:par>
                            </p:childTnLst>
                          </p:cTn>
                        </p:par>
                        <p:par>
                          <p:cTn id="18" fill="hold" nodeType="afterGroup">
                            <p:stCondLst>
                              <p:cond delay="500"/>
                            </p:stCondLst>
                            <p:childTnLst>
                              <p:par>
                                <p:cTn id="19" presetID="1" presetClass="entr" presetSubtype="0" fill="hold" nodeType="afterEffect">
                                  <p:stCondLst>
                                    <p:cond delay="0"/>
                                  </p:stCondLst>
                                  <p:childTnLst>
                                    <p:set>
                                      <p:cBhvr>
                                        <p:cTn id="20" dur="1" fill="hold">
                                          <p:stCondLst>
                                            <p:cond delay="499"/>
                                          </p:stCondLst>
                                        </p:cTn>
                                        <p:tgtEl>
                                          <p:spTgt spid="198659"/>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8667"/>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198664"/>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499"/>
                                          </p:stCondLst>
                                        </p:cTn>
                                        <p:tgtEl>
                                          <p:spTgt spid="198661"/>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499"/>
                                          </p:stCondLst>
                                        </p:cTn>
                                        <p:tgtEl>
                                          <p:spTgt spid="198662"/>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499"/>
                                          </p:stCondLst>
                                        </p:cTn>
                                        <p:tgtEl>
                                          <p:spTgt spid="1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499"/>
                                          </p:stCondLst>
                                        </p:cTn>
                                        <p:tgtEl>
                                          <p:spTgt spid="1986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58" grpId="0" build="p" autoUpdateAnimBg="0"/>
      <p:bldP spid="198664" grpId="0" autoUpdateAnimBg="0"/>
      <p:bldP spid="198665" grpId="0" autoUpdateAnimBg="0"/>
      <p:bldP spid="198666" grpId="0" autoUpdateAnimBg="0"/>
      <p:bldP spid="198667" grpId="0" autoUpdateAnimBg="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3"/>
          <p:cNvSpPr>
            <a:spLocks noGrp="1"/>
          </p:cNvSpPr>
          <p:nvPr>
            <p:ph type="sldNum" sz="quarter" idx="12"/>
          </p:nvPr>
        </p:nvSpPr>
        <p:spPr/>
        <p:txBody>
          <a:bodyPr/>
          <a:lstStyle/>
          <a:p>
            <a:fld id="{1478851E-C225-4EE6-A407-1118609F6D62}" type="slidenum">
              <a:rPr lang="en-US" altLang="zh-CN"/>
              <a:pPr/>
              <a:t>83</a:t>
            </a:fld>
            <a:endParaRPr lang="en-US" altLang="zh-CN"/>
          </a:p>
        </p:txBody>
      </p:sp>
      <p:pic>
        <p:nvPicPr>
          <p:cNvPr id="267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7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p:txBody>
          <a:bodyPr/>
          <a:lstStyle/>
          <a:p>
            <a:fld id="{2D0E3AA4-DB67-49A8-8C77-35941FB234B6}" type="slidenum">
              <a:rPr lang="en-US" altLang="zh-CN"/>
              <a:pPr/>
              <a:t>84</a:t>
            </a:fld>
            <a:endParaRPr lang="en-US" altLang="zh-CN"/>
          </a:p>
        </p:txBody>
      </p:sp>
      <p:sp>
        <p:nvSpPr>
          <p:cNvPr id="29698" name="WordArt 2"/>
          <p:cNvSpPr>
            <a:spLocks noChangeArrowheads="1" noChangeShapeType="1" noTextEdit="1"/>
          </p:cNvSpPr>
          <p:nvPr/>
        </p:nvSpPr>
        <p:spPr bwMode="auto">
          <a:xfrm>
            <a:off x="533400" y="533400"/>
            <a:ext cx="5715000" cy="457200"/>
          </a:xfrm>
          <a:prstGeom prst="rect">
            <a:avLst/>
          </a:prstGeom>
        </p:spPr>
        <p:txBody>
          <a:bodyPr wrap="none" fromWordArt="1">
            <a:prstTxWarp prst="textPlain">
              <a:avLst>
                <a:gd name="adj" fmla="val 50000"/>
              </a:avLst>
            </a:prstTxWarp>
          </a:bodyPr>
          <a:lstStyle/>
          <a:p>
            <a:pPr algn="ctr"/>
            <a:r>
              <a:rPr lang="zh-CN" altLang="en-US" sz="3600" i="1" kern="10">
                <a:ln w="19050">
                  <a:solidFill>
                    <a:schemeClr val="tx1"/>
                  </a:solidFill>
                  <a:round/>
                  <a:headEnd/>
                  <a:tailEnd/>
                </a:ln>
                <a:solidFill>
                  <a:srgbClr val="0066CC"/>
                </a:solidFill>
                <a:effectLst>
                  <a:outerShdw dist="35921" dir="2700000" algn="ctr" rotWithShape="0">
                    <a:srgbClr val="990000"/>
                  </a:outerShdw>
                </a:effectLst>
                <a:latin typeface="宋体"/>
                <a:ea typeface="宋体"/>
              </a:rPr>
              <a:t>四 用单位抽样序列来表示任意序列</a:t>
            </a:r>
          </a:p>
        </p:txBody>
      </p:sp>
      <p:graphicFrame>
        <p:nvGraphicFramePr>
          <p:cNvPr id="29699" name="Object 3"/>
          <p:cNvGraphicFramePr>
            <a:graphicFrameLocks noChangeAspect="1"/>
          </p:cNvGraphicFramePr>
          <p:nvPr>
            <p:extLst>
              <p:ext uri="{D42A27DB-BD31-4B8C-83A1-F6EECF244321}">
                <p14:modId xmlns:p14="http://schemas.microsoft.com/office/powerpoint/2010/main" val="2757007355"/>
              </p:ext>
            </p:extLst>
          </p:nvPr>
        </p:nvGraphicFramePr>
        <p:xfrm>
          <a:off x="1748747" y="5157192"/>
          <a:ext cx="5692775" cy="1284288"/>
        </p:xfrm>
        <a:graphic>
          <a:graphicData uri="http://schemas.openxmlformats.org/presentationml/2006/ole">
            <mc:AlternateContent xmlns:mc="http://schemas.openxmlformats.org/markup-compatibility/2006">
              <mc:Choice xmlns:v="urn:schemas-microsoft-com:vml" Requires="v">
                <p:oleObj spid="_x0000_s30141" name="Equation" r:id="rId3" imgW="2019240" imgH="457200" progId="Equation.DSMT4">
                  <p:embed/>
                </p:oleObj>
              </mc:Choice>
              <mc:Fallback>
                <p:oleObj name="Equation" r:id="rId3" imgW="2019240" imgH="457200" progId="Equation.DSMT4">
                  <p:embed/>
                  <p:pic>
                    <p:nvPicPr>
                      <p:cNvPr id="0" name="Object 3"/>
                      <p:cNvPicPr>
                        <a:picLocks noChangeAspect="1" noChangeArrowheads="1"/>
                      </p:cNvPicPr>
                      <p:nvPr/>
                    </p:nvPicPr>
                    <p:blipFill>
                      <a:blip r:embed="rId4">
                        <a:lum bright="-18000"/>
                      </a:blip>
                      <a:srcRect/>
                      <a:stretch>
                        <a:fillRect/>
                      </a:stretch>
                    </p:blipFill>
                    <p:spPr bwMode="auto">
                      <a:xfrm>
                        <a:off x="1748747" y="5157192"/>
                        <a:ext cx="5692775" cy="1284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700" name="Text Box 4"/>
          <p:cNvSpPr txBox="1">
            <a:spLocks noChangeArrowheads="1"/>
          </p:cNvSpPr>
          <p:nvPr/>
        </p:nvSpPr>
        <p:spPr bwMode="auto">
          <a:xfrm>
            <a:off x="572046" y="2506830"/>
            <a:ext cx="2374032" cy="683264"/>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20000"/>
              </a:lnSpc>
              <a:spcBef>
                <a:spcPct val="50000"/>
              </a:spcBef>
            </a:pPr>
            <a:r>
              <a:rPr kumimoji="1" lang="zh-CN" altLang="en-US" sz="3200" b="1" dirty="0" smtClean="0">
                <a:latin typeface="Times New Roman" pitchFamily="18" charset="0"/>
              </a:rPr>
              <a:t>因为：</a:t>
            </a:r>
            <a:endParaRPr kumimoji="1" lang="zh-CN" altLang="en-US" sz="3200" b="1" dirty="0">
              <a:latin typeface="Times New Roman" pitchFamily="18" charset="0"/>
            </a:endParaRPr>
          </a:p>
        </p:txBody>
      </p:sp>
      <p:graphicFrame>
        <p:nvGraphicFramePr>
          <p:cNvPr id="11" name="Object 3"/>
          <p:cNvGraphicFramePr>
            <a:graphicFrameLocks noChangeAspect="1"/>
          </p:cNvGraphicFramePr>
          <p:nvPr>
            <p:extLst>
              <p:ext uri="{D42A27DB-BD31-4B8C-83A1-F6EECF244321}">
                <p14:modId xmlns:p14="http://schemas.microsoft.com/office/powerpoint/2010/main" val="1013627344"/>
              </p:ext>
            </p:extLst>
          </p:nvPr>
        </p:nvGraphicFramePr>
        <p:xfrm>
          <a:off x="2339752" y="2206318"/>
          <a:ext cx="3079750" cy="1284288"/>
        </p:xfrm>
        <a:graphic>
          <a:graphicData uri="http://schemas.openxmlformats.org/presentationml/2006/ole">
            <mc:AlternateContent xmlns:mc="http://schemas.openxmlformats.org/markup-compatibility/2006">
              <mc:Choice xmlns:v="urn:schemas-microsoft-com:vml" Requires="v">
                <p:oleObj spid="_x0000_s30142" name="Equation" r:id="rId5" imgW="1091880" imgH="457200" progId="Equation.DSMT4">
                  <p:embed/>
                </p:oleObj>
              </mc:Choice>
              <mc:Fallback>
                <p:oleObj name="Equation" r:id="rId5" imgW="1091880" imgH="457200" progId="Equation.DSMT4">
                  <p:embed/>
                  <p:pic>
                    <p:nvPicPr>
                      <p:cNvPr id="0" name=""/>
                      <p:cNvPicPr>
                        <a:picLocks noChangeAspect="1" noChangeArrowheads="1"/>
                      </p:cNvPicPr>
                      <p:nvPr/>
                    </p:nvPicPr>
                    <p:blipFill>
                      <a:blip r:embed="rId6">
                        <a:lum bright="-18000"/>
                      </a:blip>
                      <a:srcRect/>
                      <a:stretch>
                        <a:fillRect/>
                      </a:stretch>
                    </p:blipFill>
                    <p:spPr bwMode="auto">
                      <a:xfrm>
                        <a:off x="2339752" y="2206318"/>
                        <a:ext cx="3079750" cy="1284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 name="Text Box 4"/>
          <p:cNvSpPr txBox="1">
            <a:spLocks noChangeArrowheads="1"/>
          </p:cNvSpPr>
          <p:nvPr/>
        </p:nvSpPr>
        <p:spPr bwMode="auto">
          <a:xfrm>
            <a:off x="810922" y="4759821"/>
            <a:ext cx="2374032" cy="631711"/>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20000"/>
              </a:lnSpc>
              <a:spcBef>
                <a:spcPct val="50000"/>
              </a:spcBef>
            </a:pPr>
            <a:r>
              <a:rPr kumimoji="1" lang="zh-CN" altLang="en-US" sz="3200" b="1" dirty="0">
                <a:latin typeface="Times New Roman" pitchFamily="18" charset="0"/>
              </a:rPr>
              <a:t>故有</a:t>
            </a:r>
          </a:p>
        </p:txBody>
      </p:sp>
      <p:grpSp>
        <p:nvGrpSpPr>
          <p:cNvPr id="2" name="组合 1"/>
          <p:cNvGrpSpPr/>
          <p:nvPr/>
        </p:nvGrpSpPr>
        <p:grpSpPr>
          <a:xfrm>
            <a:off x="705806" y="1484784"/>
            <a:ext cx="7777163" cy="660472"/>
            <a:chOff x="705806" y="1484784"/>
            <a:chExt cx="7777163" cy="660472"/>
          </a:xfrm>
        </p:grpSpPr>
        <p:sp>
          <p:nvSpPr>
            <p:cNvPr id="29701" name="Text Box 5"/>
            <p:cNvSpPr txBox="1">
              <a:spLocks noChangeArrowheads="1"/>
            </p:cNvSpPr>
            <p:nvPr/>
          </p:nvSpPr>
          <p:spPr bwMode="auto">
            <a:xfrm>
              <a:off x="705806" y="1484784"/>
              <a:ext cx="7777163" cy="631711"/>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spcBef>
                  <a:spcPct val="50000"/>
                </a:spcBef>
              </a:pPr>
              <a:r>
                <a:rPr kumimoji="1" lang="en-US" altLang="zh-CN" sz="3200" b="1" dirty="0" smtClean="0">
                  <a:latin typeface="Times New Roman" pitchFamily="18" charset="0"/>
                </a:rPr>
                <a:t>1</a:t>
              </a:r>
              <a:r>
                <a:rPr kumimoji="1" lang="zh-CN" altLang="en-US" sz="3200" b="1" dirty="0" smtClean="0">
                  <a:latin typeface="Times New Roman" pitchFamily="18" charset="0"/>
                </a:rPr>
                <a:t>、           的选择性</a:t>
              </a:r>
              <a:endParaRPr kumimoji="1" lang="zh-CN" altLang="en-US" sz="3200" b="1" dirty="0">
                <a:latin typeface="Times New Roman" pitchFamily="18" charset="0"/>
              </a:endParaRPr>
            </a:p>
          </p:txBody>
        </p:sp>
        <p:graphicFrame>
          <p:nvGraphicFramePr>
            <p:cNvPr id="13" name="Object 3"/>
            <p:cNvGraphicFramePr>
              <a:graphicFrameLocks noChangeAspect="1"/>
            </p:cNvGraphicFramePr>
            <p:nvPr>
              <p:extLst>
                <p:ext uri="{D42A27DB-BD31-4B8C-83A1-F6EECF244321}">
                  <p14:modId xmlns:p14="http://schemas.microsoft.com/office/powerpoint/2010/main" val="2310554297"/>
                </p:ext>
              </p:extLst>
            </p:nvPr>
          </p:nvGraphicFramePr>
          <p:xfrm>
            <a:off x="1445147" y="1575343"/>
            <a:ext cx="895350" cy="569913"/>
          </p:xfrm>
          <a:graphic>
            <a:graphicData uri="http://schemas.openxmlformats.org/presentationml/2006/ole">
              <mc:AlternateContent xmlns:mc="http://schemas.openxmlformats.org/markup-compatibility/2006">
                <mc:Choice xmlns:v="urn:schemas-microsoft-com:vml" Requires="v">
                  <p:oleObj spid="_x0000_s30143" name="Equation" r:id="rId7" imgW="317160" imgH="203040" progId="Equation.DSMT4">
                    <p:embed/>
                  </p:oleObj>
                </mc:Choice>
                <mc:Fallback>
                  <p:oleObj name="Equation" r:id="rId7" imgW="317160" imgH="203040" progId="Equation.DSMT4">
                    <p:embed/>
                    <p:pic>
                      <p:nvPicPr>
                        <p:cNvPr id="0" name=""/>
                        <p:cNvPicPr>
                          <a:picLocks noChangeAspect="1" noChangeArrowheads="1"/>
                        </p:cNvPicPr>
                        <p:nvPr/>
                      </p:nvPicPr>
                      <p:blipFill>
                        <a:blip r:embed="rId8">
                          <a:lum bright="-18000"/>
                        </a:blip>
                        <a:srcRect/>
                        <a:stretch>
                          <a:fillRect/>
                        </a:stretch>
                      </p:blipFill>
                      <p:spPr bwMode="auto">
                        <a:xfrm>
                          <a:off x="1445147" y="1575343"/>
                          <a:ext cx="895350" cy="569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5" name="Object 3"/>
          <p:cNvGraphicFramePr>
            <a:graphicFrameLocks noChangeAspect="1"/>
          </p:cNvGraphicFramePr>
          <p:nvPr>
            <p:extLst>
              <p:ext uri="{D42A27DB-BD31-4B8C-83A1-F6EECF244321}">
                <p14:modId xmlns:p14="http://schemas.microsoft.com/office/powerpoint/2010/main" val="2179182248"/>
              </p:ext>
            </p:extLst>
          </p:nvPr>
        </p:nvGraphicFramePr>
        <p:xfrm>
          <a:off x="1946275" y="3573463"/>
          <a:ext cx="3867150" cy="1284287"/>
        </p:xfrm>
        <a:graphic>
          <a:graphicData uri="http://schemas.openxmlformats.org/presentationml/2006/ole">
            <mc:AlternateContent xmlns:mc="http://schemas.openxmlformats.org/markup-compatibility/2006">
              <mc:Choice xmlns:v="urn:schemas-microsoft-com:vml" Requires="v">
                <p:oleObj spid="_x0000_s30144" name="Equation" r:id="rId9" imgW="1371600" imgH="457200" progId="Equation.DSMT4">
                  <p:embed/>
                </p:oleObj>
              </mc:Choice>
              <mc:Fallback>
                <p:oleObj name="Equation" r:id="rId9" imgW="1371600" imgH="457200" progId="Equation.DSMT4">
                  <p:embed/>
                  <p:pic>
                    <p:nvPicPr>
                      <p:cNvPr id="0" name=""/>
                      <p:cNvPicPr>
                        <a:picLocks noChangeAspect="1" noChangeArrowheads="1"/>
                      </p:cNvPicPr>
                      <p:nvPr/>
                    </p:nvPicPr>
                    <p:blipFill>
                      <a:blip r:embed="rId10">
                        <a:lum bright="-18000"/>
                      </a:blip>
                      <a:srcRect/>
                      <a:stretch>
                        <a:fillRect/>
                      </a:stretch>
                    </p:blipFill>
                    <p:spPr bwMode="auto">
                      <a:xfrm>
                        <a:off x="1946275" y="3573463"/>
                        <a:ext cx="3867150" cy="1284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29700"/>
                                        </p:tgtEl>
                                        <p:attrNameLst>
                                          <p:attrName>style.visibility</p:attrName>
                                        </p:attrNameLst>
                                      </p:cBhvr>
                                      <p:to>
                                        <p:strVal val="visible"/>
                                      </p:to>
                                    </p:set>
                                    <p:animEffect transition="in" filter="blinds(horizontal)">
                                      <p:cBhvr>
                                        <p:cTn id="13" dur="500"/>
                                        <p:tgtEl>
                                          <p:spTgt spid="2970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1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499"/>
                                          </p:stCondLst>
                                        </p:cTn>
                                        <p:tgtEl>
                                          <p:spTgt spid="1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linds(horizontal)">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296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p:bldP spid="12"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p:txBody>
          <a:bodyPr/>
          <a:lstStyle/>
          <a:p>
            <a:fld id="{2D0E3AA4-DB67-49A8-8C77-35941FB234B6}" type="slidenum">
              <a:rPr lang="en-US" altLang="zh-CN"/>
              <a:pPr/>
              <a:t>85</a:t>
            </a:fld>
            <a:endParaRPr lang="en-US" altLang="zh-CN"/>
          </a:p>
        </p:txBody>
      </p:sp>
      <p:graphicFrame>
        <p:nvGraphicFramePr>
          <p:cNvPr id="29699" name="Object 3"/>
          <p:cNvGraphicFramePr>
            <a:graphicFrameLocks noChangeAspect="1"/>
          </p:cNvGraphicFramePr>
          <p:nvPr>
            <p:extLst>
              <p:ext uri="{D42A27DB-BD31-4B8C-83A1-F6EECF244321}">
                <p14:modId xmlns:p14="http://schemas.microsoft.com/office/powerpoint/2010/main" val="3140130596"/>
              </p:ext>
            </p:extLst>
          </p:nvPr>
        </p:nvGraphicFramePr>
        <p:xfrm>
          <a:off x="1835696" y="2348880"/>
          <a:ext cx="4260850" cy="1212850"/>
        </p:xfrm>
        <a:graphic>
          <a:graphicData uri="http://schemas.openxmlformats.org/presentationml/2006/ole">
            <mc:AlternateContent xmlns:mc="http://schemas.openxmlformats.org/markup-compatibility/2006">
              <mc:Choice xmlns:v="urn:schemas-microsoft-com:vml" Requires="v">
                <p:oleObj spid="_x0000_s248531" name="公式" r:id="rId3" imgW="1511280" imgH="431640" progId="Equation.3">
                  <p:embed/>
                </p:oleObj>
              </mc:Choice>
              <mc:Fallback>
                <p:oleObj name="公式" r:id="rId3" imgW="1511280" imgH="431640" progId="Equation.3">
                  <p:embed/>
                  <p:pic>
                    <p:nvPicPr>
                      <p:cNvPr id="0" name=""/>
                      <p:cNvPicPr>
                        <a:picLocks noChangeAspect="1" noChangeArrowheads="1"/>
                      </p:cNvPicPr>
                      <p:nvPr/>
                    </p:nvPicPr>
                    <p:blipFill>
                      <a:blip r:embed="rId4">
                        <a:lum bright="-18000"/>
                        <a:extLst>
                          <a:ext uri="{28A0092B-C50C-407E-A947-70E740481C1C}">
                            <a14:useLocalDpi xmlns:a14="http://schemas.microsoft.com/office/drawing/2010/main" val="0"/>
                          </a:ext>
                        </a:extLst>
                      </a:blip>
                      <a:srcRect/>
                      <a:stretch>
                        <a:fillRect/>
                      </a:stretch>
                    </p:blipFill>
                    <p:spPr bwMode="auto">
                      <a:xfrm>
                        <a:off x="1835696" y="2348880"/>
                        <a:ext cx="4260850" cy="1212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 name="组合 2"/>
          <p:cNvGrpSpPr/>
          <p:nvPr/>
        </p:nvGrpSpPr>
        <p:grpSpPr>
          <a:xfrm>
            <a:off x="942557" y="4170362"/>
            <a:ext cx="7777163" cy="676275"/>
            <a:chOff x="942557" y="4170362"/>
            <a:chExt cx="7777163" cy="676275"/>
          </a:xfrm>
        </p:grpSpPr>
        <p:sp>
          <p:nvSpPr>
            <p:cNvPr id="29701" name="Text Box 5"/>
            <p:cNvSpPr txBox="1">
              <a:spLocks noChangeArrowheads="1"/>
            </p:cNvSpPr>
            <p:nvPr/>
          </p:nvSpPr>
          <p:spPr bwMode="auto">
            <a:xfrm>
              <a:off x="942557" y="4170362"/>
              <a:ext cx="7777163" cy="676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spcBef>
                  <a:spcPct val="50000"/>
                </a:spcBef>
              </a:pPr>
              <a:r>
                <a:rPr kumimoji="1" lang="en-US" altLang="zh-CN" sz="3200" b="1">
                  <a:latin typeface="Times New Roman" pitchFamily="18" charset="0"/>
                </a:rPr>
                <a:t>         </a:t>
              </a:r>
              <a:r>
                <a:rPr kumimoji="1" lang="zh-CN" altLang="en-US" sz="3200" b="1">
                  <a:latin typeface="Times New Roman" pitchFamily="18" charset="0"/>
                </a:rPr>
                <a:t>可以看作是          与           的卷积和。</a:t>
              </a:r>
            </a:p>
          </p:txBody>
        </p:sp>
        <p:graphicFrame>
          <p:nvGraphicFramePr>
            <p:cNvPr id="29702" name="Object 6"/>
            <p:cNvGraphicFramePr>
              <a:graphicFrameLocks noChangeAspect="1"/>
            </p:cNvGraphicFramePr>
            <p:nvPr>
              <p:extLst>
                <p:ext uri="{D42A27DB-BD31-4B8C-83A1-F6EECF244321}">
                  <p14:modId xmlns:p14="http://schemas.microsoft.com/office/powerpoint/2010/main" val="3770499081"/>
                </p:ext>
              </p:extLst>
            </p:nvPr>
          </p:nvGraphicFramePr>
          <p:xfrm>
            <a:off x="1158457" y="4314825"/>
            <a:ext cx="765175" cy="488950"/>
          </p:xfrm>
          <a:graphic>
            <a:graphicData uri="http://schemas.openxmlformats.org/presentationml/2006/ole">
              <mc:AlternateContent xmlns:mc="http://schemas.openxmlformats.org/markup-compatibility/2006">
                <mc:Choice xmlns:v="urn:schemas-microsoft-com:vml" Requires="v">
                  <p:oleObj spid="_x0000_s248532" name="公式" r:id="rId5" imgW="317160" imgH="203040" progId="Equation.3">
                    <p:embed/>
                  </p:oleObj>
                </mc:Choice>
                <mc:Fallback>
                  <p:oleObj name="公式" r:id="rId5" imgW="317160" imgH="203040" progId="Equation.3">
                    <p:embed/>
                    <p:pic>
                      <p:nvPicPr>
                        <p:cNvPr id="0" name=""/>
                        <p:cNvPicPr>
                          <a:picLocks noChangeAspect="1" noChangeArrowheads="1"/>
                        </p:cNvPicPr>
                        <p:nvPr/>
                      </p:nvPicPr>
                      <p:blipFill>
                        <a:blip r:embed="rId6">
                          <a:lum bright="-18000"/>
                          <a:extLst>
                            <a:ext uri="{28A0092B-C50C-407E-A947-70E740481C1C}">
                              <a14:useLocalDpi xmlns:a14="http://schemas.microsoft.com/office/drawing/2010/main" val="0"/>
                            </a:ext>
                          </a:extLst>
                        </a:blip>
                        <a:srcRect/>
                        <a:stretch>
                          <a:fillRect/>
                        </a:stretch>
                      </p:blipFill>
                      <p:spPr bwMode="auto">
                        <a:xfrm>
                          <a:off x="1158457" y="4314825"/>
                          <a:ext cx="765175"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03" name="Object 7"/>
            <p:cNvGraphicFramePr>
              <a:graphicFrameLocks noChangeAspect="1"/>
            </p:cNvGraphicFramePr>
            <p:nvPr>
              <p:extLst>
                <p:ext uri="{D42A27DB-BD31-4B8C-83A1-F6EECF244321}">
                  <p14:modId xmlns:p14="http://schemas.microsoft.com/office/powerpoint/2010/main" val="1050367660"/>
                </p:ext>
              </p:extLst>
            </p:nvPr>
          </p:nvGraphicFramePr>
          <p:xfrm>
            <a:off x="4182645" y="4314825"/>
            <a:ext cx="765175" cy="488950"/>
          </p:xfrm>
          <a:graphic>
            <a:graphicData uri="http://schemas.openxmlformats.org/presentationml/2006/ole">
              <mc:AlternateContent xmlns:mc="http://schemas.openxmlformats.org/markup-compatibility/2006">
                <mc:Choice xmlns:v="urn:schemas-microsoft-com:vml" Requires="v">
                  <p:oleObj spid="_x0000_s248533" name="公式" r:id="rId7" imgW="317160" imgH="203040" progId="Equation.3">
                    <p:embed/>
                  </p:oleObj>
                </mc:Choice>
                <mc:Fallback>
                  <p:oleObj name="公式" r:id="rId7" imgW="317160" imgH="203040" progId="Equation.3">
                    <p:embed/>
                    <p:pic>
                      <p:nvPicPr>
                        <p:cNvPr id="0" name=""/>
                        <p:cNvPicPr>
                          <a:picLocks noChangeAspect="1" noChangeArrowheads="1"/>
                        </p:cNvPicPr>
                        <p:nvPr/>
                      </p:nvPicPr>
                      <p:blipFill>
                        <a:blip r:embed="rId6">
                          <a:lum bright="-18000"/>
                          <a:extLst>
                            <a:ext uri="{28A0092B-C50C-407E-A947-70E740481C1C}">
                              <a14:useLocalDpi xmlns:a14="http://schemas.microsoft.com/office/drawing/2010/main" val="0"/>
                            </a:ext>
                          </a:extLst>
                        </a:blip>
                        <a:srcRect/>
                        <a:stretch>
                          <a:fillRect/>
                        </a:stretch>
                      </p:blipFill>
                      <p:spPr bwMode="auto">
                        <a:xfrm>
                          <a:off x="4182645" y="4314825"/>
                          <a:ext cx="765175"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04" name="Object 8"/>
            <p:cNvGraphicFramePr>
              <a:graphicFrameLocks noChangeAspect="1"/>
            </p:cNvGraphicFramePr>
            <p:nvPr>
              <p:extLst>
                <p:ext uri="{D42A27DB-BD31-4B8C-83A1-F6EECF244321}">
                  <p14:modId xmlns:p14="http://schemas.microsoft.com/office/powerpoint/2010/main" val="3271573565"/>
                </p:ext>
              </p:extLst>
            </p:nvPr>
          </p:nvGraphicFramePr>
          <p:xfrm>
            <a:off x="5622507" y="4314825"/>
            <a:ext cx="765175" cy="488950"/>
          </p:xfrm>
          <a:graphic>
            <a:graphicData uri="http://schemas.openxmlformats.org/presentationml/2006/ole">
              <mc:AlternateContent xmlns:mc="http://schemas.openxmlformats.org/markup-compatibility/2006">
                <mc:Choice xmlns:v="urn:schemas-microsoft-com:vml" Requires="v">
                  <p:oleObj spid="_x0000_s248534" name="公式" r:id="rId8" imgW="317160" imgH="203040" progId="Equation.3">
                    <p:embed/>
                  </p:oleObj>
                </mc:Choice>
                <mc:Fallback>
                  <p:oleObj name="公式" r:id="rId8" imgW="317160" imgH="203040" progId="Equation.3">
                    <p:embed/>
                    <p:pic>
                      <p:nvPicPr>
                        <p:cNvPr id="0" name=""/>
                        <p:cNvPicPr>
                          <a:picLocks noChangeAspect="1" noChangeArrowheads="1"/>
                        </p:cNvPicPr>
                        <p:nvPr/>
                      </p:nvPicPr>
                      <p:blipFill>
                        <a:blip r:embed="rId9">
                          <a:lum bright="-18000"/>
                          <a:extLst>
                            <a:ext uri="{28A0092B-C50C-407E-A947-70E740481C1C}">
                              <a14:useLocalDpi xmlns:a14="http://schemas.microsoft.com/office/drawing/2010/main" val="0"/>
                            </a:ext>
                          </a:extLst>
                        </a:blip>
                        <a:srcRect/>
                        <a:stretch>
                          <a:fillRect/>
                        </a:stretch>
                      </p:blipFill>
                      <p:spPr bwMode="auto">
                        <a:xfrm>
                          <a:off x="5622507" y="4314825"/>
                          <a:ext cx="765175"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29705" name="Object 9"/>
          <p:cNvGraphicFramePr>
            <a:graphicFrameLocks noChangeAspect="1"/>
          </p:cNvGraphicFramePr>
          <p:nvPr/>
        </p:nvGraphicFramePr>
        <p:xfrm>
          <a:off x="2533650" y="5621338"/>
          <a:ext cx="3151188" cy="571500"/>
        </p:xfrm>
        <a:graphic>
          <a:graphicData uri="http://schemas.openxmlformats.org/presentationml/2006/ole">
            <mc:AlternateContent xmlns:mc="http://schemas.openxmlformats.org/markup-compatibility/2006">
              <mc:Choice xmlns:v="urn:schemas-microsoft-com:vml" Requires="v">
                <p:oleObj spid="_x0000_s248535" name="Equation" r:id="rId10" imgW="1117440" imgH="203040" progId="Equation.DSMT4">
                  <p:embed/>
                </p:oleObj>
              </mc:Choice>
              <mc:Fallback>
                <p:oleObj name="Equation" r:id="rId10" imgW="1117440" imgH="203040" progId="Equation.DSMT4">
                  <p:embed/>
                  <p:pic>
                    <p:nvPicPr>
                      <p:cNvPr id="0" name=""/>
                      <p:cNvPicPr>
                        <a:picLocks noChangeAspect="1" noChangeArrowheads="1"/>
                      </p:cNvPicPr>
                      <p:nvPr/>
                    </p:nvPicPr>
                    <p:blipFill>
                      <a:blip r:embed="rId11">
                        <a:lum bright="-18000"/>
                        <a:extLst>
                          <a:ext uri="{28A0092B-C50C-407E-A947-70E740481C1C}">
                            <a14:useLocalDpi xmlns:a14="http://schemas.microsoft.com/office/drawing/2010/main" val="0"/>
                          </a:ext>
                        </a:extLst>
                      </a:blip>
                      <a:srcRect/>
                      <a:stretch>
                        <a:fillRect/>
                      </a:stretch>
                    </p:blipFill>
                    <p:spPr bwMode="auto">
                      <a:xfrm>
                        <a:off x="2533650" y="5621338"/>
                        <a:ext cx="3151188"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组合 1"/>
          <p:cNvGrpSpPr/>
          <p:nvPr/>
        </p:nvGrpSpPr>
        <p:grpSpPr>
          <a:xfrm>
            <a:off x="395536" y="548680"/>
            <a:ext cx="8568952" cy="1274195"/>
            <a:chOff x="395536" y="548680"/>
            <a:chExt cx="8568952" cy="1274195"/>
          </a:xfrm>
        </p:grpSpPr>
        <p:sp>
          <p:nvSpPr>
            <p:cNvPr id="29700" name="Text Box 4"/>
            <p:cNvSpPr txBox="1">
              <a:spLocks noChangeArrowheads="1"/>
            </p:cNvSpPr>
            <p:nvPr/>
          </p:nvSpPr>
          <p:spPr bwMode="auto">
            <a:xfrm>
              <a:off x="395536" y="548680"/>
              <a:ext cx="8568952" cy="127419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20000"/>
                </a:lnSpc>
                <a:spcBef>
                  <a:spcPct val="50000"/>
                </a:spcBef>
              </a:pPr>
              <a:r>
                <a:rPr kumimoji="1" lang="en-US" altLang="zh-CN" sz="3200" b="1" dirty="0" smtClean="0">
                  <a:latin typeface="Times New Roman" pitchFamily="18" charset="0"/>
                </a:rPr>
                <a:t>2</a:t>
              </a:r>
              <a:r>
                <a:rPr kumimoji="1" lang="zh-CN" altLang="en-US" sz="3200" b="1" dirty="0" smtClean="0">
                  <a:latin typeface="Times New Roman" pitchFamily="18" charset="0"/>
                </a:rPr>
                <a:t>、任意序列           可</a:t>
              </a:r>
              <a:r>
                <a:rPr kumimoji="1" lang="zh-CN" altLang="en-US" sz="3200" b="1" dirty="0">
                  <a:latin typeface="Times New Roman" pitchFamily="18" charset="0"/>
                </a:rPr>
                <a:t>表示成单位抽样</a:t>
              </a:r>
              <a:r>
                <a:rPr kumimoji="1" lang="zh-CN" altLang="en-US" sz="3200" b="1" dirty="0" smtClean="0">
                  <a:latin typeface="Times New Roman" pitchFamily="18" charset="0"/>
                </a:rPr>
                <a:t>序列        的</a:t>
              </a:r>
              <a:r>
                <a:rPr kumimoji="1" lang="zh-CN" altLang="en-US" sz="3200" b="1" dirty="0">
                  <a:latin typeface="Times New Roman" pitchFamily="18" charset="0"/>
                </a:rPr>
                <a:t>移位加权和</a:t>
              </a:r>
              <a:r>
                <a:rPr kumimoji="1" lang="zh-CN" altLang="en-US" sz="3200" b="1" dirty="0" smtClean="0">
                  <a:latin typeface="Times New Roman" pitchFamily="18" charset="0"/>
                </a:rPr>
                <a:t>，</a:t>
              </a:r>
              <a:endParaRPr kumimoji="1" lang="zh-CN" altLang="en-US" sz="3200" b="1" dirty="0">
                <a:latin typeface="Times New Roman" pitchFamily="18" charset="0"/>
              </a:endParaRPr>
            </a:p>
          </p:txBody>
        </p:sp>
        <p:graphicFrame>
          <p:nvGraphicFramePr>
            <p:cNvPr id="11" name="Object 7"/>
            <p:cNvGraphicFramePr>
              <a:graphicFrameLocks noChangeAspect="1"/>
            </p:cNvGraphicFramePr>
            <p:nvPr>
              <p:extLst>
                <p:ext uri="{D42A27DB-BD31-4B8C-83A1-F6EECF244321}">
                  <p14:modId xmlns:p14="http://schemas.microsoft.com/office/powerpoint/2010/main" val="151531263"/>
                </p:ext>
              </p:extLst>
            </p:nvPr>
          </p:nvGraphicFramePr>
          <p:xfrm>
            <a:off x="2915816" y="674766"/>
            <a:ext cx="765175" cy="488950"/>
          </p:xfrm>
          <a:graphic>
            <a:graphicData uri="http://schemas.openxmlformats.org/presentationml/2006/ole">
              <mc:AlternateContent xmlns:mc="http://schemas.openxmlformats.org/markup-compatibility/2006">
                <mc:Choice xmlns:v="urn:schemas-microsoft-com:vml" Requires="v">
                  <p:oleObj spid="_x0000_s248536" name="公式" r:id="rId12" imgW="317160" imgH="203040" progId="Equation.3">
                    <p:embed/>
                  </p:oleObj>
                </mc:Choice>
                <mc:Fallback>
                  <p:oleObj name="公式" r:id="rId12" imgW="317160" imgH="203040" progId="Equation.3">
                    <p:embed/>
                    <p:pic>
                      <p:nvPicPr>
                        <p:cNvPr id="0" name=""/>
                        <p:cNvPicPr>
                          <a:picLocks noChangeAspect="1" noChangeArrowheads="1"/>
                        </p:cNvPicPr>
                        <p:nvPr/>
                      </p:nvPicPr>
                      <p:blipFill>
                        <a:blip r:embed="rId6">
                          <a:lum bright="-18000"/>
                          <a:extLst>
                            <a:ext uri="{28A0092B-C50C-407E-A947-70E740481C1C}">
                              <a14:useLocalDpi xmlns:a14="http://schemas.microsoft.com/office/drawing/2010/main" val="0"/>
                            </a:ext>
                          </a:extLst>
                        </a:blip>
                        <a:srcRect/>
                        <a:stretch>
                          <a:fillRect/>
                        </a:stretch>
                      </p:blipFill>
                      <p:spPr bwMode="auto">
                        <a:xfrm>
                          <a:off x="2915816" y="674766"/>
                          <a:ext cx="765175"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 name="Object 8"/>
            <p:cNvGraphicFramePr>
              <a:graphicFrameLocks noChangeAspect="1"/>
            </p:cNvGraphicFramePr>
            <p:nvPr>
              <p:extLst>
                <p:ext uri="{D42A27DB-BD31-4B8C-83A1-F6EECF244321}">
                  <p14:modId xmlns:p14="http://schemas.microsoft.com/office/powerpoint/2010/main" val="3003351846"/>
                </p:ext>
              </p:extLst>
            </p:nvPr>
          </p:nvGraphicFramePr>
          <p:xfrm>
            <a:off x="7983538" y="667227"/>
            <a:ext cx="765175" cy="488950"/>
          </p:xfrm>
          <a:graphic>
            <a:graphicData uri="http://schemas.openxmlformats.org/presentationml/2006/ole">
              <mc:AlternateContent xmlns:mc="http://schemas.openxmlformats.org/markup-compatibility/2006">
                <mc:Choice xmlns:v="urn:schemas-microsoft-com:vml" Requires="v">
                  <p:oleObj spid="_x0000_s248537" name="公式" r:id="rId13" imgW="317160" imgH="203040" progId="Equation.3">
                    <p:embed/>
                  </p:oleObj>
                </mc:Choice>
                <mc:Fallback>
                  <p:oleObj name="公式" r:id="rId13" imgW="317160" imgH="203040" progId="Equation.3">
                    <p:embed/>
                    <p:pic>
                      <p:nvPicPr>
                        <p:cNvPr id="0" name=""/>
                        <p:cNvPicPr>
                          <a:picLocks noChangeAspect="1" noChangeArrowheads="1"/>
                        </p:cNvPicPr>
                        <p:nvPr/>
                      </p:nvPicPr>
                      <p:blipFill>
                        <a:blip r:embed="rId9">
                          <a:lum bright="-18000"/>
                          <a:extLst>
                            <a:ext uri="{28A0092B-C50C-407E-A947-70E740481C1C}">
                              <a14:useLocalDpi xmlns:a14="http://schemas.microsoft.com/office/drawing/2010/main" val="0"/>
                            </a:ext>
                          </a:extLst>
                        </a:blip>
                        <a:srcRect/>
                        <a:stretch>
                          <a:fillRect/>
                        </a:stretch>
                      </p:blipFill>
                      <p:spPr bwMode="auto">
                        <a:xfrm>
                          <a:off x="7983538" y="667227"/>
                          <a:ext cx="765175"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 name="动作按钮: 前进或下一项 3">
            <a:hlinkClick r:id="rId14" action="ppaction://hlinksldjump" highlightClick="1"/>
          </p:cNvPr>
          <p:cNvSpPr/>
          <p:nvPr/>
        </p:nvSpPr>
        <p:spPr>
          <a:xfrm>
            <a:off x="8028384" y="2348880"/>
            <a:ext cx="576064"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动作按钮: 前进或下一项 14">
            <a:hlinkClick r:id="rId15" action="ppaction://hlinksldjump" highlightClick="1"/>
          </p:cNvPr>
          <p:cNvSpPr/>
          <p:nvPr/>
        </p:nvSpPr>
        <p:spPr>
          <a:xfrm>
            <a:off x="8028384" y="3068960"/>
            <a:ext cx="576064"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动作按钮: 后退或前一项 4">
            <a:hlinkClick r:id="rId16" action="ppaction://hlinksldjump" highlightClick="1"/>
          </p:cNvPr>
          <p:cNvSpPr/>
          <p:nvPr/>
        </p:nvSpPr>
        <p:spPr>
          <a:xfrm>
            <a:off x="395536" y="2780928"/>
            <a:ext cx="547021" cy="36004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487095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969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499"/>
                                          </p:stCondLst>
                                        </p:cTn>
                                        <p:tgtEl>
                                          <p:spTgt spid="297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p:txBody>
          <a:bodyPr/>
          <a:lstStyle/>
          <a:p>
            <a:fld id="{2D0E3AA4-DB67-49A8-8C77-35941FB234B6}" type="slidenum">
              <a:rPr lang="en-US" altLang="zh-CN"/>
              <a:pPr/>
              <a:t>86</a:t>
            </a:fld>
            <a:endParaRPr lang="en-US" altLang="zh-CN" dirty="0"/>
          </a:p>
        </p:txBody>
      </p:sp>
      <p:graphicFrame>
        <p:nvGraphicFramePr>
          <p:cNvPr id="29699" name="Object 3"/>
          <p:cNvGraphicFramePr>
            <a:graphicFrameLocks noChangeAspect="1"/>
          </p:cNvGraphicFramePr>
          <p:nvPr>
            <p:extLst>
              <p:ext uri="{D42A27DB-BD31-4B8C-83A1-F6EECF244321}">
                <p14:modId xmlns:p14="http://schemas.microsoft.com/office/powerpoint/2010/main" val="478862952"/>
              </p:ext>
            </p:extLst>
          </p:nvPr>
        </p:nvGraphicFramePr>
        <p:xfrm>
          <a:off x="657370" y="2132856"/>
          <a:ext cx="8045283" cy="1098980"/>
        </p:xfrm>
        <a:graphic>
          <a:graphicData uri="http://schemas.openxmlformats.org/presentationml/2006/ole">
            <mc:AlternateContent xmlns:mc="http://schemas.openxmlformats.org/markup-compatibility/2006">
              <mc:Choice xmlns:v="urn:schemas-microsoft-com:vml" Requires="v">
                <p:oleObj spid="_x0000_s249331" name="Equation" r:id="rId3" imgW="3149280" imgH="431640" progId="Equation.DSMT4">
                  <p:embed/>
                </p:oleObj>
              </mc:Choice>
              <mc:Fallback>
                <p:oleObj name="Equation" r:id="rId3" imgW="3149280" imgH="431640" progId="Equation.DSMT4">
                  <p:embed/>
                  <p:pic>
                    <p:nvPicPr>
                      <p:cNvPr id="0" name=""/>
                      <p:cNvPicPr>
                        <a:picLocks noChangeAspect="1" noChangeArrowheads="1"/>
                      </p:cNvPicPr>
                      <p:nvPr/>
                    </p:nvPicPr>
                    <p:blipFill>
                      <a:blip r:embed="rId4">
                        <a:lum bright="-18000"/>
                      </a:blip>
                      <a:srcRect/>
                      <a:stretch>
                        <a:fillRect/>
                      </a:stretch>
                    </p:blipFill>
                    <p:spPr bwMode="auto">
                      <a:xfrm>
                        <a:off x="657370" y="2132856"/>
                        <a:ext cx="8045283" cy="1098980"/>
                      </a:xfrm>
                      <a:prstGeom prst="rect">
                        <a:avLst/>
                      </a:prstGeom>
                      <a:noFill/>
                      <a:ln>
                        <a:noFill/>
                      </a:ln>
                      <a:effectLst/>
                      <a:extLst/>
                    </p:spPr>
                  </p:pic>
                </p:oleObj>
              </mc:Fallback>
            </mc:AlternateContent>
          </a:graphicData>
        </a:graphic>
      </p:graphicFrame>
      <p:sp>
        <p:nvSpPr>
          <p:cNvPr id="29700" name="Text Box 4"/>
          <p:cNvSpPr txBox="1">
            <a:spLocks noChangeArrowheads="1"/>
          </p:cNvSpPr>
          <p:nvPr/>
        </p:nvSpPr>
        <p:spPr bwMode="auto">
          <a:xfrm>
            <a:off x="395536" y="548680"/>
            <a:ext cx="8568952" cy="127419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20000"/>
              </a:lnSpc>
              <a:spcBef>
                <a:spcPct val="50000"/>
              </a:spcBef>
            </a:pPr>
            <a:r>
              <a:rPr kumimoji="1" lang="en-US" altLang="zh-CN" sz="3200" b="1" dirty="0">
                <a:latin typeface="Times New Roman" pitchFamily="18" charset="0"/>
              </a:rPr>
              <a:t>3</a:t>
            </a:r>
            <a:r>
              <a:rPr kumimoji="1" lang="zh-CN" altLang="en-US" sz="3200" b="1" dirty="0" smtClean="0">
                <a:latin typeface="Times New Roman" pitchFamily="18" charset="0"/>
              </a:rPr>
              <a:t>、任意序列           与单位</a:t>
            </a:r>
            <a:r>
              <a:rPr kumimoji="1" lang="zh-CN" altLang="en-US" sz="3200" b="1" dirty="0">
                <a:latin typeface="Times New Roman" pitchFamily="18" charset="0"/>
              </a:rPr>
              <a:t>抽样</a:t>
            </a:r>
            <a:r>
              <a:rPr kumimoji="1" lang="zh-CN" altLang="en-US" sz="3200" b="1" dirty="0" smtClean="0">
                <a:latin typeface="Times New Roman" pitchFamily="18" charset="0"/>
              </a:rPr>
              <a:t>序列的移位序列 </a:t>
            </a:r>
            <a:endParaRPr kumimoji="1" lang="en-US" altLang="zh-CN" sz="3200" b="1" dirty="0" smtClean="0">
              <a:latin typeface="Times New Roman" pitchFamily="18" charset="0"/>
            </a:endParaRPr>
          </a:p>
          <a:p>
            <a:pPr>
              <a:lnSpc>
                <a:spcPct val="120000"/>
              </a:lnSpc>
              <a:spcBef>
                <a:spcPts val="0"/>
              </a:spcBef>
            </a:pPr>
            <a:r>
              <a:rPr kumimoji="1" lang="en-US" altLang="zh-CN" sz="3200" b="1" dirty="0">
                <a:latin typeface="Times New Roman" pitchFamily="18" charset="0"/>
              </a:rPr>
              <a:t> </a:t>
            </a:r>
            <a:r>
              <a:rPr kumimoji="1" lang="en-US" altLang="zh-CN" sz="3200" b="1" dirty="0" smtClean="0">
                <a:latin typeface="Times New Roman" pitchFamily="18" charset="0"/>
              </a:rPr>
              <a:t>                       </a:t>
            </a:r>
            <a:r>
              <a:rPr kumimoji="1" lang="zh-CN" altLang="en-US" sz="3200" b="1" dirty="0" smtClean="0">
                <a:latin typeface="Times New Roman" pitchFamily="18" charset="0"/>
              </a:rPr>
              <a:t>的卷积</a:t>
            </a:r>
            <a:endParaRPr kumimoji="1" lang="zh-CN" altLang="en-US" sz="3200" b="1" dirty="0">
              <a:latin typeface="Times New Roman" pitchFamily="18" charset="0"/>
            </a:endParaRPr>
          </a:p>
        </p:txBody>
      </p:sp>
      <p:graphicFrame>
        <p:nvGraphicFramePr>
          <p:cNvPr id="11" name="Object 7"/>
          <p:cNvGraphicFramePr>
            <a:graphicFrameLocks noChangeAspect="1"/>
          </p:cNvGraphicFramePr>
          <p:nvPr>
            <p:extLst>
              <p:ext uri="{D42A27DB-BD31-4B8C-83A1-F6EECF244321}">
                <p14:modId xmlns:p14="http://schemas.microsoft.com/office/powerpoint/2010/main" val="3486143055"/>
              </p:ext>
            </p:extLst>
          </p:nvPr>
        </p:nvGraphicFramePr>
        <p:xfrm>
          <a:off x="2915816" y="674766"/>
          <a:ext cx="765175" cy="488950"/>
        </p:xfrm>
        <a:graphic>
          <a:graphicData uri="http://schemas.openxmlformats.org/presentationml/2006/ole">
            <mc:AlternateContent xmlns:mc="http://schemas.openxmlformats.org/markup-compatibility/2006">
              <mc:Choice xmlns:v="urn:schemas-microsoft-com:vml" Requires="v">
                <p:oleObj spid="_x0000_s249332" name="公式" r:id="rId5" imgW="317160" imgH="203040" progId="Equation.3">
                  <p:embed/>
                </p:oleObj>
              </mc:Choice>
              <mc:Fallback>
                <p:oleObj name="公式" r:id="rId5" imgW="317160" imgH="203040" progId="Equation.3">
                  <p:embed/>
                  <p:pic>
                    <p:nvPicPr>
                      <p:cNvPr id="0" name=""/>
                      <p:cNvPicPr>
                        <a:picLocks noChangeAspect="1" noChangeArrowheads="1"/>
                      </p:cNvPicPr>
                      <p:nvPr/>
                    </p:nvPicPr>
                    <p:blipFill>
                      <a:blip r:embed="rId6">
                        <a:lum bright="-18000"/>
                        <a:extLst>
                          <a:ext uri="{28A0092B-C50C-407E-A947-70E740481C1C}">
                            <a14:useLocalDpi xmlns:a14="http://schemas.microsoft.com/office/drawing/2010/main" val="0"/>
                          </a:ext>
                        </a:extLst>
                      </a:blip>
                      <a:srcRect/>
                      <a:stretch>
                        <a:fillRect/>
                      </a:stretch>
                    </p:blipFill>
                    <p:spPr bwMode="auto">
                      <a:xfrm>
                        <a:off x="2915816" y="674766"/>
                        <a:ext cx="765175"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 name="Object 8"/>
          <p:cNvGraphicFramePr>
            <a:graphicFrameLocks noChangeAspect="1"/>
          </p:cNvGraphicFramePr>
          <p:nvPr>
            <p:extLst>
              <p:ext uri="{D42A27DB-BD31-4B8C-83A1-F6EECF244321}">
                <p14:modId xmlns:p14="http://schemas.microsoft.com/office/powerpoint/2010/main" val="2443837180"/>
              </p:ext>
            </p:extLst>
          </p:nvPr>
        </p:nvGraphicFramePr>
        <p:xfrm>
          <a:off x="1259632" y="1273600"/>
          <a:ext cx="1408113" cy="549275"/>
        </p:xfrm>
        <a:graphic>
          <a:graphicData uri="http://schemas.openxmlformats.org/presentationml/2006/ole">
            <mc:AlternateContent xmlns:mc="http://schemas.openxmlformats.org/markup-compatibility/2006">
              <mc:Choice xmlns:v="urn:schemas-microsoft-com:vml" Requires="v">
                <p:oleObj spid="_x0000_s249333" name="Equation" r:id="rId7" imgW="583920" imgH="228600" progId="Equation.DSMT4">
                  <p:embed/>
                </p:oleObj>
              </mc:Choice>
              <mc:Fallback>
                <p:oleObj name="Equation" r:id="rId7" imgW="583920" imgH="228600" progId="Equation.DSMT4">
                  <p:embed/>
                  <p:pic>
                    <p:nvPicPr>
                      <p:cNvPr id="0" name=""/>
                      <p:cNvPicPr>
                        <a:picLocks noChangeAspect="1" noChangeArrowheads="1"/>
                      </p:cNvPicPr>
                      <p:nvPr/>
                    </p:nvPicPr>
                    <p:blipFill>
                      <a:blip r:embed="rId8">
                        <a:lum bright="-18000"/>
                      </a:blip>
                      <a:srcRect/>
                      <a:stretch>
                        <a:fillRect/>
                      </a:stretch>
                    </p:blipFill>
                    <p:spPr bwMode="auto">
                      <a:xfrm>
                        <a:off x="1259632" y="1273600"/>
                        <a:ext cx="1408113" cy="54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 name="组合 3"/>
          <p:cNvGrpSpPr/>
          <p:nvPr/>
        </p:nvGrpSpPr>
        <p:grpSpPr>
          <a:xfrm>
            <a:off x="763223" y="3945031"/>
            <a:ext cx="7777163" cy="631711"/>
            <a:chOff x="763223" y="3945031"/>
            <a:chExt cx="7777163" cy="631711"/>
          </a:xfrm>
        </p:grpSpPr>
        <p:sp>
          <p:nvSpPr>
            <p:cNvPr id="29701" name="Text Box 5"/>
            <p:cNvSpPr txBox="1">
              <a:spLocks noChangeArrowheads="1"/>
            </p:cNvSpPr>
            <p:nvPr/>
          </p:nvSpPr>
          <p:spPr bwMode="auto">
            <a:xfrm>
              <a:off x="763223" y="3945031"/>
              <a:ext cx="7777163" cy="631711"/>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spcBef>
                  <a:spcPct val="50000"/>
                </a:spcBef>
              </a:pPr>
              <a:r>
                <a:rPr kumimoji="1" lang="en-US" altLang="zh-CN" sz="3200" b="1" dirty="0">
                  <a:latin typeface="Times New Roman" pitchFamily="18" charset="0"/>
                </a:rPr>
                <a:t> </a:t>
              </a:r>
              <a:r>
                <a:rPr kumimoji="1" lang="zh-CN" altLang="en-US" sz="3200" b="1" dirty="0" smtClean="0">
                  <a:latin typeface="Times New Roman" pitchFamily="18" charset="0"/>
                </a:rPr>
                <a:t>是序列          的相同移位序列</a:t>
              </a:r>
              <a:endParaRPr kumimoji="1" lang="zh-CN" altLang="en-US" sz="3200" b="1" dirty="0">
                <a:latin typeface="Times New Roman" pitchFamily="18" charset="0"/>
              </a:endParaRPr>
            </a:p>
          </p:txBody>
        </p:sp>
        <p:graphicFrame>
          <p:nvGraphicFramePr>
            <p:cNvPr id="29702" name="Object 6"/>
            <p:cNvGraphicFramePr>
              <a:graphicFrameLocks noChangeAspect="1"/>
            </p:cNvGraphicFramePr>
            <p:nvPr>
              <p:extLst>
                <p:ext uri="{D42A27DB-BD31-4B8C-83A1-F6EECF244321}">
                  <p14:modId xmlns:p14="http://schemas.microsoft.com/office/powerpoint/2010/main" val="2956432161"/>
                </p:ext>
              </p:extLst>
            </p:nvPr>
          </p:nvGraphicFramePr>
          <p:xfrm>
            <a:off x="2339752" y="4016411"/>
            <a:ext cx="765175" cy="488950"/>
          </p:xfrm>
          <a:graphic>
            <a:graphicData uri="http://schemas.openxmlformats.org/presentationml/2006/ole">
              <mc:AlternateContent xmlns:mc="http://schemas.openxmlformats.org/markup-compatibility/2006">
                <mc:Choice xmlns:v="urn:schemas-microsoft-com:vml" Requires="v">
                  <p:oleObj spid="_x0000_s249334" name="公式" r:id="rId9" imgW="317160" imgH="203040" progId="Equation.3">
                    <p:embed/>
                  </p:oleObj>
                </mc:Choice>
                <mc:Fallback>
                  <p:oleObj name="公式" r:id="rId9" imgW="317160" imgH="203040" progId="Equation.3">
                    <p:embed/>
                    <p:pic>
                      <p:nvPicPr>
                        <p:cNvPr id="0" name=""/>
                        <p:cNvPicPr>
                          <a:picLocks noChangeAspect="1" noChangeArrowheads="1"/>
                        </p:cNvPicPr>
                        <p:nvPr/>
                      </p:nvPicPr>
                      <p:blipFill>
                        <a:blip r:embed="rId6">
                          <a:lum bright="-18000"/>
                          <a:extLst>
                            <a:ext uri="{28A0092B-C50C-407E-A947-70E740481C1C}">
                              <a14:useLocalDpi xmlns:a14="http://schemas.microsoft.com/office/drawing/2010/main" val="0"/>
                            </a:ext>
                          </a:extLst>
                        </a:blip>
                        <a:srcRect/>
                        <a:stretch>
                          <a:fillRect/>
                        </a:stretch>
                      </p:blipFill>
                      <p:spPr bwMode="auto">
                        <a:xfrm>
                          <a:off x="2339752" y="4016411"/>
                          <a:ext cx="765175"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 name="Object 8"/>
            <p:cNvGraphicFramePr>
              <a:graphicFrameLocks noChangeAspect="1"/>
            </p:cNvGraphicFramePr>
            <p:nvPr>
              <p:extLst>
                <p:ext uri="{D42A27DB-BD31-4B8C-83A1-F6EECF244321}">
                  <p14:modId xmlns:p14="http://schemas.microsoft.com/office/powerpoint/2010/main" val="2586272418"/>
                </p:ext>
              </p:extLst>
            </p:nvPr>
          </p:nvGraphicFramePr>
          <p:xfrm>
            <a:off x="6444208" y="3986248"/>
            <a:ext cx="1408113" cy="549275"/>
          </p:xfrm>
          <a:graphic>
            <a:graphicData uri="http://schemas.openxmlformats.org/presentationml/2006/ole">
              <mc:AlternateContent xmlns:mc="http://schemas.openxmlformats.org/markup-compatibility/2006">
                <mc:Choice xmlns:v="urn:schemas-microsoft-com:vml" Requires="v">
                  <p:oleObj spid="_x0000_s249335" name="Equation" r:id="rId10" imgW="583920" imgH="228600" progId="Equation.DSMT4">
                    <p:embed/>
                  </p:oleObj>
                </mc:Choice>
                <mc:Fallback>
                  <p:oleObj name="Equation" r:id="rId10" imgW="583920" imgH="228600" progId="Equation.DSMT4">
                    <p:embed/>
                    <p:pic>
                      <p:nvPicPr>
                        <p:cNvPr id="0" name=""/>
                        <p:cNvPicPr>
                          <a:picLocks noChangeAspect="1" noChangeArrowheads="1"/>
                        </p:cNvPicPr>
                        <p:nvPr/>
                      </p:nvPicPr>
                      <p:blipFill>
                        <a:blip r:embed="rId11">
                          <a:lum bright="-18000"/>
                        </a:blip>
                        <a:srcRect/>
                        <a:stretch>
                          <a:fillRect/>
                        </a:stretch>
                      </p:blipFill>
                      <p:spPr bwMode="auto">
                        <a:xfrm>
                          <a:off x="6444208" y="3986248"/>
                          <a:ext cx="1408113" cy="54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extLst>
      <p:ext uri="{BB962C8B-B14F-4D97-AF65-F5344CB8AC3E}">
        <p14:creationId xmlns:p14="http://schemas.microsoft.com/office/powerpoint/2010/main" val="39854600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969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灯片编号占位符 3"/>
          <p:cNvSpPr>
            <a:spLocks noGrp="1"/>
          </p:cNvSpPr>
          <p:nvPr>
            <p:ph type="sldNum" sz="quarter" idx="12"/>
          </p:nvPr>
        </p:nvSpPr>
        <p:spPr/>
        <p:txBody>
          <a:bodyPr/>
          <a:lstStyle/>
          <a:p>
            <a:fld id="{5304ABDE-2ADC-4F79-BA02-910B54DC1631}" type="slidenum">
              <a:rPr lang="en-US" altLang="zh-CN"/>
              <a:pPr/>
              <a:t>87</a:t>
            </a:fld>
            <a:endParaRPr lang="en-US" altLang="zh-CN"/>
          </a:p>
        </p:txBody>
      </p:sp>
      <p:graphicFrame>
        <p:nvGraphicFramePr>
          <p:cNvPr id="119811" name="Object 3"/>
          <p:cNvGraphicFramePr>
            <a:graphicFrameLocks noChangeAspect="1"/>
          </p:cNvGraphicFramePr>
          <p:nvPr/>
        </p:nvGraphicFramePr>
        <p:xfrm>
          <a:off x="585788" y="1125538"/>
          <a:ext cx="8558212" cy="712787"/>
        </p:xfrm>
        <a:graphic>
          <a:graphicData uri="http://schemas.openxmlformats.org/presentationml/2006/ole">
            <mc:AlternateContent xmlns:mc="http://schemas.openxmlformats.org/markup-compatibility/2006">
              <mc:Choice xmlns:v="urn:schemas-microsoft-com:vml" Requires="v">
                <p:oleObj spid="_x0000_s120587" name="Equation" r:id="rId3" imgW="3035160" imgH="253800" progId="Equation.DSMT4">
                  <p:embed/>
                </p:oleObj>
              </mc:Choice>
              <mc:Fallback>
                <p:oleObj name="Equation" r:id="rId3" imgW="3035160" imgH="253800" progId="Equation.DSMT4">
                  <p:embed/>
                  <p:pic>
                    <p:nvPicPr>
                      <p:cNvPr id="0" name="Object 3"/>
                      <p:cNvPicPr>
                        <a:picLocks noChangeAspect="1" noChangeArrowheads="1"/>
                      </p:cNvPicPr>
                      <p:nvPr/>
                    </p:nvPicPr>
                    <p:blipFill>
                      <a:blip r:embed="rId4">
                        <a:lum bright="-18000"/>
                        <a:extLst>
                          <a:ext uri="{28A0092B-C50C-407E-A947-70E740481C1C}">
                            <a14:useLocalDpi xmlns:a14="http://schemas.microsoft.com/office/drawing/2010/main" val="0"/>
                          </a:ext>
                        </a:extLst>
                      </a:blip>
                      <a:srcRect/>
                      <a:stretch>
                        <a:fillRect/>
                      </a:stretch>
                    </p:blipFill>
                    <p:spPr bwMode="auto">
                      <a:xfrm>
                        <a:off x="585788" y="1125538"/>
                        <a:ext cx="8558212" cy="712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9812" name="Text Box 4"/>
          <p:cNvSpPr txBox="1">
            <a:spLocks noChangeArrowheads="1"/>
          </p:cNvSpPr>
          <p:nvPr/>
        </p:nvSpPr>
        <p:spPr bwMode="auto">
          <a:xfrm>
            <a:off x="611188" y="333375"/>
            <a:ext cx="1439862" cy="62671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spcBef>
                <a:spcPct val="50000"/>
              </a:spcBef>
            </a:pPr>
            <a:r>
              <a:rPr kumimoji="1" lang="zh-CN" altLang="en-US" sz="3200" b="1" dirty="0">
                <a:latin typeface="Times New Roman" pitchFamily="18" charset="0"/>
              </a:rPr>
              <a:t>例</a:t>
            </a:r>
            <a:r>
              <a:rPr kumimoji="1" lang="en-US" altLang="zh-CN" sz="3200" b="1" dirty="0" smtClean="0">
                <a:latin typeface="Times New Roman" pitchFamily="18" charset="0"/>
              </a:rPr>
              <a:t>1-14  </a:t>
            </a:r>
            <a:endParaRPr kumimoji="1" lang="en-US" altLang="zh-CN" sz="3200" b="1" dirty="0">
              <a:latin typeface="Times New Roman" pitchFamily="18" charset="0"/>
            </a:endParaRPr>
          </a:p>
        </p:txBody>
      </p:sp>
      <p:grpSp>
        <p:nvGrpSpPr>
          <p:cNvPr id="119850" name="Group 42"/>
          <p:cNvGrpSpPr>
            <a:grpSpLocks/>
          </p:cNvGrpSpPr>
          <p:nvPr/>
        </p:nvGrpSpPr>
        <p:grpSpPr bwMode="auto">
          <a:xfrm>
            <a:off x="1619250" y="1773238"/>
            <a:ext cx="5394325" cy="3811587"/>
            <a:chOff x="745" y="1434"/>
            <a:chExt cx="3398" cy="2401"/>
          </a:xfrm>
        </p:grpSpPr>
        <p:sp>
          <p:nvSpPr>
            <p:cNvPr id="119818" name="Line 10"/>
            <p:cNvSpPr>
              <a:spLocks noChangeShapeType="1"/>
            </p:cNvSpPr>
            <p:nvPr/>
          </p:nvSpPr>
          <p:spPr bwMode="auto">
            <a:xfrm flipH="1" flipV="1">
              <a:off x="1875" y="1971"/>
              <a:ext cx="0" cy="872"/>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9819" name="Line 11"/>
            <p:cNvSpPr>
              <a:spLocks noChangeShapeType="1"/>
            </p:cNvSpPr>
            <p:nvPr/>
          </p:nvSpPr>
          <p:spPr bwMode="auto">
            <a:xfrm flipH="1" flipV="1">
              <a:off x="3618" y="2836"/>
              <a:ext cx="5" cy="49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9820" name="Oval 12"/>
            <p:cNvSpPr>
              <a:spLocks noChangeArrowheads="1"/>
            </p:cNvSpPr>
            <p:nvPr/>
          </p:nvSpPr>
          <p:spPr bwMode="auto">
            <a:xfrm>
              <a:off x="2741" y="2814"/>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9821" name="Oval 13"/>
            <p:cNvSpPr>
              <a:spLocks noChangeArrowheads="1"/>
            </p:cNvSpPr>
            <p:nvPr/>
          </p:nvSpPr>
          <p:spPr bwMode="auto">
            <a:xfrm>
              <a:off x="995" y="2654"/>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119822" name="Object 14"/>
            <p:cNvGraphicFramePr>
              <a:graphicFrameLocks noChangeAspect="1"/>
            </p:cNvGraphicFramePr>
            <p:nvPr/>
          </p:nvGraphicFramePr>
          <p:xfrm>
            <a:off x="3992" y="2749"/>
            <a:ext cx="151" cy="175"/>
          </p:xfrm>
          <a:graphic>
            <a:graphicData uri="http://schemas.openxmlformats.org/presentationml/2006/ole">
              <mc:AlternateContent xmlns:mc="http://schemas.openxmlformats.org/markup-compatibility/2006">
                <mc:Choice xmlns:v="urn:schemas-microsoft-com:vml" Requires="v">
                  <p:oleObj spid="_x0000_s120588" name="Equation" r:id="rId5" imgW="126720" imgH="139680" progId="Equation.DSMT4">
                    <p:embed/>
                  </p:oleObj>
                </mc:Choice>
                <mc:Fallback>
                  <p:oleObj name="Equation" r:id="rId5" imgW="126720" imgH="139680" progId="Equation.DSMT4">
                    <p:embed/>
                    <p:pic>
                      <p:nvPicPr>
                        <p:cNvPr id="0" name="Object 14"/>
                        <p:cNvPicPr>
                          <a:picLocks noChangeAspect="1" noChangeArrowheads="1"/>
                        </p:cNvPicPr>
                        <p:nvPr/>
                      </p:nvPicPr>
                      <p:blipFill>
                        <a:blip r:embed="rId6">
                          <a:lum bright="-54000"/>
                          <a:extLst>
                            <a:ext uri="{28A0092B-C50C-407E-A947-70E740481C1C}">
                              <a14:useLocalDpi xmlns:a14="http://schemas.microsoft.com/office/drawing/2010/main" val="0"/>
                            </a:ext>
                          </a:extLst>
                        </a:blip>
                        <a:srcRect/>
                        <a:stretch>
                          <a:fillRect/>
                        </a:stretch>
                      </p:blipFill>
                      <p:spPr bwMode="auto">
                        <a:xfrm>
                          <a:off x="3992" y="2749"/>
                          <a:ext cx="15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9823" name="Text Box 15"/>
            <p:cNvSpPr txBox="1">
              <a:spLocks noChangeArrowheads="1"/>
            </p:cNvSpPr>
            <p:nvPr/>
          </p:nvSpPr>
          <p:spPr bwMode="auto">
            <a:xfrm>
              <a:off x="884" y="2886"/>
              <a:ext cx="3135"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-3   -2  -1   0    1    2    3    4    5      6    </a:t>
              </a:r>
            </a:p>
          </p:txBody>
        </p:sp>
        <p:sp>
          <p:nvSpPr>
            <p:cNvPr id="119824" name="Oval 16"/>
            <p:cNvSpPr>
              <a:spLocks noChangeArrowheads="1"/>
            </p:cNvSpPr>
            <p:nvPr/>
          </p:nvSpPr>
          <p:spPr bwMode="auto">
            <a:xfrm>
              <a:off x="1855" y="2816"/>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9825" name="Oval 17"/>
            <p:cNvSpPr>
              <a:spLocks noChangeArrowheads="1"/>
            </p:cNvSpPr>
            <p:nvPr/>
          </p:nvSpPr>
          <p:spPr bwMode="auto">
            <a:xfrm>
              <a:off x="2422" y="2474"/>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119826" name="Object 18"/>
            <p:cNvGraphicFramePr>
              <a:graphicFrameLocks noChangeAspect="1"/>
            </p:cNvGraphicFramePr>
            <p:nvPr/>
          </p:nvGraphicFramePr>
          <p:xfrm>
            <a:off x="1655" y="1434"/>
            <a:ext cx="478" cy="321"/>
          </p:xfrm>
          <a:graphic>
            <a:graphicData uri="http://schemas.openxmlformats.org/presentationml/2006/ole">
              <mc:AlternateContent xmlns:mc="http://schemas.openxmlformats.org/markup-compatibility/2006">
                <mc:Choice xmlns:v="urn:schemas-microsoft-com:vml" Requires="v">
                  <p:oleObj spid="_x0000_s120589" name="Equation" r:id="rId7" imgW="317160" imgH="203040" progId="Equation.DSMT4">
                    <p:embed/>
                  </p:oleObj>
                </mc:Choice>
                <mc:Fallback>
                  <p:oleObj name="Equation" r:id="rId7" imgW="317160" imgH="203040" progId="Equation.DSMT4">
                    <p:embed/>
                    <p:pic>
                      <p:nvPicPr>
                        <p:cNvPr id="0" name="Object 18"/>
                        <p:cNvPicPr>
                          <a:picLocks noChangeAspect="1" noChangeArrowheads="1"/>
                        </p:cNvPicPr>
                        <p:nvPr/>
                      </p:nvPicPr>
                      <p:blipFill>
                        <a:blip r:embed="rId8">
                          <a:lum bright="-54000"/>
                          <a:extLst>
                            <a:ext uri="{28A0092B-C50C-407E-A947-70E740481C1C}">
                              <a14:useLocalDpi xmlns:a14="http://schemas.microsoft.com/office/drawing/2010/main" val="0"/>
                            </a:ext>
                          </a:extLst>
                        </a:blip>
                        <a:srcRect/>
                        <a:stretch>
                          <a:fillRect/>
                        </a:stretch>
                      </p:blipFill>
                      <p:spPr bwMode="auto">
                        <a:xfrm>
                          <a:off x="1655" y="1434"/>
                          <a:ext cx="478" cy="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9827" name="Line 19"/>
            <p:cNvSpPr>
              <a:spLocks noChangeShapeType="1"/>
            </p:cNvSpPr>
            <p:nvPr/>
          </p:nvSpPr>
          <p:spPr bwMode="auto">
            <a:xfrm flipH="1" flipV="1">
              <a:off x="1019" y="2687"/>
              <a:ext cx="1" cy="1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9828" name="Line 20"/>
            <p:cNvSpPr>
              <a:spLocks noChangeShapeType="1"/>
            </p:cNvSpPr>
            <p:nvPr/>
          </p:nvSpPr>
          <p:spPr bwMode="auto">
            <a:xfrm flipV="1">
              <a:off x="745" y="2840"/>
              <a:ext cx="3173"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9829" name="Line 21"/>
            <p:cNvSpPr>
              <a:spLocks noChangeShapeType="1"/>
            </p:cNvSpPr>
            <p:nvPr/>
          </p:nvSpPr>
          <p:spPr bwMode="auto">
            <a:xfrm flipH="1" flipV="1">
              <a:off x="2442" y="2500"/>
              <a:ext cx="2" cy="3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9833" name="Oval 25"/>
            <p:cNvSpPr>
              <a:spLocks noChangeArrowheads="1"/>
            </p:cNvSpPr>
            <p:nvPr/>
          </p:nvSpPr>
          <p:spPr bwMode="auto">
            <a:xfrm>
              <a:off x="1565" y="2816"/>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9840" name="Oval 32"/>
            <p:cNvSpPr>
              <a:spLocks noChangeArrowheads="1"/>
            </p:cNvSpPr>
            <p:nvPr/>
          </p:nvSpPr>
          <p:spPr bwMode="auto">
            <a:xfrm>
              <a:off x="3602" y="3295"/>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9841" name="Text Box 33"/>
            <p:cNvSpPr txBox="1">
              <a:spLocks noChangeArrowheads="1"/>
            </p:cNvSpPr>
            <p:nvPr/>
          </p:nvSpPr>
          <p:spPr bwMode="auto">
            <a:xfrm>
              <a:off x="1791" y="3566"/>
              <a:ext cx="912"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b="1"/>
                <a:t>(a) </a:t>
              </a:r>
              <a:r>
                <a:rPr lang="zh-CN" altLang="en-US" sz="2200" b="1"/>
                <a:t>原序列</a:t>
              </a:r>
            </a:p>
          </p:txBody>
        </p:sp>
        <p:sp>
          <p:nvSpPr>
            <p:cNvPr id="119842" name="Oval 34"/>
            <p:cNvSpPr>
              <a:spLocks noChangeArrowheads="1"/>
            </p:cNvSpPr>
            <p:nvPr/>
          </p:nvSpPr>
          <p:spPr bwMode="auto">
            <a:xfrm>
              <a:off x="1281" y="2820"/>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9843" name="Oval 35"/>
            <p:cNvSpPr>
              <a:spLocks noChangeArrowheads="1"/>
            </p:cNvSpPr>
            <p:nvPr/>
          </p:nvSpPr>
          <p:spPr bwMode="auto">
            <a:xfrm>
              <a:off x="2137" y="2812"/>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9844" name="Oval 36"/>
            <p:cNvSpPr>
              <a:spLocks noChangeArrowheads="1"/>
            </p:cNvSpPr>
            <p:nvPr/>
          </p:nvSpPr>
          <p:spPr bwMode="auto">
            <a:xfrm>
              <a:off x="3049" y="2812"/>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9845" name="Oval 37"/>
            <p:cNvSpPr>
              <a:spLocks noChangeArrowheads="1"/>
            </p:cNvSpPr>
            <p:nvPr/>
          </p:nvSpPr>
          <p:spPr bwMode="auto">
            <a:xfrm>
              <a:off x="3321" y="2816"/>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119847" name="Object 39"/>
            <p:cNvGraphicFramePr>
              <a:graphicFrameLocks noChangeAspect="1"/>
            </p:cNvGraphicFramePr>
            <p:nvPr/>
          </p:nvGraphicFramePr>
          <p:xfrm>
            <a:off x="930" y="2251"/>
            <a:ext cx="325" cy="361"/>
          </p:xfrm>
          <a:graphic>
            <a:graphicData uri="http://schemas.openxmlformats.org/presentationml/2006/ole">
              <mc:AlternateContent xmlns:mc="http://schemas.openxmlformats.org/markup-compatibility/2006">
                <mc:Choice xmlns:v="urn:schemas-microsoft-com:vml" Requires="v">
                  <p:oleObj spid="_x0000_s120590" name="Equation" r:id="rId9" imgW="215640" imgH="228600" progId="Equation.DSMT4">
                    <p:embed/>
                  </p:oleObj>
                </mc:Choice>
                <mc:Fallback>
                  <p:oleObj name="Equation" r:id="rId9" imgW="215640" imgH="228600" progId="Equation.DSMT4">
                    <p:embed/>
                    <p:pic>
                      <p:nvPicPr>
                        <p:cNvPr id="0" name="Object 39"/>
                        <p:cNvPicPr>
                          <a:picLocks noChangeAspect="1" noChangeArrowheads="1"/>
                        </p:cNvPicPr>
                        <p:nvPr/>
                      </p:nvPicPr>
                      <p:blipFill>
                        <a:blip r:embed="rId10">
                          <a:lum bright="-54000"/>
                          <a:extLst>
                            <a:ext uri="{28A0092B-C50C-407E-A947-70E740481C1C}">
                              <a14:useLocalDpi xmlns:a14="http://schemas.microsoft.com/office/drawing/2010/main" val="0"/>
                            </a:ext>
                          </a:extLst>
                        </a:blip>
                        <a:srcRect/>
                        <a:stretch>
                          <a:fillRect/>
                        </a:stretch>
                      </p:blipFill>
                      <p:spPr bwMode="auto">
                        <a:xfrm>
                          <a:off x="930" y="2251"/>
                          <a:ext cx="325" cy="3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9848" name="Object 40"/>
            <p:cNvGraphicFramePr>
              <a:graphicFrameLocks noChangeAspect="1"/>
            </p:cNvGraphicFramePr>
            <p:nvPr/>
          </p:nvGraphicFramePr>
          <p:xfrm>
            <a:off x="2374" y="2069"/>
            <a:ext cx="249" cy="361"/>
          </p:xfrm>
          <a:graphic>
            <a:graphicData uri="http://schemas.openxmlformats.org/presentationml/2006/ole">
              <mc:AlternateContent xmlns:mc="http://schemas.openxmlformats.org/markup-compatibility/2006">
                <mc:Choice xmlns:v="urn:schemas-microsoft-com:vml" Requires="v">
                  <p:oleObj spid="_x0000_s120591" name="Equation" r:id="rId11" imgW="164880" imgH="228600" progId="Equation.DSMT4">
                    <p:embed/>
                  </p:oleObj>
                </mc:Choice>
                <mc:Fallback>
                  <p:oleObj name="Equation" r:id="rId11" imgW="164880" imgH="228600" progId="Equation.DSMT4">
                    <p:embed/>
                    <p:pic>
                      <p:nvPicPr>
                        <p:cNvPr id="0" name="Object 40"/>
                        <p:cNvPicPr>
                          <a:picLocks noChangeAspect="1" noChangeArrowheads="1"/>
                        </p:cNvPicPr>
                        <p:nvPr/>
                      </p:nvPicPr>
                      <p:blipFill>
                        <a:blip r:embed="rId12">
                          <a:lum bright="-54000"/>
                          <a:extLst>
                            <a:ext uri="{28A0092B-C50C-407E-A947-70E740481C1C}">
                              <a14:useLocalDpi xmlns:a14="http://schemas.microsoft.com/office/drawing/2010/main" val="0"/>
                            </a:ext>
                          </a:extLst>
                        </a:blip>
                        <a:srcRect/>
                        <a:stretch>
                          <a:fillRect/>
                        </a:stretch>
                      </p:blipFill>
                      <p:spPr bwMode="auto">
                        <a:xfrm>
                          <a:off x="2374" y="2069"/>
                          <a:ext cx="249" cy="3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9849" name="Object 41"/>
            <p:cNvGraphicFramePr>
              <a:graphicFrameLocks noChangeAspect="1"/>
            </p:cNvGraphicFramePr>
            <p:nvPr/>
          </p:nvGraphicFramePr>
          <p:xfrm>
            <a:off x="3560" y="3385"/>
            <a:ext cx="249" cy="361"/>
          </p:xfrm>
          <a:graphic>
            <a:graphicData uri="http://schemas.openxmlformats.org/presentationml/2006/ole">
              <mc:AlternateContent xmlns:mc="http://schemas.openxmlformats.org/markup-compatibility/2006">
                <mc:Choice xmlns:v="urn:schemas-microsoft-com:vml" Requires="v">
                  <p:oleObj spid="_x0000_s120592" name="Equation" r:id="rId13" imgW="164880" imgH="228600" progId="Equation.DSMT4">
                    <p:embed/>
                  </p:oleObj>
                </mc:Choice>
                <mc:Fallback>
                  <p:oleObj name="Equation" r:id="rId13" imgW="164880" imgH="228600" progId="Equation.DSMT4">
                    <p:embed/>
                    <p:pic>
                      <p:nvPicPr>
                        <p:cNvPr id="0" name="Object 41"/>
                        <p:cNvPicPr>
                          <a:picLocks noChangeAspect="1" noChangeArrowheads="1"/>
                        </p:cNvPicPr>
                        <p:nvPr/>
                      </p:nvPicPr>
                      <p:blipFill>
                        <a:blip r:embed="rId14">
                          <a:lum bright="-54000"/>
                          <a:extLst>
                            <a:ext uri="{28A0092B-C50C-407E-A947-70E740481C1C}">
                              <a14:useLocalDpi xmlns:a14="http://schemas.microsoft.com/office/drawing/2010/main" val="0"/>
                            </a:ext>
                          </a:extLst>
                        </a:blip>
                        <a:srcRect/>
                        <a:stretch>
                          <a:fillRect/>
                        </a:stretch>
                      </p:blipFill>
                      <p:spPr bwMode="auto">
                        <a:xfrm>
                          <a:off x="3560" y="3385"/>
                          <a:ext cx="249" cy="3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19851" name="Object 43"/>
          <p:cNvGraphicFramePr>
            <a:graphicFrameLocks noChangeAspect="1"/>
          </p:cNvGraphicFramePr>
          <p:nvPr/>
        </p:nvGraphicFramePr>
        <p:xfrm>
          <a:off x="971550" y="5876925"/>
          <a:ext cx="7340600" cy="642938"/>
        </p:xfrm>
        <a:graphic>
          <a:graphicData uri="http://schemas.openxmlformats.org/presentationml/2006/ole">
            <mc:AlternateContent xmlns:mc="http://schemas.openxmlformats.org/markup-compatibility/2006">
              <mc:Choice xmlns:v="urn:schemas-microsoft-com:vml" Requires="v">
                <p:oleObj spid="_x0000_s120593" name="Equation" r:id="rId15" imgW="2603160" imgH="228600" progId="Equation.DSMT4">
                  <p:embed/>
                </p:oleObj>
              </mc:Choice>
              <mc:Fallback>
                <p:oleObj name="Equation" r:id="rId15" imgW="2603160" imgH="228600" progId="Equation.DSMT4">
                  <p:embed/>
                  <p:pic>
                    <p:nvPicPr>
                      <p:cNvPr id="0" name="Object 43"/>
                      <p:cNvPicPr>
                        <a:picLocks noChangeAspect="1" noChangeArrowheads="1"/>
                      </p:cNvPicPr>
                      <p:nvPr/>
                    </p:nvPicPr>
                    <p:blipFill>
                      <a:blip r:embed="rId16">
                        <a:lum bright="-18000"/>
                        <a:extLst>
                          <a:ext uri="{28A0092B-C50C-407E-A947-70E740481C1C}">
                            <a14:useLocalDpi xmlns:a14="http://schemas.microsoft.com/office/drawing/2010/main" val="0"/>
                          </a:ext>
                        </a:extLst>
                      </a:blip>
                      <a:srcRect/>
                      <a:stretch>
                        <a:fillRect/>
                      </a:stretch>
                    </p:blipFill>
                    <p:spPr bwMode="auto">
                      <a:xfrm>
                        <a:off x="971550" y="5876925"/>
                        <a:ext cx="7340600" cy="642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后退或前一项 1">
            <a:hlinkClick r:id="rId17" action="ppaction://hlinksldjump" highlightClick="1"/>
          </p:cNvPr>
          <p:cNvSpPr/>
          <p:nvPr/>
        </p:nvSpPr>
        <p:spPr>
          <a:xfrm>
            <a:off x="8100392" y="3745706"/>
            <a:ext cx="648072" cy="47538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9812"/>
                                        </p:tgtEl>
                                        <p:attrNameLst>
                                          <p:attrName>style.visibility</p:attrName>
                                        </p:attrNameLst>
                                      </p:cBhvr>
                                      <p:to>
                                        <p:strVal val="visible"/>
                                      </p:to>
                                    </p:set>
                                    <p:animEffect transition="in" filter="blinds(horizontal)">
                                      <p:cBhvr>
                                        <p:cTn id="7" dur="500"/>
                                        <p:tgtEl>
                                          <p:spTgt spid="1198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499"/>
                                          </p:stCondLst>
                                        </p:cTn>
                                        <p:tgtEl>
                                          <p:spTgt spid="119811"/>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nodeType="clickEffect">
                                  <p:stCondLst>
                                    <p:cond delay="0"/>
                                  </p:stCondLst>
                                  <p:childTnLst>
                                    <p:set>
                                      <p:cBhvr>
                                        <p:cTn id="15" dur="1" fill="hold">
                                          <p:stCondLst>
                                            <p:cond delay="0"/>
                                          </p:stCondLst>
                                        </p:cTn>
                                        <p:tgtEl>
                                          <p:spTgt spid="119850"/>
                                        </p:tgtEl>
                                        <p:attrNameLst>
                                          <p:attrName>style.visibility</p:attrName>
                                        </p:attrNameLst>
                                      </p:cBhvr>
                                      <p:to>
                                        <p:strVal val="visible"/>
                                      </p:to>
                                    </p:set>
                                    <p:animEffect transition="in" filter="blinds(horizontal)">
                                      <p:cBhvr>
                                        <p:cTn id="16" dur="500"/>
                                        <p:tgtEl>
                                          <p:spTgt spid="11985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499"/>
                                          </p:stCondLst>
                                        </p:cTn>
                                        <p:tgtEl>
                                          <p:spTgt spid="1198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2"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灯片编号占位符 3"/>
          <p:cNvSpPr>
            <a:spLocks noGrp="1"/>
          </p:cNvSpPr>
          <p:nvPr>
            <p:ph type="sldNum" sz="quarter" idx="12"/>
          </p:nvPr>
        </p:nvSpPr>
        <p:spPr/>
        <p:txBody>
          <a:bodyPr/>
          <a:lstStyle/>
          <a:p>
            <a:fld id="{08718ECB-9AC3-4F1F-B105-3967FF4AAD04}" type="slidenum">
              <a:rPr lang="en-US" altLang="zh-CN"/>
              <a:pPr/>
              <a:t>88</a:t>
            </a:fld>
            <a:endParaRPr lang="en-US" altLang="zh-CN"/>
          </a:p>
        </p:txBody>
      </p:sp>
      <p:grpSp>
        <p:nvGrpSpPr>
          <p:cNvPr id="120931" name="Group 99"/>
          <p:cNvGrpSpPr>
            <a:grpSpLocks/>
          </p:cNvGrpSpPr>
          <p:nvPr/>
        </p:nvGrpSpPr>
        <p:grpSpPr bwMode="auto">
          <a:xfrm>
            <a:off x="1327150" y="484188"/>
            <a:ext cx="5394325" cy="5822950"/>
            <a:chOff x="836" y="305"/>
            <a:chExt cx="3398" cy="3668"/>
          </a:xfrm>
        </p:grpSpPr>
        <p:sp>
          <p:nvSpPr>
            <p:cNvPr id="120856" name="Line 24"/>
            <p:cNvSpPr>
              <a:spLocks noChangeShapeType="1"/>
            </p:cNvSpPr>
            <p:nvPr/>
          </p:nvSpPr>
          <p:spPr bwMode="auto">
            <a:xfrm flipH="1" flipV="1">
              <a:off x="1966" y="305"/>
              <a:ext cx="0" cy="76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0858" name="Oval 26"/>
            <p:cNvSpPr>
              <a:spLocks noChangeArrowheads="1"/>
            </p:cNvSpPr>
            <p:nvPr/>
          </p:nvSpPr>
          <p:spPr bwMode="auto">
            <a:xfrm>
              <a:off x="2832" y="1045"/>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859" name="Oval 27"/>
            <p:cNvSpPr>
              <a:spLocks noChangeArrowheads="1"/>
            </p:cNvSpPr>
            <p:nvPr/>
          </p:nvSpPr>
          <p:spPr bwMode="auto">
            <a:xfrm>
              <a:off x="1086" y="885"/>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120860" name="Object 28"/>
            <p:cNvGraphicFramePr>
              <a:graphicFrameLocks noChangeAspect="1"/>
            </p:cNvGraphicFramePr>
            <p:nvPr/>
          </p:nvGraphicFramePr>
          <p:xfrm>
            <a:off x="4083" y="980"/>
            <a:ext cx="151" cy="175"/>
          </p:xfrm>
          <a:graphic>
            <a:graphicData uri="http://schemas.openxmlformats.org/presentationml/2006/ole">
              <mc:AlternateContent xmlns:mc="http://schemas.openxmlformats.org/markup-compatibility/2006">
                <mc:Choice xmlns:v="urn:schemas-microsoft-com:vml" Requires="v">
                  <p:oleObj spid="_x0000_s121562" name="Equation" r:id="rId3" imgW="126720" imgH="139680" progId="Equation.DSMT4">
                    <p:embed/>
                  </p:oleObj>
                </mc:Choice>
                <mc:Fallback>
                  <p:oleObj name="Equation" r:id="rId3" imgW="126720" imgH="139680" progId="Equation.DSMT4">
                    <p:embed/>
                    <p:pic>
                      <p:nvPicPr>
                        <p:cNvPr id="0" name="Object 28"/>
                        <p:cNvPicPr>
                          <a:picLocks noChangeAspect="1" noChangeArrowheads="1"/>
                        </p:cNvPicPr>
                        <p:nvPr/>
                      </p:nvPicPr>
                      <p:blipFill>
                        <a:blip r:embed="rId4">
                          <a:lum bright="-12000"/>
                          <a:extLst>
                            <a:ext uri="{28A0092B-C50C-407E-A947-70E740481C1C}">
                              <a14:useLocalDpi xmlns:a14="http://schemas.microsoft.com/office/drawing/2010/main" val="0"/>
                            </a:ext>
                          </a:extLst>
                        </a:blip>
                        <a:srcRect/>
                        <a:stretch>
                          <a:fillRect/>
                        </a:stretch>
                      </p:blipFill>
                      <p:spPr bwMode="auto">
                        <a:xfrm>
                          <a:off x="4083" y="980"/>
                          <a:ext cx="15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0861" name="Text Box 29"/>
            <p:cNvSpPr txBox="1">
              <a:spLocks noChangeArrowheads="1"/>
            </p:cNvSpPr>
            <p:nvPr/>
          </p:nvSpPr>
          <p:spPr bwMode="auto">
            <a:xfrm>
              <a:off x="975" y="1117"/>
              <a:ext cx="3135"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-3   -2  -1   0    1    2    3    4    5      6    </a:t>
              </a:r>
            </a:p>
          </p:txBody>
        </p:sp>
        <p:sp>
          <p:nvSpPr>
            <p:cNvPr id="120862" name="Oval 30"/>
            <p:cNvSpPr>
              <a:spLocks noChangeArrowheads="1"/>
            </p:cNvSpPr>
            <p:nvPr/>
          </p:nvSpPr>
          <p:spPr bwMode="auto">
            <a:xfrm>
              <a:off x="1946" y="1047"/>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865" name="Line 33"/>
            <p:cNvSpPr>
              <a:spLocks noChangeShapeType="1"/>
            </p:cNvSpPr>
            <p:nvPr/>
          </p:nvSpPr>
          <p:spPr bwMode="auto">
            <a:xfrm flipH="1" flipV="1">
              <a:off x="1110" y="918"/>
              <a:ext cx="1" cy="1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0866" name="Line 34"/>
            <p:cNvSpPr>
              <a:spLocks noChangeShapeType="1"/>
            </p:cNvSpPr>
            <p:nvPr/>
          </p:nvSpPr>
          <p:spPr bwMode="auto">
            <a:xfrm flipV="1">
              <a:off x="836" y="1071"/>
              <a:ext cx="3173"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0868" name="Oval 36"/>
            <p:cNvSpPr>
              <a:spLocks noChangeArrowheads="1"/>
            </p:cNvSpPr>
            <p:nvPr/>
          </p:nvSpPr>
          <p:spPr bwMode="auto">
            <a:xfrm>
              <a:off x="1656" y="1047"/>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871" name="Oval 39"/>
            <p:cNvSpPr>
              <a:spLocks noChangeArrowheads="1"/>
            </p:cNvSpPr>
            <p:nvPr/>
          </p:nvSpPr>
          <p:spPr bwMode="auto">
            <a:xfrm>
              <a:off x="1372" y="1051"/>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872" name="Oval 40"/>
            <p:cNvSpPr>
              <a:spLocks noChangeArrowheads="1"/>
            </p:cNvSpPr>
            <p:nvPr/>
          </p:nvSpPr>
          <p:spPr bwMode="auto">
            <a:xfrm>
              <a:off x="2228" y="1043"/>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873" name="Oval 41"/>
            <p:cNvSpPr>
              <a:spLocks noChangeArrowheads="1"/>
            </p:cNvSpPr>
            <p:nvPr/>
          </p:nvSpPr>
          <p:spPr bwMode="auto">
            <a:xfrm>
              <a:off x="3140" y="1043"/>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874" name="Oval 42"/>
            <p:cNvSpPr>
              <a:spLocks noChangeArrowheads="1"/>
            </p:cNvSpPr>
            <p:nvPr/>
          </p:nvSpPr>
          <p:spPr bwMode="auto">
            <a:xfrm>
              <a:off x="3412" y="1047"/>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120875" name="Object 43"/>
            <p:cNvGraphicFramePr>
              <a:graphicFrameLocks noChangeAspect="1"/>
            </p:cNvGraphicFramePr>
            <p:nvPr/>
          </p:nvGraphicFramePr>
          <p:xfrm>
            <a:off x="1021" y="482"/>
            <a:ext cx="325" cy="361"/>
          </p:xfrm>
          <a:graphic>
            <a:graphicData uri="http://schemas.openxmlformats.org/presentationml/2006/ole">
              <mc:AlternateContent xmlns:mc="http://schemas.openxmlformats.org/markup-compatibility/2006">
                <mc:Choice xmlns:v="urn:schemas-microsoft-com:vml" Requires="v">
                  <p:oleObj spid="_x0000_s121563" name="Equation" r:id="rId5" imgW="215640" imgH="228600" progId="Equation.DSMT4">
                    <p:embed/>
                  </p:oleObj>
                </mc:Choice>
                <mc:Fallback>
                  <p:oleObj name="Equation" r:id="rId5" imgW="215640" imgH="228600" progId="Equation.DSMT4">
                    <p:embed/>
                    <p:pic>
                      <p:nvPicPr>
                        <p:cNvPr id="0" name="Object 43"/>
                        <p:cNvPicPr>
                          <a:picLocks noChangeAspect="1" noChangeArrowheads="1"/>
                        </p:cNvPicPr>
                        <p:nvPr/>
                      </p:nvPicPr>
                      <p:blipFill>
                        <a:blip r:embed="rId6">
                          <a:lum bright="-12000"/>
                          <a:extLst>
                            <a:ext uri="{28A0092B-C50C-407E-A947-70E740481C1C}">
                              <a14:useLocalDpi xmlns:a14="http://schemas.microsoft.com/office/drawing/2010/main" val="0"/>
                            </a:ext>
                          </a:extLst>
                        </a:blip>
                        <a:srcRect/>
                        <a:stretch>
                          <a:fillRect/>
                        </a:stretch>
                      </p:blipFill>
                      <p:spPr bwMode="auto">
                        <a:xfrm>
                          <a:off x="1021" y="482"/>
                          <a:ext cx="325" cy="3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0879" name="Line 47"/>
            <p:cNvSpPr>
              <a:spLocks noChangeShapeType="1"/>
            </p:cNvSpPr>
            <p:nvPr/>
          </p:nvSpPr>
          <p:spPr bwMode="auto">
            <a:xfrm flipH="1" flipV="1">
              <a:off x="3729" y="3144"/>
              <a:ext cx="5" cy="49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0880" name="Oval 48"/>
            <p:cNvSpPr>
              <a:spLocks noChangeArrowheads="1"/>
            </p:cNvSpPr>
            <p:nvPr/>
          </p:nvSpPr>
          <p:spPr bwMode="auto">
            <a:xfrm>
              <a:off x="1099" y="2181"/>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885" name="Oval 53"/>
            <p:cNvSpPr>
              <a:spLocks noChangeArrowheads="1"/>
            </p:cNvSpPr>
            <p:nvPr/>
          </p:nvSpPr>
          <p:spPr bwMode="auto">
            <a:xfrm>
              <a:off x="2513" y="1844"/>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888" name="Line 56"/>
            <p:cNvSpPr>
              <a:spLocks noChangeShapeType="1"/>
            </p:cNvSpPr>
            <p:nvPr/>
          </p:nvSpPr>
          <p:spPr bwMode="auto">
            <a:xfrm flipH="1" flipV="1">
              <a:off x="2533" y="1870"/>
              <a:ext cx="2" cy="3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0889" name="Oval 57"/>
            <p:cNvSpPr>
              <a:spLocks noChangeArrowheads="1"/>
            </p:cNvSpPr>
            <p:nvPr/>
          </p:nvSpPr>
          <p:spPr bwMode="auto">
            <a:xfrm>
              <a:off x="3753" y="1039"/>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890" name="Oval 58"/>
            <p:cNvSpPr>
              <a:spLocks noChangeArrowheads="1"/>
            </p:cNvSpPr>
            <p:nvPr/>
          </p:nvSpPr>
          <p:spPr bwMode="auto">
            <a:xfrm>
              <a:off x="3715" y="3621"/>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892" name="Oval 60"/>
            <p:cNvSpPr>
              <a:spLocks noChangeArrowheads="1"/>
            </p:cNvSpPr>
            <p:nvPr/>
          </p:nvSpPr>
          <p:spPr bwMode="auto">
            <a:xfrm>
              <a:off x="2527" y="1049"/>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120897" name="Object 65"/>
            <p:cNvGraphicFramePr>
              <a:graphicFrameLocks noChangeAspect="1"/>
            </p:cNvGraphicFramePr>
            <p:nvPr/>
          </p:nvGraphicFramePr>
          <p:xfrm>
            <a:off x="2426" y="1480"/>
            <a:ext cx="249" cy="361"/>
          </p:xfrm>
          <a:graphic>
            <a:graphicData uri="http://schemas.openxmlformats.org/presentationml/2006/ole">
              <mc:AlternateContent xmlns:mc="http://schemas.openxmlformats.org/markup-compatibility/2006">
                <mc:Choice xmlns:v="urn:schemas-microsoft-com:vml" Requires="v">
                  <p:oleObj spid="_x0000_s121564" name="Equation" r:id="rId7" imgW="164880" imgH="228600" progId="Equation.DSMT4">
                    <p:embed/>
                  </p:oleObj>
                </mc:Choice>
                <mc:Fallback>
                  <p:oleObj name="Equation" r:id="rId7" imgW="164880" imgH="228600" progId="Equation.DSMT4">
                    <p:embed/>
                    <p:pic>
                      <p:nvPicPr>
                        <p:cNvPr id="0" name="Object 65"/>
                        <p:cNvPicPr>
                          <a:picLocks noChangeAspect="1" noChangeArrowheads="1"/>
                        </p:cNvPicPr>
                        <p:nvPr/>
                      </p:nvPicPr>
                      <p:blipFill>
                        <a:blip r:embed="rId8">
                          <a:lum bright="-12000"/>
                          <a:extLst>
                            <a:ext uri="{28A0092B-C50C-407E-A947-70E740481C1C}">
                              <a14:useLocalDpi xmlns:a14="http://schemas.microsoft.com/office/drawing/2010/main" val="0"/>
                            </a:ext>
                          </a:extLst>
                        </a:blip>
                        <a:srcRect/>
                        <a:stretch>
                          <a:fillRect/>
                        </a:stretch>
                      </p:blipFill>
                      <p:spPr bwMode="auto">
                        <a:xfrm>
                          <a:off x="2426" y="1480"/>
                          <a:ext cx="249" cy="3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0898" name="Object 66"/>
            <p:cNvGraphicFramePr>
              <a:graphicFrameLocks noChangeAspect="1"/>
            </p:cNvGraphicFramePr>
            <p:nvPr/>
          </p:nvGraphicFramePr>
          <p:xfrm>
            <a:off x="3606" y="3612"/>
            <a:ext cx="249" cy="361"/>
          </p:xfrm>
          <a:graphic>
            <a:graphicData uri="http://schemas.openxmlformats.org/presentationml/2006/ole">
              <mc:AlternateContent xmlns:mc="http://schemas.openxmlformats.org/markup-compatibility/2006">
                <mc:Choice xmlns:v="urn:schemas-microsoft-com:vml" Requires="v">
                  <p:oleObj spid="_x0000_s121565" name="Equation" r:id="rId9" imgW="164880" imgH="228600" progId="Equation.DSMT4">
                    <p:embed/>
                  </p:oleObj>
                </mc:Choice>
                <mc:Fallback>
                  <p:oleObj name="Equation" r:id="rId9" imgW="164880" imgH="228600" progId="Equation.DSMT4">
                    <p:embed/>
                    <p:pic>
                      <p:nvPicPr>
                        <p:cNvPr id="0" name="Object 66"/>
                        <p:cNvPicPr>
                          <a:picLocks noChangeAspect="1" noChangeArrowheads="1"/>
                        </p:cNvPicPr>
                        <p:nvPr/>
                      </p:nvPicPr>
                      <p:blipFill>
                        <a:blip r:embed="rId10">
                          <a:lum bright="-12000"/>
                          <a:extLst>
                            <a:ext uri="{28A0092B-C50C-407E-A947-70E740481C1C}">
                              <a14:useLocalDpi xmlns:a14="http://schemas.microsoft.com/office/drawing/2010/main" val="0"/>
                            </a:ext>
                          </a:extLst>
                        </a:blip>
                        <a:srcRect/>
                        <a:stretch>
                          <a:fillRect/>
                        </a:stretch>
                      </p:blipFill>
                      <p:spPr bwMode="auto">
                        <a:xfrm>
                          <a:off x="3606" y="3612"/>
                          <a:ext cx="249" cy="3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0899" name="Line 67"/>
            <p:cNvSpPr>
              <a:spLocks noChangeShapeType="1"/>
            </p:cNvSpPr>
            <p:nvPr/>
          </p:nvSpPr>
          <p:spPr bwMode="auto">
            <a:xfrm flipH="1" flipV="1">
              <a:off x="1966" y="1439"/>
              <a:ext cx="0" cy="769"/>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0900" name="Oval 68"/>
            <p:cNvSpPr>
              <a:spLocks noChangeArrowheads="1"/>
            </p:cNvSpPr>
            <p:nvPr/>
          </p:nvSpPr>
          <p:spPr bwMode="auto">
            <a:xfrm>
              <a:off x="2832" y="2179"/>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120902" name="Object 70"/>
            <p:cNvGraphicFramePr>
              <a:graphicFrameLocks noChangeAspect="1"/>
            </p:cNvGraphicFramePr>
            <p:nvPr/>
          </p:nvGraphicFramePr>
          <p:xfrm>
            <a:off x="4083" y="2114"/>
            <a:ext cx="151" cy="175"/>
          </p:xfrm>
          <a:graphic>
            <a:graphicData uri="http://schemas.openxmlformats.org/presentationml/2006/ole">
              <mc:AlternateContent xmlns:mc="http://schemas.openxmlformats.org/markup-compatibility/2006">
                <mc:Choice xmlns:v="urn:schemas-microsoft-com:vml" Requires="v">
                  <p:oleObj spid="_x0000_s121566" name="Equation" r:id="rId11" imgW="126720" imgH="139680" progId="Equation.DSMT4">
                    <p:embed/>
                  </p:oleObj>
                </mc:Choice>
                <mc:Fallback>
                  <p:oleObj name="Equation" r:id="rId11" imgW="126720" imgH="139680" progId="Equation.DSMT4">
                    <p:embed/>
                    <p:pic>
                      <p:nvPicPr>
                        <p:cNvPr id="0" name="Object 70"/>
                        <p:cNvPicPr>
                          <a:picLocks noChangeAspect="1" noChangeArrowheads="1"/>
                        </p:cNvPicPr>
                        <p:nvPr/>
                      </p:nvPicPr>
                      <p:blipFill>
                        <a:blip r:embed="rId4">
                          <a:lum bright="-12000"/>
                          <a:extLst>
                            <a:ext uri="{28A0092B-C50C-407E-A947-70E740481C1C}">
                              <a14:useLocalDpi xmlns:a14="http://schemas.microsoft.com/office/drawing/2010/main" val="0"/>
                            </a:ext>
                          </a:extLst>
                        </a:blip>
                        <a:srcRect/>
                        <a:stretch>
                          <a:fillRect/>
                        </a:stretch>
                      </p:blipFill>
                      <p:spPr bwMode="auto">
                        <a:xfrm>
                          <a:off x="4083" y="2114"/>
                          <a:ext cx="15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0903" name="Text Box 71"/>
            <p:cNvSpPr txBox="1">
              <a:spLocks noChangeArrowheads="1"/>
            </p:cNvSpPr>
            <p:nvPr/>
          </p:nvSpPr>
          <p:spPr bwMode="auto">
            <a:xfrm>
              <a:off x="975" y="2251"/>
              <a:ext cx="3135"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-3   -2  -1   0    1    2    3    4    5      6    </a:t>
              </a:r>
            </a:p>
          </p:txBody>
        </p:sp>
        <p:sp>
          <p:nvSpPr>
            <p:cNvPr id="120904" name="Oval 72"/>
            <p:cNvSpPr>
              <a:spLocks noChangeArrowheads="1"/>
            </p:cNvSpPr>
            <p:nvPr/>
          </p:nvSpPr>
          <p:spPr bwMode="auto">
            <a:xfrm>
              <a:off x="1946" y="2181"/>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906" name="Line 74"/>
            <p:cNvSpPr>
              <a:spLocks noChangeShapeType="1"/>
            </p:cNvSpPr>
            <p:nvPr/>
          </p:nvSpPr>
          <p:spPr bwMode="auto">
            <a:xfrm flipV="1">
              <a:off x="836" y="2205"/>
              <a:ext cx="3173"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0907" name="Oval 75"/>
            <p:cNvSpPr>
              <a:spLocks noChangeArrowheads="1"/>
            </p:cNvSpPr>
            <p:nvPr/>
          </p:nvSpPr>
          <p:spPr bwMode="auto">
            <a:xfrm>
              <a:off x="1656" y="2181"/>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908" name="Oval 76"/>
            <p:cNvSpPr>
              <a:spLocks noChangeArrowheads="1"/>
            </p:cNvSpPr>
            <p:nvPr/>
          </p:nvSpPr>
          <p:spPr bwMode="auto">
            <a:xfrm>
              <a:off x="1372" y="2185"/>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909" name="Oval 77"/>
            <p:cNvSpPr>
              <a:spLocks noChangeArrowheads="1"/>
            </p:cNvSpPr>
            <p:nvPr/>
          </p:nvSpPr>
          <p:spPr bwMode="auto">
            <a:xfrm>
              <a:off x="2228" y="2177"/>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910" name="Oval 78"/>
            <p:cNvSpPr>
              <a:spLocks noChangeArrowheads="1"/>
            </p:cNvSpPr>
            <p:nvPr/>
          </p:nvSpPr>
          <p:spPr bwMode="auto">
            <a:xfrm>
              <a:off x="3140" y="2177"/>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911" name="Oval 79"/>
            <p:cNvSpPr>
              <a:spLocks noChangeArrowheads="1"/>
            </p:cNvSpPr>
            <p:nvPr/>
          </p:nvSpPr>
          <p:spPr bwMode="auto">
            <a:xfrm>
              <a:off x="3412" y="2181"/>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913" name="Oval 81"/>
            <p:cNvSpPr>
              <a:spLocks noChangeArrowheads="1"/>
            </p:cNvSpPr>
            <p:nvPr/>
          </p:nvSpPr>
          <p:spPr bwMode="auto">
            <a:xfrm>
              <a:off x="3753" y="2173"/>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915" name="Oval 83"/>
            <p:cNvSpPr>
              <a:spLocks noChangeArrowheads="1"/>
            </p:cNvSpPr>
            <p:nvPr/>
          </p:nvSpPr>
          <p:spPr bwMode="auto">
            <a:xfrm>
              <a:off x="1099" y="3134"/>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919" name="Line 87"/>
            <p:cNvSpPr>
              <a:spLocks noChangeShapeType="1"/>
            </p:cNvSpPr>
            <p:nvPr/>
          </p:nvSpPr>
          <p:spPr bwMode="auto">
            <a:xfrm flipV="1">
              <a:off x="1966" y="2686"/>
              <a:ext cx="2" cy="475"/>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0920" name="Oval 88"/>
            <p:cNvSpPr>
              <a:spLocks noChangeArrowheads="1"/>
            </p:cNvSpPr>
            <p:nvPr/>
          </p:nvSpPr>
          <p:spPr bwMode="auto">
            <a:xfrm>
              <a:off x="2832" y="3132"/>
              <a:ext cx="42"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120921" name="Object 89"/>
            <p:cNvGraphicFramePr>
              <a:graphicFrameLocks noChangeAspect="1"/>
            </p:cNvGraphicFramePr>
            <p:nvPr/>
          </p:nvGraphicFramePr>
          <p:xfrm>
            <a:off x="4083" y="3067"/>
            <a:ext cx="151" cy="175"/>
          </p:xfrm>
          <a:graphic>
            <a:graphicData uri="http://schemas.openxmlformats.org/presentationml/2006/ole">
              <mc:AlternateContent xmlns:mc="http://schemas.openxmlformats.org/markup-compatibility/2006">
                <mc:Choice xmlns:v="urn:schemas-microsoft-com:vml" Requires="v">
                  <p:oleObj spid="_x0000_s121567" name="Equation" r:id="rId12" imgW="126720" imgH="139680" progId="Equation.DSMT4">
                    <p:embed/>
                  </p:oleObj>
                </mc:Choice>
                <mc:Fallback>
                  <p:oleObj name="Equation" r:id="rId12" imgW="126720" imgH="139680" progId="Equation.DSMT4">
                    <p:embed/>
                    <p:pic>
                      <p:nvPicPr>
                        <p:cNvPr id="0" name="Object 89"/>
                        <p:cNvPicPr>
                          <a:picLocks noChangeAspect="1" noChangeArrowheads="1"/>
                        </p:cNvPicPr>
                        <p:nvPr/>
                      </p:nvPicPr>
                      <p:blipFill>
                        <a:blip r:embed="rId4">
                          <a:lum bright="-12000"/>
                          <a:extLst>
                            <a:ext uri="{28A0092B-C50C-407E-A947-70E740481C1C}">
                              <a14:useLocalDpi xmlns:a14="http://schemas.microsoft.com/office/drawing/2010/main" val="0"/>
                            </a:ext>
                          </a:extLst>
                        </a:blip>
                        <a:srcRect/>
                        <a:stretch>
                          <a:fillRect/>
                        </a:stretch>
                      </p:blipFill>
                      <p:spPr bwMode="auto">
                        <a:xfrm>
                          <a:off x="4083" y="3067"/>
                          <a:ext cx="15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0922" name="Text Box 90"/>
            <p:cNvSpPr txBox="1">
              <a:spLocks noChangeArrowheads="1"/>
            </p:cNvSpPr>
            <p:nvPr/>
          </p:nvSpPr>
          <p:spPr bwMode="auto">
            <a:xfrm>
              <a:off x="975" y="3204"/>
              <a:ext cx="3135"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200"/>
                <a:t>-3   -2  -1   0    1    2    3    4    5      6    </a:t>
              </a:r>
            </a:p>
          </p:txBody>
        </p:sp>
        <p:sp>
          <p:nvSpPr>
            <p:cNvPr id="120923" name="Oval 91"/>
            <p:cNvSpPr>
              <a:spLocks noChangeArrowheads="1"/>
            </p:cNvSpPr>
            <p:nvPr/>
          </p:nvSpPr>
          <p:spPr bwMode="auto">
            <a:xfrm>
              <a:off x="1946" y="3134"/>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924" name="Line 92"/>
            <p:cNvSpPr>
              <a:spLocks noChangeShapeType="1"/>
            </p:cNvSpPr>
            <p:nvPr/>
          </p:nvSpPr>
          <p:spPr bwMode="auto">
            <a:xfrm flipV="1">
              <a:off x="836" y="3158"/>
              <a:ext cx="3173"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0925" name="Oval 93"/>
            <p:cNvSpPr>
              <a:spLocks noChangeArrowheads="1"/>
            </p:cNvSpPr>
            <p:nvPr/>
          </p:nvSpPr>
          <p:spPr bwMode="auto">
            <a:xfrm>
              <a:off x="1656" y="3134"/>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926" name="Oval 94"/>
            <p:cNvSpPr>
              <a:spLocks noChangeArrowheads="1"/>
            </p:cNvSpPr>
            <p:nvPr/>
          </p:nvSpPr>
          <p:spPr bwMode="auto">
            <a:xfrm>
              <a:off x="1372" y="3138"/>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927" name="Oval 95"/>
            <p:cNvSpPr>
              <a:spLocks noChangeArrowheads="1"/>
            </p:cNvSpPr>
            <p:nvPr/>
          </p:nvSpPr>
          <p:spPr bwMode="auto">
            <a:xfrm>
              <a:off x="2228" y="3130"/>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928" name="Oval 96"/>
            <p:cNvSpPr>
              <a:spLocks noChangeArrowheads="1"/>
            </p:cNvSpPr>
            <p:nvPr/>
          </p:nvSpPr>
          <p:spPr bwMode="auto">
            <a:xfrm>
              <a:off x="3140" y="3130"/>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929" name="Oval 97"/>
            <p:cNvSpPr>
              <a:spLocks noChangeArrowheads="1"/>
            </p:cNvSpPr>
            <p:nvPr/>
          </p:nvSpPr>
          <p:spPr bwMode="auto">
            <a:xfrm>
              <a:off x="3412" y="3134"/>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930" name="Oval 98"/>
            <p:cNvSpPr>
              <a:spLocks noChangeArrowheads="1"/>
            </p:cNvSpPr>
            <p:nvPr/>
          </p:nvSpPr>
          <p:spPr bwMode="auto">
            <a:xfrm>
              <a:off x="2509" y="3134"/>
              <a:ext cx="43" cy="4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3"/>
          <p:cNvSpPr>
            <a:spLocks noGrp="1"/>
          </p:cNvSpPr>
          <p:nvPr>
            <p:ph type="sldNum" sz="quarter" idx="12"/>
          </p:nvPr>
        </p:nvSpPr>
        <p:spPr/>
        <p:txBody>
          <a:bodyPr/>
          <a:lstStyle/>
          <a:p>
            <a:fld id="{1AB1129E-09CA-4853-85FB-D08DB7B32631}" type="slidenum">
              <a:rPr lang="en-US" altLang="zh-CN"/>
              <a:pPr/>
              <a:t>89</a:t>
            </a:fld>
            <a:endParaRPr lang="en-US" altLang="zh-CN"/>
          </a:p>
        </p:txBody>
      </p:sp>
      <p:sp>
        <p:nvSpPr>
          <p:cNvPr id="30722" name="WordArt 2"/>
          <p:cNvSpPr>
            <a:spLocks noChangeArrowheads="1" noChangeShapeType="1" noTextEdit="1"/>
          </p:cNvSpPr>
          <p:nvPr/>
        </p:nvSpPr>
        <p:spPr bwMode="auto">
          <a:xfrm>
            <a:off x="685800" y="914400"/>
            <a:ext cx="3429000" cy="457200"/>
          </a:xfrm>
          <a:prstGeom prst="rect">
            <a:avLst/>
          </a:prstGeom>
        </p:spPr>
        <p:txBody>
          <a:bodyPr wrap="none" fromWordArt="1">
            <a:prstTxWarp prst="textPlain">
              <a:avLst>
                <a:gd name="adj" fmla="val 50000"/>
              </a:avLst>
            </a:prstTxWarp>
          </a:bodyPr>
          <a:lstStyle/>
          <a:p>
            <a:pPr algn="ctr"/>
            <a:r>
              <a:rPr lang="zh-CN" altLang="en-US" sz="3600" i="1" kern="10">
                <a:ln w="19050">
                  <a:solidFill>
                    <a:schemeClr val="tx1"/>
                  </a:solidFill>
                  <a:round/>
                  <a:headEnd/>
                  <a:tailEnd/>
                </a:ln>
                <a:solidFill>
                  <a:srgbClr val="0066CC"/>
                </a:solidFill>
                <a:effectLst>
                  <a:outerShdw dist="35921" dir="2700000" algn="ctr" rotWithShape="0">
                    <a:srgbClr val="990000"/>
                  </a:outerShdw>
                </a:effectLst>
                <a:latin typeface="宋体"/>
                <a:ea typeface="宋体"/>
              </a:rPr>
              <a:t>五 序列的能量</a:t>
            </a:r>
          </a:p>
        </p:txBody>
      </p:sp>
      <p:graphicFrame>
        <p:nvGraphicFramePr>
          <p:cNvPr id="30723" name="Object 3"/>
          <p:cNvGraphicFramePr>
            <a:graphicFrameLocks noChangeAspect="1"/>
          </p:cNvGraphicFramePr>
          <p:nvPr/>
        </p:nvGraphicFramePr>
        <p:xfrm>
          <a:off x="2843213" y="3716338"/>
          <a:ext cx="3217862" cy="1562100"/>
        </p:xfrm>
        <a:graphic>
          <a:graphicData uri="http://schemas.openxmlformats.org/presentationml/2006/ole">
            <mc:AlternateContent xmlns:mc="http://schemas.openxmlformats.org/markup-compatibility/2006">
              <mc:Choice xmlns:v="urn:schemas-microsoft-com:vml" Requires="v">
                <p:oleObj spid="_x0000_s30830" name="Equation" r:id="rId3" imgW="888840" imgH="431640" progId="Equation.3">
                  <p:embed/>
                </p:oleObj>
              </mc:Choice>
              <mc:Fallback>
                <p:oleObj name="Equation" r:id="rId3" imgW="888840" imgH="431640" progId="Equation.3">
                  <p:embed/>
                  <p:pic>
                    <p:nvPicPr>
                      <p:cNvPr id="0" name="Object 3"/>
                      <p:cNvPicPr>
                        <a:picLocks noChangeAspect="1" noChangeArrowheads="1"/>
                      </p:cNvPicPr>
                      <p:nvPr/>
                    </p:nvPicPr>
                    <p:blipFill>
                      <a:blip r:embed="rId4">
                        <a:lum bright="-2000"/>
                        <a:extLst>
                          <a:ext uri="{28A0092B-C50C-407E-A947-70E740481C1C}">
                            <a14:useLocalDpi xmlns:a14="http://schemas.microsoft.com/office/drawing/2010/main" val="0"/>
                          </a:ext>
                        </a:extLst>
                      </a:blip>
                      <a:srcRect/>
                      <a:stretch>
                        <a:fillRect/>
                      </a:stretch>
                    </p:blipFill>
                    <p:spPr bwMode="auto">
                      <a:xfrm>
                        <a:off x="2843213" y="3716338"/>
                        <a:ext cx="3217862" cy="156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724" name="Text Box 4"/>
          <p:cNvSpPr txBox="1">
            <a:spLocks noChangeArrowheads="1"/>
          </p:cNvSpPr>
          <p:nvPr/>
        </p:nvSpPr>
        <p:spPr bwMode="auto">
          <a:xfrm>
            <a:off x="611188" y="2420938"/>
            <a:ext cx="8207375"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gn="ctr">
              <a:spcBef>
                <a:spcPct val="50000"/>
              </a:spcBef>
            </a:pPr>
            <a:r>
              <a:rPr kumimoji="1" lang="zh-CN" altLang="en-US" sz="3200" b="1">
                <a:latin typeface="Times New Roman" pitchFamily="18" charset="0"/>
              </a:rPr>
              <a:t>序列的能量定义为为序列各抽样值的平方和</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4"/>
                                        </p:tgtEl>
                                        <p:attrNameLst>
                                          <p:attrName>style.visibility</p:attrName>
                                        </p:attrNameLst>
                                      </p:cBhvr>
                                      <p:to>
                                        <p:strVal val="visible"/>
                                      </p:to>
                                    </p:set>
                                    <p:animEffect transition="in" filter="blinds(horizontal)">
                                      <p:cBhvr>
                                        <p:cTn id="7" dur="500"/>
                                        <p:tgtEl>
                                          <p:spTgt spid="307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0723"/>
                                        </p:tgtEl>
                                        <p:attrNameLst>
                                          <p:attrName>style.visibility</p:attrName>
                                        </p:attrNameLst>
                                      </p:cBhvr>
                                      <p:to>
                                        <p:strVal val="visible"/>
                                      </p:to>
                                    </p:set>
                                    <p:animEffect transition="in" filter="blinds(horizontal)">
                                      <p:cBhvr>
                                        <p:cTn id="12" dur="500"/>
                                        <p:tgtEl>
                                          <p:spTgt spid="307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灯片编号占位符 3"/>
          <p:cNvSpPr>
            <a:spLocks noGrp="1"/>
          </p:cNvSpPr>
          <p:nvPr>
            <p:ph type="sldNum" sz="quarter" idx="12"/>
          </p:nvPr>
        </p:nvSpPr>
        <p:spPr/>
        <p:txBody>
          <a:bodyPr/>
          <a:lstStyle/>
          <a:p>
            <a:fld id="{9942C70E-83C9-496D-A9C9-D45BB99B8C1B}" type="slidenum">
              <a:rPr lang="en-US" altLang="zh-CN"/>
              <a:pPr/>
              <a:t>90</a:t>
            </a:fld>
            <a:endParaRPr lang="en-US" altLang="zh-CN"/>
          </a:p>
        </p:txBody>
      </p:sp>
      <p:sp>
        <p:nvSpPr>
          <p:cNvPr id="31747" name="AutoShape 3"/>
          <p:cNvSpPr>
            <a:spLocks noChangeArrowheads="1"/>
          </p:cNvSpPr>
          <p:nvPr/>
        </p:nvSpPr>
        <p:spPr bwMode="auto">
          <a:xfrm>
            <a:off x="457200" y="5638800"/>
            <a:ext cx="8382000" cy="990600"/>
          </a:xfrm>
          <a:prstGeom prst="horizontalScroll">
            <a:avLst>
              <a:gd name="adj" fmla="val 12500"/>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1748" name="AutoShape 4"/>
          <p:cNvSpPr>
            <a:spLocks noChangeArrowheads="1"/>
          </p:cNvSpPr>
          <p:nvPr/>
        </p:nvSpPr>
        <p:spPr bwMode="auto">
          <a:xfrm>
            <a:off x="457200" y="5334000"/>
            <a:ext cx="7772400" cy="1524000"/>
          </a:xfrm>
          <a:prstGeom prst="horizontalScroll">
            <a:avLst>
              <a:gd name="adj" fmla="val 12500"/>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1749" name="Text Box 5"/>
          <p:cNvSpPr txBox="1">
            <a:spLocks noChangeArrowheads="1"/>
          </p:cNvSpPr>
          <p:nvPr/>
        </p:nvSpPr>
        <p:spPr bwMode="auto">
          <a:xfrm>
            <a:off x="971550" y="1700213"/>
            <a:ext cx="6986588" cy="10668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一个离散时间系统是将输入序列变换成输出序列的一种运算。</a:t>
            </a:r>
          </a:p>
        </p:txBody>
      </p:sp>
      <p:graphicFrame>
        <p:nvGraphicFramePr>
          <p:cNvPr id="31750" name="Object 6"/>
          <p:cNvGraphicFramePr>
            <a:graphicFrameLocks noChangeAspect="1"/>
          </p:cNvGraphicFramePr>
          <p:nvPr/>
        </p:nvGraphicFramePr>
        <p:xfrm>
          <a:off x="3635375" y="3068638"/>
          <a:ext cx="3455988" cy="757237"/>
        </p:xfrm>
        <a:graphic>
          <a:graphicData uri="http://schemas.openxmlformats.org/presentationml/2006/ole">
            <mc:AlternateContent xmlns:mc="http://schemas.openxmlformats.org/markup-compatibility/2006">
              <mc:Choice xmlns:v="urn:schemas-microsoft-com:vml" Requires="v">
                <p:oleObj spid="_x0000_s32183" name="公式" r:id="rId3" imgW="927000" imgH="203040" progId="Equation.3">
                  <p:embed/>
                </p:oleObj>
              </mc:Choice>
              <mc:Fallback>
                <p:oleObj name="公式" r:id="rId3" imgW="927000" imgH="203040" progId="Equation.3">
                  <p:embed/>
                  <p:pic>
                    <p:nvPicPr>
                      <p:cNvPr id="0" name="Object 6"/>
                      <p:cNvPicPr>
                        <a:picLocks noChangeAspect="1" noChangeArrowheads="1"/>
                      </p:cNvPicPr>
                      <p:nvPr/>
                    </p:nvPicPr>
                    <p:blipFill>
                      <a:blip r:embed="rId4">
                        <a:lum bright="-8000"/>
                        <a:extLst>
                          <a:ext uri="{28A0092B-C50C-407E-A947-70E740481C1C}">
                            <a14:useLocalDpi xmlns:a14="http://schemas.microsoft.com/office/drawing/2010/main" val="0"/>
                          </a:ext>
                        </a:extLst>
                      </a:blip>
                      <a:srcRect/>
                      <a:stretch>
                        <a:fillRect/>
                      </a:stretch>
                    </p:blipFill>
                    <p:spPr bwMode="auto">
                      <a:xfrm>
                        <a:off x="3635375" y="3068638"/>
                        <a:ext cx="3455988" cy="7572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pSp>
        <p:nvGrpSpPr>
          <p:cNvPr id="31761" name="Group 17"/>
          <p:cNvGrpSpPr>
            <a:grpSpLocks/>
          </p:cNvGrpSpPr>
          <p:nvPr/>
        </p:nvGrpSpPr>
        <p:grpSpPr bwMode="auto">
          <a:xfrm>
            <a:off x="900113" y="4149725"/>
            <a:ext cx="6669087" cy="1439863"/>
            <a:chOff x="567" y="2795"/>
            <a:chExt cx="4201" cy="907"/>
          </a:xfrm>
        </p:grpSpPr>
        <p:sp>
          <p:nvSpPr>
            <p:cNvPr id="31752" name="Rectangle 8"/>
            <p:cNvSpPr>
              <a:spLocks noChangeArrowheads="1"/>
            </p:cNvSpPr>
            <p:nvPr/>
          </p:nvSpPr>
          <p:spPr bwMode="auto">
            <a:xfrm>
              <a:off x="1837" y="2795"/>
              <a:ext cx="1678" cy="907"/>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zh-CN" altLang="en-US" sz="3000" b="1">
                  <a:latin typeface="Times New Roman" pitchFamily="18" charset="0"/>
                </a:rPr>
                <a:t>离散时间系统</a:t>
              </a:r>
            </a:p>
            <a:p>
              <a:pPr algn="ctr"/>
              <a:endParaRPr lang="en-US" altLang="zh-CN" sz="3000" b="1">
                <a:solidFill>
                  <a:srgbClr val="FF00FF"/>
                </a:solidFill>
                <a:latin typeface="Times New Roman" pitchFamily="18" charset="0"/>
              </a:endParaRPr>
            </a:p>
          </p:txBody>
        </p:sp>
        <p:sp>
          <p:nvSpPr>
            <p:cNvPr id="31753" name="Line 9"/>
            <p:cNvSpPr>
              <a:spLocks noChangeShapeType="1"/>
            </p:cNvSpPr>
            <p:nvPr/>
          </p:nvSpPr>
          <p:spPr bwMode="auto">
            <a:xfrm>
              <a:off x="1202" y="3248"/>
              <a:ext cx="635" cy="0"/>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31754" name="Line 10"/>
            <p:cNvSpPr>
              <a:spLocks noChangeShapeType="1"/>
            </p:cNvSpPr>
            <p:nvPr/>
          </p:nvSpPr>
          <p:spPr bwMode="auto">
            <a:xfrm>
              <a:off x="3515" y="3248"/>
              <a:ext cx="544" cy="0"/>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aphicFrame>
          <p:nvGraphicFramePr>
            <p:cNvPr id="31755" name="Object 11"/>
            <p:cNvGraphicFramePr>
              <a:graphicFrameLocks noChangeAspect="1"/>
            </p:cNvGraphicFramePr>
            <p:nvPr/>
          </p:nvGraphicFramePr>
          <p:xfrm>
            <a:off x="567" y="3021"/>
            <a:ext cx="482" cy="308"/>
          </p:xfrm>
          <a:graphic>
            <a:graphicData uri="http://schemas.openxmlformats.org/presentationml/2006/ole">
              <mc:AlternateContent xmlns:mc="http://schemas.openxmlformats.org/markup-compatibility/2006">
                <mc:Choice xmlns:v="urn:schemas-microsoft-com:vml" Requires="v">
                  <p:oleObj spid="_x0000_s32184" name="公式" r:id="rId5" imgW="317160" imgH="203040" progId="Equation.3">
                    <p:embed/>
                  </p:oleObj>
                </mc:Choice>
                <mc:Fallback>
                  <p:oleObj name="公式" r:id="rId5" imgW="317160" imgH="203040" progId="Equation.3">
                    <p:embed/>
                    <p:pic>
                      <p:nvPicPr>
                        <p:cNvPr id="0" name="Object 11"/>
                        <p:cNvPicPr>
                          <a:picLocks noChangeAspect="1" noChangeArrowheads="1"/>
                        </p:cNvPicPr>
                        <p:nvPr/>
                      </p:nvPicPr>
                      <p:blipFill>
                        <a:blip r:embed="rId6">
                          <a:lum bright="-12000"/>
                          <a:extLst>
                            <a:ext uri="{28A0092B-C50C-407E-A947-70E740481C1C}">
                              <a14:useLocalDpi xmlns:a14="http://schemas.microsoft.com/office/drawing/2010/main" val="0"/>
                            </a:ext>
                          </a:extLst>
                        </a:blip>
                        <a:srcRect/>
                        <a:stretch>
                          <a:fillRect/>
                        </a:stretch>
                      </p:blipFill>
                      <p:spPr bwMode="auto">
                        <a:xfrm>
                          <a:off x="567" y="3021"/>
                          <a:ext cx="482" cy="3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56" name="Object 12"/>
            <p:cNvGraphicFramePr>
              <a:graphicFrameLocks noChangeAspect="1"/>
            </p:cNvGraphicFramePr>
            <p:nvPr/>
          </p:nvGraphicFramePr>
          <p:xfrm>
            <a:off x="4286" y="3067"/>
            <a:ext cx="482" cy="308"/>
          </p:xfrm>
          <a:graphic>
            <a:graphicData uri="http://schemas.openxmlformats.org/presentationml/2006/ole">
              <mc:AlternateContent xmlns:mc="http://schemas.openxmlformats.org/markup-compatibility/2006">
                <mc:Choice xmlns:v="urn:schemas-microsoft-com:vml" Requires="v">
                  <p:oleObj spid="_x0000_s32185" name="公式" r:id="rId7" imgW="317160" imgH="203040" progId="Equation.3">
                    <p:embed/>
                  </p:oleObj>
                </mc:Choice>
                <mc:Fallback>
                  <p:oleObj name="公式" r:id="rId7" imgW="317160" imgH="203040" progId="Equation.3">
                    <p:embed/>
                    <p:pic>
                      <p:nvPicPr>
                        <p:cNvPr id="0" name="Object 12"/>
                        <p:cNvPicPr>
                          <a:picLocks noChangeAspect="1" noChangeArrowheads="1"/>
                        </p:cNvPicPr>
                        <p:nvPr/>
                      </p:nvPicPr>
                      <p:blipFill>
                        <a:blip r:embed="rId8">
                          <a:lum bright="-12000"/>
                          <a:extLst>
                            <a:ext uri="{28A0092B-C50C-407E-A947-70E740481C1C}">
                              <a14:useLocalDpi xmlns:a14="http://schemas.microsoft.com/office/drawing/2010/main" val="0"/>
                            </a:ext>
                          </a:extLst>
                        </a:blip>
                        <a:srcRect/>
                        <a:stretch>
                          <a:fillRect/>
                        </a:stretch>
                      </p:blipFill>
                      <p:spPr bwMode="auto">
                        <a:xfrm>
                          <a:off x="4286" y="3067"/>
                          <a:ext cx="482" cy="3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57" name="Object 13"/>
            <p:cNvGraphicFramePr>
              <a:graphicFrameLocks noChangeAspect="1"/>
            </p:cNvGraphicFramePr>
            <p:nvPr/>
          </p:nvGraphicFramePr>
          <p:xfrm>
            <a:off x="2349" y="3265"/>
            <a:ext cx="637" cy="385"/>
          </p:xfrm>
          <a:graphic>
            <a:graphicData uri="http://schemas.openxmlformats.org/presentationml/2006/ole">
              <mc:AlternateContent xmlns:mc="http://schemas.openxmlformats.org/markup-compatibility/2006">
                <mc:Choice xmlns:v="urn:schemas-microsoft-com:vml" Requires="v">
                  <p:oleObj spid="_x0000_s32186" name="Equation" r:id="rId9" imgW="419040" imgH="253800" progId="Equation.DSMT4">
                    <p:embed/>
                  </p:oleObj>
                </mc:Choice>
                <mc:Fallback>
                  <p:oleObj name="Equation" r:id="rId9" imgW="419040" imgH="253800" progId="Equation.DSMT4">
                    <p:embed/>
                    <p:pic>
                      <p:nvPicPr>
                        <p:cNvPr id="0" name="Object 13"/>
                        <p:cNvPicPr>
                          <a:picLocks noChangeAspect="1" noChangeArrowheads="1"/>
                        </p:cNvPicPr>
                        <p:nvPr/>
                      </p:nvPicPr>
                      <p:blipFill>
                        <a:blip r:embed="rId10">
                          <a:lum bright="-12000"/>
                          <a:extLst>
                            <a:ext uri="{28A0092B-C50C-407E-A947-70E740481C1C}">
                              <a14:useLocalDpi xmlns:a14="http://schemas.microsoft.com/office/drawing/2010/main" val="0"/>
                            </a:ext>
                          </a:extLst>
                        </a:blip>
                        <a:srcRect/>
                        <a:stretch>
                          <a:fillRect/>
                        </a:stretch>
                      </p:blipFill>
                      <p:spPr bwMode="auto">
                        <a:xfrm>
                          <a:off x="2349" y="3265"/>
                          <a:ext cx="637" cy="3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1758" name="Text Box 14"/>
          <p:cNvSpPr txBox="1">
            <a:spLocks noChangeArrowheads="1"/>
          </p:cNvSpPr>
          <p:nvPr/>
        </p:nvSpPr>
        <p:spPr bwMode="auto">
          <a:xfrm>
            <a:off x="827088" y="549275"/>
            <a:ext cx="5662612"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4800" b="1"/>
              <a:t>1.2  </a:t>
            </a:r>
            <a:r>
              <a:rPr lang="zh-CN" altLang="en-US" sz="4800" b="1"/>
              <a:t>线性移不变系统</a:t>
            </a:r>
          </a:p>
        </p:txBody>
      </p:sp>
      <p:sp>
        <p:nvSpPr>
          <p:cNvPr id="31760" name="Text Box 16"/>
          <p:cNvSpPr txBox="1">
            <a:spLocks noChangeArrowheads="1"/>
          </p:cNvSpPr>
          <p:nvPr/>
        </p:nvSpPr>
        <p:spPr bwMode="auto">
          <a:xfrm>
            <a:off x="971550" y="3068638"/>
            <a:ext cx="2160588"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表示为</a:t>
            </a:r>
          </a:p>
        </p:txBody>
      </p:sp>
      <p:sp>
        <p:nvSpPr>
          <p:cNvPr id="31762" name="Text Box 18"/>
          <p:cNvSpPr txBox="1">
            <a:spLocks noChangeArrowheads="1"/>
          </p:cNvSpPr>
          <p:nvPr/>
        </p:nvSpPr>
        <p:spPr bwMode="auto">
          <a:xfrm>
            <a:off x="900113" y="5805488"/>
            <a:ext cx="6408737"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en-US" altLang="zh-CN" sz="3200" b="1">
                <a:latin typeface="Times New Roman" pitchFamily="18" charset="0"/>
              </a:rPr>
              <a:t>T</a:t>
            </a:r>
            <a:r>
              <a:rPr kumimoji="1" lang="zh-CN" altLang="en-US" sz="3200" b="1">
                <a:latin typeface="Times New Roman" pitchFamily="18" charset="0"/>
              </a:rPr>
              <a:t>表示为变换（</a:t>
            </a:r>
            <a:r>
              <a:rPr kumimoji="1" lang="en-US" altLang="zh-CN" sz="3200" b="1">
                <a:latin typeface="Times New Roman" pitchFamily="18" charset="0"/>
              </a:rPr>
              <a:t>Transform</a:t>
            </a:r>
            <a:r>
              <a:rPr kumimoji="1" lang="zh-CN" altLang="en-US" sz="3200" b="1">
                <a:latin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749"/>
                                        </p:tgtEl>
                                        <p:attrNameLst>
                                          <p:attrName>style.visibility</p:attrName>
                                        </p:attrNameLst>
                                      </p:cBhvr>
                                      <p:to>
                                        <p:strVal val="visible"/>
                                      </p:to>
                                    </p:set>
                                    <p:animEffect transition="in" filter="blinds(horizontal)">
                                      <p:cBhvr>
                                        <p:cTn id="7" dur="500"/>
                                        <p:tgtEl>
                                          <p:spTgt spid="3174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1760"/>
                                        </p:tgtEl>
                                        <p:attrNameLst>
                                          <p:attrName>style.visibility</p:attrName>
                                        </p:attrNameLst>
                                      </p:cBhvr>
                                      <p:to>
                                        <p:strVal val="visible"/>
                                      </p:to>
                                    </p:set>
                                    <p:animEffect transition="in" filter="blinds(horizontal)">
                                      <p:cBhvr>
                                        <p:cTn id="12" dur="500"/>
                                        <p:tgtEl>
                                          <p:spTgt spid="3176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1750"/>
                                        </p:tgtEl>
                                        <p:attrNameLst>
                                          <p:attrName>style.visibility</p:attrName>
                                        </p:attrNameLst>
                                      </p:cBhvr>
                                      <p:to>
                                        <p:strVal val="visible"/>
                                      </p:to>
                                    </p:set>
                                    <p:animEffect transition="in" filter="blinds(horizontal)">
                                      <p:cBhvr>
                                        <p:cTn id="17" dur="500"/>
                                        <p:tgtEl>
                                          <p:spTgt spid="3175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nodeType="clickEffect">
                                  <p:stCondLst>
                                    <p:cond delay="0"/>
                                  </p:stCondLst>
                                  <p:childTnLst>
                                    <p:set>
                                      <p:cBhvr>
                                        <p:cTn id="21" dur="1" fill="hold">
                                          <p:stCondLst>
                                            <p:cond delay="0"/>
                                          </p:stCondLst>
                                        </p:cTn>
                                        <p:tgtEl>
                                          <p:spTgt spid="31761"/>
                                        </p:tgtEl>
                                        <p:attrNameLst>
                                          <p:attrName>style.visibility</p:attrName>
                                        </p:attrNameLst>
                                      </p:cBhvr>
                                      <p:to>
                                        <p:strVal val="visible"/>
                                      </p:to>
                                    </p:set>
                                    <p:anim calcmode="lin" valueType="num">
                                      <p:cBhvr additive="base">
                                        <p:cTn id="22" dur="500" fill="hold"/>
                                        <p:tgtEl>
                                          <p:spTgt spid="31761"/>
                                        </p:tgtEl>
                                        <p:attrNameLst>
                                          <p:attrName>ppt_x</p:attrName>
                                        </p:attrNameLst>
                                      </p:cBhvr>
                                      <p:tavLst>
                                        <p:tav tm="0">
                                          <p:val>
                                            <p:strVal val="#ppt_x"/>
                                          </p:val>
                                        </p:tav>
                                        <p:tav tm="100000">
                                          <p:val>
                                            <p:strVal val="#ppt_x"/>
                                          </p:val>
                                        </p:tav>
                                      </p:tavLst>
                                    </p:anim>
                                    <p:anim calcmode="lin" valueType="num">
                                      <p:cBhvr additive="base">
                                        <p:cTn id="23" dur="500" fill="hold"/>
                                        <p:tgtEl>
                                          <p:spTgt spid="31761"/>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31762"/>
                                        </p:tgtEl>
                                        <p:attrNameLst>
                                          <p:attrName>style.visibility</p:attrName>
                                        </p:attrNameLst>
                                      </p:cBhvr>
                                      <p:to>
                                        <p:strVal val="visible"/>
                                      </p:to>
                                    </p:set>
                                    <p:animEffect transition="in" filter="blinds(horizontal)">
                                      <p:cBhvr>
                                        <p:cTn id="28" dur="500"/>
                                        <p:tgtEl>
                                          <p:spTgt spid="317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9" grpId="0"/>
      <p:bldP spid="31760" grpId="0"/>
      <p:bldP spid="31762"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3"/>
          <p:cNvSpPr>
            <a:spLocks noGrp="1"/>
          </p:cNvSpPr>
          <p:nvPr>
            <p:ph type="sldNum" sz="quarter" idx="12"/>
          </p:nvPr>
        </p:nvSpPr>
        <p:spPr/>
        <p:txBody>
          <a:bodyPr/>
          <a:lstStyle/>
          <a:p>
            <a:fld id="{5D87CE86-3BDB-4A33-B8B1-2E73E1AA59D3}" type="slidenum">
              <a:rPr lang="en-US" altLang="zh-CN"/>
              <a:pPr/>
              <a:t>91</a:t>
            </a:fld>
            <a:endParaRPr lang="en-US" altLang="zh-CN"/>
          </a:p>
        </p:txBody>
      </p:sp>
      <p:sp>
        <p:nvSpPr>
          <p:cNvPr id="131075" name="AutoShape 3"/>
          <p:cNvSpPr>
            <a:spLocks noChangeArrowheads="1"/>
          </p:cNvSpPr>
          <p:nvPr/>
        </p:nvSpPr>
        <p:spPr bwMode="auto">
          <a:xfrm>
            <a:off x="457200" y="5334000"/>
            <a:ext cx="7772400" cy="1524000"/>
          </a:xfrm>
          <a:prstGeom prst="horizontalScroll">
            <a:avLst>
              <a:gd name="adj" fmla="val 12500"/>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31076" name="Text Box 4"/>
          <p:cNvSpPr txBox="1">
            <a:spLocks noChangeArrowheads="1"/>
          </p:cNvSpPr>
          <p:nvPr/>
        </p:nvSpPr>
        <p:spPr bwMode="auto">
          <a:xfrm>
            <a:off x="971550" y="1700213"/>
            <a:ext cx="6986588" cy="42386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marL="342900" indent="-342900">
              <a:defRPr>
                <a:solidFill>
                  <a:schemeClr val="tx1"/>
                </a:solidFill>
                <a:latin typeface="Arial" charset="0"/>
                <a:ea typeface="宋体" charset="-122"/>
              </a:defRPr>
            </a:lvl1pPr>
            <a:lvl2pPr marL="800100" indent="-342900">
              <a:defRPr>
                <a:solidFill>
                  <a:schemeClr val="tx1"/>
                </a:solidFill>
                <a:latin typeface="Arial" charset="0"/>
                <a:ea typeface="宋体" charset="-122"/>
              </a:defRPr>
            </a:lvl2pPr>
            <a:lvl3pPr marL="1257300" indent="-342900">
              <a:defRPr>
                <a:solidFill>
                  <a:schemeClr val="tx1"/>
                </a:solidFill>
                <a:latin typeface="Arial" charset="0"/>
                <a:ea typeface="宋体" charset="-122"/>
              </a:defRPr>
            </a:lvl3pPr>
            <a:lvl4pPr marL="1714500" indent="-342900">
              <a:defRPr>
                <a:solidFill>
                  <a:schemeClr val="tx1"/>
                </a:solidFill>
                <a:latin typeface="Arial" charset="0"/>
                <a:ea typeface="宋体" charset="-122"/>
              </a:defRPr>
            </a:lvl4pPr>
            <a:lvl5pPr marL="2171700" indent="-342900">
              <a:defRPr>
                <a:solidFill>
                  <a:schemeClr val="tx1"/>
                </a:solidFill>
                <a:latin typeface="Arial" charset="0"/>
                <a:ea typeface="宋体" charset="-122"/>
              </a:defRPr>
            </a:lvl5pPr>
            <a:lvl6pPr marL="2628900" indent="-342900" fontAlgn="base">
              <a:spcBef>
                <a:spcPct val="0"/>
              </a:spcBef>
              <a:spcAft>
                <a:spcPct val="0"/>
              </a:spcAft>
              <a:defRPr>
                <a:solidFill>
                  <a:schemeClr val="tx1"/>
                </a:solidFill>
                <a:latin typeface="Arial" charset="0"/>
                <a:ea typeface="宋体" charset="-122"/>
              </a:defRPr>
            </a:lvl6pPr>
            <a:lvl7pPr marL="3086100" indent="-342900" fontAlgn="base">
              <a:spcBef>
                <a:spcPct val="0"/>
              </a:spcBef>
              <a:spcAft>
                <a:spcPct val="0"/>
              </a:spcAft>
              <a:defRPr>
                <a:solidFill>
                  <a:schemeClr val="tx1"/>
                </a:solidFill>
                <a:latin typeface="Arial" charset="0"/>
                <a:ea typeface="宋体" charset="-122"/>
              </a:defRPr>
            </a:lvl7pPr>
            <a:lvl8pPr marL="3543300" indent="-342900" fontAlgn="base">
              <a:spcBef>
                <a:spcPct val="0"/>
              </a:spcBef>
              <a:spcAft>
                <a:spcPct val="0"/>
              </a:spcAft>
              <a:defRPr>
                <a:solidFill>
                  <a:schemeClr val="tx1"/>
                </a:solidFill>
                <a:latin typeface="Arial" charset="0"/>
                <a:ea typeface="宋体" charset="-122"/>
              </a:defRPr>
            </a:lvl8pPr>
            <a:lvl9pPr marL="4000500" indent="-342900" fontAlgn="base">
              <a:spcBef>
                <a:spcPct val="0"/>
              </a:spcBef>
              <a:spcAft>
                <a:spcPct val="0"/>
              </a:spcAft>
              <a:defRPr>
                <a:solidFill>
                  <a:schemeClr val="tx1"/>
                </a:solidFill>
                <a:latin typeface="Arial" charset="0"/>
                <a:ea typeface="宋体" charset="-122"/>
              </a:defRPr>
            </a:lvl9pPr>
          </a:lstStyle>
          <a:p>
            <a:pPr>
              <a:spcBef>
                <a:spcPct val="50000"/>
              </a:spcBef>
              <a:buFontTx/>
              <a:buAutoNum type="arabicPeriod"/>
            </a:pPr>
            <a:r>
              <a:rPr kumimoji="1" lang="zh-CN" altLang="en-US" sz="3200" b="1">
                <a:latin typeface="Times New Roman" pitchFamily="18" charset="0"/>
              </a:rPr>
              <a:t>　线性系统</a:t>
            </a:r>
          </a:p>
          <a:p>
            <a:pPr>
              <a:spcBef>
                <a:spcPct val="50000"/>
              </a:spcBef>
              <a:buFontTx/>
              <a:buAutoNum type="arabicPeriod"/>
            </a:pPr>
            <a:r>
              <a:rPr kumimoji="1" lang="zh-CN" altLang="en-US" sz="3200" b="1">
                <a:latin typeface="Times New Roman" pitchFamily="18" charset="0"/>
              </a:rPr>
              <a:t>　移不变系统</a:t>
            </a:r>
          </a:p>
          <a:p>
            <a:pPr>
              <a:spcBef>
                <a:spcPct val="50000"/>
              </a:spcBef>
              <a:buFontTx/>
              <a:buAutoNum type="arabicPeriod"/>
            </a:pPr>
            <a:r>
              <a:rPr kumimoji="1" lang="zh-CN" altLang="en-US" sz="3200" b="1">
                <a:latin typeface="Times New Roman" pitchFamily="18" charset="0"/>
              </a:rPr>
              <a:t>　单位抽样响应</a:t>
            </a:r>
          </a:p>
          <a:p>
            <a:pPr>
              <a:spcBef>
                <a:spcPct val="50000"/>
              </a:spcBef>
              <a:buFontTx/>
              <a:buAutoNum type="arabicPeriod"/>
            </a:pPr>
            <a:r>
              <a:rPr kumimoji="1" lang="zh-CN" altLang="en-US" sz="3200" b="1">
                <a:latin typeface="Times New Roman" pitchFamily="18" charset="0"/>
              </a:rPr>
              <a:t>　线性移不变系统的性质</a:t>
            </a:r>
          </a:p>
          <a:p>
            <a:pPr>
              <a:spcBef>
                <a:spcPct val="50000"/>
              </a:spcBef>
              <a:buFontTx/>
              <a:buAutoNum type="arabicPeriod"/>
            </a:pPr>
            <a:r>
              <a:rPr kumimoji="1" lang="zh-CN" altLang="en-US" sz="3200" b="1">
                <a:latin typeface="Times New Roman" pitchFamily="18" charset="0"/>
              </a:rPr>
              <a:t>　因果系统</a:t>
            </a:r>
          </a:p>
          <a:p>
            <a:pPr>
              <a:spcBef>
                <a:spcPct val="50000"/>
              </a:spcBef>
              <a:buFontTx/>
              <a:buAutoNum type="arabicPeriod"/>
            </a:pPr>
            <a:r>
              <a:rPr kumimoji="1" lang="zh-CN" altLang="en-US" sz="3200" b="1">
                <a:latin typeface="Times New Roman" pitchFamily="18" charset="0"/>
              </a:rPr>
              <a:t>　稳定系统</a:t>
            </a:r>
          </a:p>
        </p:txBody>
      </p:sp>
      <p:sp>
        <p:nvSpPr>
          <p:cNvPr id="131084" name="Text Box 12"/>
          <p:cNvSpPr txBox="1">
            <a:spLocks noChangeArrowheads="1"/>
          </p:cNvSpPr>
          <p:nvPr/>
        </p:nvSpPr>
        <p:spPr bwMode="auto">
          <a:xfrm>
            <a:off x="827088" y="568325"/>
            <a:ext cx="3313112"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4400" b="1"/>
              <a:t>本节内容</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31076">
                                            <p:txEl>
                                              <p:pRg st="0" end="0"/>
                                            </p:txEl>
                                          </p:spTgt>
                                        </p:tgtEl>
                                        <p:attrNameLst>
                                          <p:attrName>style.visibility</p:attrName>
                                        </p:attrNameLst>
                                      </p:cBhvr>
                                      <p:to>
                                        <p:strVal val="visible"/>
                                      </p:to>
                                    </p:set>
                                    <p:anim calcmode="lin" valueType="num">
                                      <p:cBhvr additive="base">
                                        <p:cTn id="7" dur="500" fill="hold"/>
                                        <p:tgtEl>
                                          <p:spTgt spid="13107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107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31076">
                                            <p:txEl>
                                              <p:pRg st="1" end="1"/>
                                            </p:txEl>
                                          </p:spTgt>
                                        </p:tgtEl>
                                        <p:attrNameLst>
                                          <p:attrName>style.visibility</p:attrName>
                                        </p:attrNameLst>
                                      </p:cBhvr>
                                      <p:to>
                                        <p:strVal val="visible"/>
                                      </p:to>
                                    </p:set>
                                    <p:anim calcmode="lin" valueType="num">
                                      <p:cBhvr additive="base">
                                        <p:cTn id="13" dur="500" fill="hold"/>
                                        <p:tgtEl>
                                          <p:spTgt spid="13107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107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31076">
                                            <p:txEl>
                                              <p:pRg st="2" end="2"/>
                                            </p:txEl>
                                          </p:spTgt>
                                        </p:tgtEl>
                                        <p:attrNameLst>
                                          <p:attrName>style.visibility</p:attrName>
                                        </p:attrNameLst>
                                      </p:cBhvr>
                                      <p:to>
                                        <p:strVal val="visible"/>
                                      </p:to>
                                    </p:set>
                                    <p:anim calcmode="lin" valueType="num">
                                      <p:cBhvr additive="base">
                                        <p:cTn id="19" dur="500" fill="hold"/>
                                        <p:tgtEl>
                                          <p:spTgt spid="13107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107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31076">
                                            <p:txEl>
                                              <p:pRg st="3" end="3"/>
                                            </p:txEl>
                                          </p:spTgt>
                                        </p:tgtEl>
                                        <p:attrNameLst>
                                          <p:attrName>style.visibility</p:attrName>
                                        </p:attrNameLst>
                                      </p:cBhvr>
                                      <p:to>
                                        <p:strVal val="visible"/>
                                      </p:to>
                                    </p:set>
                                    <p:anim calcmode="lin" valueType="num">
                                      <p:cBhvr additive="base">
                                        <p:cTn id="25" dur="500" fill="hold"/>
                                        <p:tgtEl>
                                          <p:spTgt spid="13107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107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31076">
                                            <p:txEl>
                                              <p:pRg st="4" end="4"/>
                                            </p:txEl>
                                          </p:spTgt>
                                        </p:tgtEl>
                                        <p:attrNameLst>
                                          <p:attrName>style.visibility</p:attrName>
                                        </p:attrNameLst>
                                      </p:cBhvr>
                                      <p:to>
                                        <p:strVal val="visible"/>
                                      </p:to>
                                    </p:set>
                                    <p:anim calcmode="lin" valueType="num">
                                      <p:cBhvr additive="base">
                                        <p:cTn id="31" dur="500" fill="hold"/>
                                        <p:tgtEl>
                                          <p:spTgt spid="13107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107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31076">
                                            <p:txEl>
                                              <p:pRg st="5" end="5"/>
                                            </p:txEl>
                                          </p:spTgt>
                                        </p:tgtEl>
                                        <p:attrNameLst>
                                          <p:attrName>style.visibility</p:attrName>
                                        </p:attrNameLst>
                                      </p:cBhvr>
                                      <p:to>
                                        <p:strVal val="visible"/>
                                      </p:to>
                                    </p:set>
                                    <p:anim calcmode="lin" valueType="num">
                                      <p:cBhvr additive="base">
                                        <p:cTn id="37" dur="500" fill="hold"/>
                                        <p:tgtEl>
                                          <p:spTgt spid="13107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3107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3"/>
          <p:cNvSpPr>
            <a:spLocks noGrp="1"/>
          </p:cNvSpPr>
          <p:nvPr>
            <p:ph type="sldNum" sz="quarter" idx="12"/>
          </p:nvPr>
        </p:nvSpPr>
        <p:spPr/>
        <p:txBody>
          <a:bodyPr/>
          <a:lstStyle/>
          <a:p>
            <a:fld id="{CE8D83ED-4FA8-4611-8FCA-2415C665DE80}" type="slidenum">
              <a:rPr lang="en-US" altLang="zh-CN"/>
              <a:pPr/>
              <a:t>92</a:t>
            </a:fld>
            <a:endParaRPr lang="en-US" altLang="zh-CN"/>
          </a:p>
        </p:txBody>
      </p:sp>
      <p:sp>
        <p:nvSpPr>
          <p:cNvPr id="32773" name="Text Box 5"/>
          <p:cNvSpPr txBox="1">
            <a:spLocks noChangeArrowheads="1"/>
          </p:cNvSpPr>
          <p:nvPr/>
        </p:nvSpPr>
        <p:spPr bwMode="auto">
          <a:xfrm>
            <a:off x="900113" y="1196975"/>
            <a:ext cx="7848600"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满足叠加原理的系统称为线性系统。</a:t>
            </a:r>
          </a:p>
        </p:txBody>
      </p:sp>
      <p:sp>
        <p:nvSpPr>
          <p:cNvPr id="32775" name="WordArt 7"/>
          <p:cNvSpPr>
            <a:spLocks noChangeArrowheads="1" noChangeShapeType="1" noTextEdit="1"/>
          </p:cNvSpPr>
          <p:nvPr/>
        </p:nvSpPr>
        <p:spPr bwMode="auto">
          <a:xfrm>
            <a:off x="533400" y="304800"/>
            <a:ext cx="2743200" cy="457200"/>
          </a:xfrm>
          <a:prstGeom prst="rect">
            <a:avLst/>
          </a:prstGeom>
        </p:spPr>
        <p:txBody>
          <a:bodyPr wrap="none" fromWordArt="1">
            <a:prstTxWarp prst="textPlain">
              <a:avLst>
                <a:gd name="adj" fmla="val 50000"/>
              </a:avLst>
            </a:prstTxWarp>
          </a:bodyPr>
          <a:lstStyle/>
          <a:p>
            <a:pPr algn="ctr"/>
            <a:r>
              <a:rPr lang="zh-CN" altLang="en-US" sz="3600" i="1" kern="10">
                <a:ln w="9525">
                  <a:solidFill>
                    <a:srgbClr val="FF0000"/>
                  </a:solidFill>
                  <a:round/>
                  <a:headEnd/>
                  <a:tailEnd/>
                </a:ln>
                <a:solidFill>
                  <a:srgbClr val="FFFFFF"/>
                </a:solidFill>
                <a:effectLst>
                  <a:outerShdw dist="35921" dir="2700000" algn="ctr" rotWithShape="0">
                    <a:srgbClr val="808080"/>
                  </a:outerShdw>
                </a:effectLst>
                <a:latin typeface="宋体"/>
                <a:ea typeface="宋体"/>
              </a:rPr>
              <a:t>一、线性系统</a:t>
            </a:r>
          </a:p>
        </p:txBody>
      </p:sp>
      <p:sp>
        <p:nvSpPr>
          <p:cNvPr id="32776" name="Text Box 8"/>
          <p:cNvSpPr txBox="1">
            <a:spLocks noChangeArrowheads="1"/>
          </p:cNvSpPr>
          <p:nvPr/>
        </p:nvSpPr>
        <p:spPr bwMode="auto">
          <a:xfrm>
            <a:off x="3309938" y="328613"/>
            <a:ext cx="2889250" cy="5191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pPr algn="ctr"/>
            <a:r>
              <a:rPr kumimoji="1" lang="zh-CN" altLang="en-US" sz="2800" b="1">
                <a:solidFill>
                  <a:srgbClr val="FF0000"/>
                </a:solidFill>
                <a:latin typeface="Times New Roman" pitchFamily="18" charset="0"/>
              </a:rPr>
              <a:t>（</a:t>
            </a:r>
            <a:r>
              <a:rPr kumimoji="1" lang="en-US" altLang="zh-CN" sz="2800" b="1">
                <a:solidFill>
                  <a:srgbClr val="FF0000"/>
                </a:solidFill>
                <a:latin typeface="Arial Narrow" pitchFamily="34" charset="0"/>
              </a:rPr>
              <a:t>Linear System</a:t>
            </a:r>
            <a:r>
              <a:rPr kumimoji="1" lang="zh-CN" altLang="en-US" sz="2800" b="1">
                <a:solidFill>
                  <a:srgbClr val="FF0000"/>
                </a:solidFill>
                <a:latin typeface="Times New Roman" pitchFamily="18" charset="0"/>
              </a:rPr>
              <a:t>）</a:t>
            </a:r>
          </a:p>
        </p:txBody>
      </p:sp>
      <p:sp>
        <p:nvSpPr>
          <p:cNvPr id="32777" name="Text Box 9"/>
          <p:cNvSpPr txBox="1">
            <a:spLocks noChangeArrowheads="1"/>
          </p:cNvSpPr>
          <p:nvPr/>
        </p:nvSpPr>
        <p:spPr bwMode="auto">
          <a:xfrm>
            <a:off x="900113" y="2133600"/>
            <a:ext cx="7848600" cy="1554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即，若输入是由多个信号的加权和组成，则系统的输出是系统对这几个信号的响应的同样加权和。</a:t>
            </a:r>
          </a:p>
        </p:txBody>
      </p:sp>
      <p:sp>
        <p:nvSpPr>
          <p:cNvPr id="32778" name="Text Box 10"/>
          <p:cNvSpPr txBox="1">
            <a:spLocks noChangeArrowheads="1"/>
          </p:cNvSpPr>
          <p:nvPr/>
        </p:nvSpPr>
        <p:spPr bwMode="auto">
          <a:xfrm>
            <a:off x="971550" y="4149725"/>
            <a:ext cx="7848600" cy="2043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dirty="0">
                <a:latin typeface="Times New Roman" pitchFamily="18" charset="0"/>
              </a:rPr>
              <a:t>线性系统包含两个方面的性质：</a:t>
            </a:r>
          </a:p>
          <a:p>
            <a:pPr>
              <a:spcBef>
                <a:spcPct val="50000"/>
              </a:spcBef>
            </a:pPr>
            <a:r>
              <a:rPr kumimoji="1" lang="zh-CN" altLang="en-US" sz="3200" b="1" dirty="0">
                <a:latin typeface="Times New Roman" pitchFamily="18" charset="0"/>
              </a:rPr>
              <a:t>（</a:t>
            </a:r>
            <a:r>
              <a:rPr kumimoji="1" lang="en-US" altLang="zh-CN" sz="3200" b="1" dirty="0">
                <a:latin typeface="Times New Roman" pitchFamily="18" charset="0"/>
              </a:rPr>
              <a:t>1</a:t>
            </a:r>
            <a:r>
              <a:rPr kumimoji="1" lang="zh-CN" altLang="en-US" sz="3200" b="1" dirty="0">
                <a:latin typeface="Times New Roman" pitchFamily="18" charset="0"/>
              </a:rPr>
              <a:t>）可加性</a:t>
            </a:r>
          </a:p>
          <a:p>
            <a:pPr>
              <a:spcBef>
                <a:spcPct val="50000"/>
              </a:spcBef>
            </a:pPr>
            <a:r>
              <a:rPr kumimoji="1" lang="zh-CN" altLang="en-US" sz="3200" b="1" dirty="0">
                <a:latin typeface="Times New Roman" pitchFamily="18" charset="0"/>
              </a:rPr>
              <a:t>（</a:t>
            </a:r>
            <a:r>
              <a:rPr kumimoji="1" lang="en-US" altLang="zh-CN" sz="3200" b="1" dirty="0">
                <a:latin typeface="Times New Roman" pitchFamily="18" charset="0"/>
              </a:rPr>
              <a:t>2</a:t>
            </a:r>
            <a:r>
              <a:rPr kumimoji="1" lang="zh-CN" altLang="en-US" sz="3200" b="1" dirty="0">
                <a:latin typeface="Times New Roman" pitchFamily="18" charset="0"/>
              </a:rPr>
              <a:t>）比例性（齐次性</a:t>
            </a:r>
            <a:r>
              <a:rPr kumimoji="1" lang="zh-CN" altLang="en-US" sz="3200" b="1" dirty="0" smtClean="0">
                <a:latin typeface="Times New Roman" pitchFamily="18" charset="0"/>
              </a:rPr>
              <a:t>）</a:t>
            </a:r>
            <a:endParaRPr kumimoji="1" lang="zh-CN" altLang="en-US" sz="3200" b="1" dirty="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2773"/>
                                        </p:tgtEl>
                                        <p:attrNameLst>
                                          <p:attrName>style.visibility</p:attrName>
                                        </p:attrNameLst>
                                      </p:cBhvr>
                                      <p:to>
                                        <p:strVal val="visible"/>
                                      </p:to>
                                    </p:set>
                                    <p:animEffect transition="in" filter="blinds(horizontal)">
                                      <p:cBhvr>
                                        <p:cTn id="7" dur="500"/>
                                        <p:tgtEl>
                                          <p:spTgt spid="327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2777"/>
                                        </p:tgtEl>
                                        <p:attrNameLst>
                                          <p:attrName>style.visibility</p:attrName>
                                        </p:attrNameLst>
                                      </p:cBhvr>
                                      <p:to>
                                        <p:strVal val="visible"/>
                                      </p:to>
                                    </p:set>
                                    <p:animEffect transition="in" filter="blinds(horizontal)">
                                      <p:cBhvr>
                                        <p:cTn id="12" dur="500"/>
                                        <p:tgtEl>
                                          <p:spTgt spid="3277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2778">
                                            <p:txEl>
                                              <p:pRg st="0" end="0"/>
                                            </p:txEl>
                                          </p:spTgt>
                                        </p:tgtEl>
                                        <p:attrNameLst>
                                          <p:attrName>style.visibility</p:attrName>
                                        </p:attrNameLst>
                                      </p:cBhvr>
                                      <p:to>
                                        <p:strVal val="visible"/>
                                      </p:to>
                                    </p:set>
                                    <p:animEffect transition="in" filter="blinds(horizontal)">
                                      <p:cBhvr>
                                        <p:cTn id="17" dur="500"/>
                                        <p:tgtEl>
                                          <p:spTgt spid="32778">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2778">
                                            <p:txEl>
                                              <p:pRg st="1" end="1"/>
                                            </p:txEl>
                                          </p:spTgt>
                                        </p:tgtEl>
                                        <p:attrNameLst>
                                          <p:attrName>style.visibility</p:attrName>
                                        </p:attrNameLst>
                                      </p:cBhvr>
                                      <p:to>
                                        <p:strVal val="visible"/>
                                      </p:to>
                                    </p:set>
                                    <p:animEffect transition="in" filter="blinds(horizontal)">
                                      <p:cBhvr>
                                        <p:cTn id="22" dur="500"/>
                                        <p:tgtEl>
                                          <p:spTgt spid="32778">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2778">
                                            <p:txEl>
                                              <p:pRg st="2" end="2"/>
                                            </p:txEl>
                                          </p:spTgt>
                                        </p:tgtEl>
                                        <p:attrNameLst>
                                          <p:attrName>style.visibility</p:attrName>
                                        </p:attrNameLst>
                                      </p:cBhvr>
                                      <p:to>
                                        <p:strVal val="visible"/>
                                      </p:to>
                                    </p:set>
                                    <p:animEffect transition="in" filter="blinds(horizontal)">
                                      <p:cBhvr>
                                        <p:cTn id="27" dur="500"/>
                                        <p:tgtEl>
                                          <p:spTgt spid="3277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3" grpId="0"/>
      <p:bldP spid="32777"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灯片编号占位符 3"/>
          <p:cNvSpPr>
            <a:spLocks noGrp="1"/>
          </p:cNvSpPr>
          <p:nvPr>
            <p:ph type="sldNum" sz="quarter" idx="12"/>
          </p:nvPr>
        </p:nvSpPr>
        <p:spPr/>
        <p:txBody>
          <a:bodyPr/>
          <a:lstStyle/>
          <a:p>
            <a:fld id="{F749D775-5F3C-4D8C-9D84-4E2EAB787AF2}" type="slidenum">
              <a:rPr lang="en-US" altLang="zh-CN"/>
              <a:pPr/>
              <a:t>93</a:t>
            </a:fld>
            <a:endParaRPr lang="en-US" altLang="zh-CN"/>
          </a:p>
        </p:txBody>
      </p:sp>
      <p:graphicFrame>
        <p:nvGraphicFramePr>
          <p:cNvPr id="121858" name="Object 2"/>
          <p:cNvGraphicFramePr>
            <a:graphicFrameLocks noChangeAspect="1"/>
          </p:cNvGraphicFramePr>
          <p:nvPr/>
        </p:nvGraphicFramePr>
        <p:xfrm>
          <a:off x="1692275" y="1052513"/>
          <a:ext cx="2486025" cy="517525"/>
        </p:xfrm>
        <a:graphic>
          <a:graphicData uri="http://schemas.openxmlformats.org/presentationml/2006/ole">
            <mc:AlternateContent xmlns:mc="http://schemas.openxmlformats.org/markup-compatibility/2006">
              <mc:Choice xmlns:v="urn:schemas-microsoft-com:vml" Requires="v">
                <p:oleObj spid="_x0000_s261633" name="公式" r:id="rId3" imgW="1028520" imgH="215640" progId="Equation.3">
                  <p:embed/>
                </p:oleObj>
              </mc:Choice>
              <mc:Fallback>
                <p:oleObj name="公式" r:id="rId3" imgW="1028520" imgH="215640" progId="Equation.3">
                  <p:embed/>
                  <p:pic>
                    <p:nvPicPr>
                      <p:cNvPr id="0" name="Object 2"/>
                      <p:cNvPicPr>
                        <a:picLocks noChangeAspect="1" noChangeArrowheads="1"/>
                      </p:cNvPicPr>
                      <p:nvPr/>
                    </p:nvPicPr>
                    <p:blipFill>
                      <a:blip r:embed="rId4">
                        <a:lum bright="-36000"/>
                        <a:extLst>
                          <a:ext uri="{28A0092B-C50C-407E-A947-70E740481C1C}">
                            <a14:useLocalDpi xmlns:a14="http://schemas.microsoft.com/office/drawing/2010/main" val="0"/>
                          </a:ext>
                        </a:extLst>
                      </a:blip>
                      <a:srcRect/>
                      <a:stretch>
                        <a:fillRect/>
                      </a:stretch>
                    </p:blipFill>
                    <p:spPr bwMode="auto">
                      <a:xfrm>
                        <a:off x="1692275" y="1052513"/>
                        <a:ext cx="2486025"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1859" name="Object 3"/>
          <p:cNvGraphicFramePr>
            <a:graphicFrameLocks noChangeAspect="1"/>
          </p:cNvGraphicFramePr>
          <p:nvPr/>
        </p:nvGraphicFramePr>
        <p:xfrm>
          <a:off x="4643438" y="1127125"/>
          <a:ext cx="2479675" cy="501650"/>
        </p:xfrm>
        <a:graphic>
          <a:graphicData uri="http://schemas.openxmlformats.org/presentationml/2006/ole">
            <mc:AlternateContent xmlns:mc="http://schemas.openxmlformats.org/markup-compatibility/2006">
              <mc:Choice xmlns:v="urn:schemas-microsoft-com:vml" Requires="v">
                <p:oleObj spid="_x0000_s261634" name="公式" r:id="rId5" imgW="1054080" imgH="215640" progId="Equation.3">
                  <p:embed/>
                </p:oleObj>
              </mc:Choice>
              <mc:Fallback>
                <p:oleObj name="公式" r:id="rId5" imgW="1054080" imgH="215640" progId="Equation.3">
                  <p:embed/>
                  <p:pic>
                    <p:nvPicPr>
                      <p:cNvPr id="0" name="Object 3"/>
                      <p:cNvPicPr>
                        <a:picLocks noChangeAspect="1" noChangeArrowheads="1"/>
                      </p:cNvPicPr>
                      <p:nvPr/>
                    </p:nvPicPr>
                    <p:blipFill>
                      <a:blip r:embed="rId6">
                        <a:lum bright="-36000"/>
                        <a:extLst>
                          <a:ext uri="{28A0092B-C50C-407E-A947-70E740481C1C}">
                            <a14:useLocalDpi xmlns:a14="http://schemas.microsoft.com/office/drawing/2010/main" val="0"/>
                          </a:ext>
                        </a:extLst>
                      </a:blip>
                      <a:srcRect/>
                      <a:stretch>
                        <a:fillRect/>
                      </a:stretch>
                    </p:blipFill>
                    <p:spPr bwMode="auto">
                      <a:xfrm>
                        <a:off x="4643438" y="1127125"/>
                        <a:ext cx="2479675"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1860" name="Object 4"/>
          <p:cNvGraphicFramePr>
            <a:graphicFrameLocks noChangeAspect="1"/>
          </p:cNvGraphicFramePr>
          <p:nvPr>
            <p:extLst>
              <p:ext uri="{D42A27DB-BD31-4B8C-83A1-F6EECF244321}">
                <p14:modId xmlns:p14="http://schemas.microsoft.com/office/powerpoint/2010/main" val="2219058809"/>
              </p:ext>
            </p:extLst>
          </p:nvPr>
        </p:nvGraphicFramePr>
        <p:xfrm>
          <a:off x="1544213" y="2483367"/>
          <a:ext cx="7408863" cy="509587"/>
        </p:xfrm>
        <a:graphic>
          <a:graphicData uri="http://schemas.openxmlformats.org/presentationml/2006/ole">
            <mc:AlternateContent xmlns:mc="http://schemas.openxmlformats.org/markup-compatibility/2006">
              <mc:Choice xmlns:v="urn:schemas-microsoft-com:vml" Requires="v">
                <p:oleObj spid="_x0000_s261635" name="Equation" r:id="rId7" imgW="3276360" imgH="228600" progId="Equation.DSMT4">
                  <p:embed/>
                </p:oleObj>
              </mc:Choice>
              <mc:Fallback>
                <p:oleObj name="Equation" r:id="rId7" imgW="3276360" imgH="228600" progId="Equation.DSMT4">
                  <p:embed/>
                  <p:pic>
                    <p:nvPicPr>
                      <p:cNvPr id="0" name="Object 4"/>
                      <p:cNvPicPr>
                        <a:picLocks noChangeAspect="1" noChangeArrowheads="1"/>
                      </p:cNvPicPr>
                      <p:nvPr/>
                    </p:nvPicPr>
                    <p:blipFill>
                      <a:blip r:embed="rId8">
                        <a:lum bright="-36000"/>
                        <a:extLst>
                          <a:ext uri="{28A0092B-C50C-407E-A947-70E740481C1C}">
                            <a14:useLocalDpi xmlns:a14="http://schemas.microsoft.com/office/drawing/2010/main" val="0"/>
                          </a:ext>
                        </a:extLst>
                      </a:blip>
                      <a:srcRect/>
                      <a:stretch>
                        <a:fillRect/>
                      </a:stretch>
                    </p:blipFill>
                    <p:spPr bwMode="auto">
                      <a:xfrm>
                        <a:off x="1544213" y="2483367"/>
                        <a:ext cx="7408863" cy="509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1865" name="Text Box 9"/>
          <p:cNvSpPr txBox="1">
            <a:spLocks noChangeArrowheads="1"/>
          </p:cNvSpPr>
          <p:nvPr/>
        </p:nvSpPr>
        <p:spPr bwMode="auto">
          <a:xfrm>
            <a:off x="827088" y="260350"/>
            <a:ext cx="5832475"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a:t>
            </a:r>
            <a:r>
              <a:rPr kumimoji="1" lang="en-US" altLang="zh-CN" sz="3200" b="1">
                <a:latin typeface="Times New Roman" pitchFamily="18" charset="0"/>
              </a:rPr>
              <a:t>1</a:t>
            </a:r>
            <a:r>
              <a:rPr kumimoji="1" lang="zh-CN" altLang="en-US" sz="3200" b="1">
                <a:latin typeface="Times New Roman" pitchFamily="18" charset="0"/>
              </a:rPr>
              <a:t>）  性质</a:t>
            </a:r>
            <a:r>
              <a:rPr kumimoji="1" lang="en-US" altLang="zh-CN" sz="3200" b="1">
                <a:latin typeface="Times New Roman" pitchFamily="18" charset="0"/>
              </a:rPr>
              <a:t>1 - </a:t>
            </a:r>
            <a:r>
              <a:rPr kumimoji="1" lang="zh-CN" altLang="en-US" sz="3200" b="1">
                <a:latin typeface="Times New Roman" pitchFamily="18" charset="0"/>
              </a:rPr>
              <a:t>可加性</a:t>
            </a:r>
          </a:p>
        </p:txBody>
      </p:sp>
      <p:sp>
        <p:nvSpPr>
          <p:cNvPr id="121866" name="Text Box 10"/>
          <p:cNvSpPr txBox="1">
            <a:spLocks noChangeArrowheads="1"/>
          </p:cNvSpPr>
          <p:nvPr/>
        </p:nvSpPr>
        <p:spPr bwMode="auto">
          <a:xfrm>
            <a:off x="755650" y="1052513"/>
            <a:ext cx="1079500"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设</a:t>
            </a:r>
          </a:p>
        </p:txBody>
      </p:sp>
      <p:sp>
        <p:nvSpPr>
          <p:cNvPr id="121867" name="Text Box 11"/>
          <p:cNvSpPr txBox="1">
            <a:spLocks noChangeArrowheads="1"/>
          </p:cNvSpPr>
          <p:nvPr/>
        </p:nvSpPr>
        <p:spPr bwMode="auto">
          <a:xfrm>
            <a:off x="684213" y="1916113"/>
            <a:ext cx="1079500"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则有</a:t>
            </a:r>
          </a:p>
        </p:txBody>
      </p:sp>
      <p:grpSp>
        <p:nvGrpSpPr>
          <p:cNvPr id="121903" name="Group 47"/>
          <p:cNvGrpSpPr>
            <a:grpSpLocks/>
          </p:cNvGrpSpPr>
          <p:nvPr/>
        </p:nvGrpSpPr>
        <p:grpSpPr bwMode="auto">
          <a:xfrm>
            <a:off x="806026" y="3505994"/>
            <a:ext cx="3576637" cy="649287"/>
            <a:chOff x="249" y="2205"/>
            <a:chExt cx="2253" cy="409"/>
          </a:xfrm>
        </p:grpSpPr>
        <p:sp>
          <p:nvSpPr>
            <p:cNvPr id="121877" name="Rectangle 21"/>
            <p:cNvSpPr>
              <a:spLocks noChangeArrowheads="1"/>
            </p:cNvSpPr>
            <p:nvPr/>
          </p:nvSpPr>
          <p:spPr bwMode="auto">
            <a:xfrm>
              <a:off x="1008" y="2205"/>
              <a:ext cx="692" cy="40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sz="3000" b="1">
                <a:solidFill>
                  <a:srgbClr val="FF00FF"/>
                </a:solidFill>
                <a:latin typeface="Times New Roman" pitchFamily="18" charset="0"/>
              </a:endParaRPr>
            </a:p>
          </p:txBody>
        </p:sp>
        <p:sp>
          <p:nvSpPr>
            <p:cNvPr id="121878" name="Line 22"/>
            <p:cNvSpPr>
              <a:spLocks noChangeShapeType="1"/>
            </p:cNvSpPr>
            <p:nvPr/>
          </p:nvSpPr>
          <p:spPr bwMode="auto">
            <a:xfrm flipV="1">
              <a:off x="714" y="2408"/>
              <a:ext cx="294" cy="1"/>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21879" name="Line 23"/>
            <p:cNvSpPr>
              <a:spLocks noChangeShapeType="1"/>
            </p:cNvSpPr>
            <p:nvPr/>
          </p:nvSpPr>
          <p:spPr bwMode="auto">
            <a:xfrm>
              <a:off x="1695" y="2406"/>
              <a:ext cx="331" cy="0"/>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aphicFrame>
          <p:nvGraphicFramePr>
            <p:cNvPr id="121880" name="Object 24"/>
            <p:cNvGraphicFramePr>
              <a:graphicFrameLocks noChangeAspect="1"/>
            </p:cNvGraphicFramePr>
            <p:nvPr/>
          </p:nvGraphicFramePr>
          <p:xfrm>
            <a:off x="249" y="2270"/>
            <a:ext cx="438" cy="311"/>
          </p:xfrm>
          <a:graphic>
            <a:graphicData uri="http://schemas.openxmlformats.org/presentationml/2006/ole">
              <mc:AlternateContent xmlns:mc="http://schemas.openxmlformats.org/markup-compatibility/2006">
                <mc:Choice xmlns:v="urn:schemas-microsoft-com:vml" Requires="v">
                  <p:oleObj spid="_x0000_s261636" name="Equation" r:id="rId9" imgW="355320" imgH="228600" progId="Equation.DSMT4">
                    <p:embed/>
                  </p:oleObj>
                </mc:Choice>
                <mc:Fallback>
                  <p:oleObj name="Equation" r:id="rId9" imgW="355320" imgH="228600" progId="Equation.DSMT4">
                    <p:embed/>
                    <p:pic>
                      <p:nvPicPr>
                        <p:cNvPr id="0" name="Object 24"/>
                        <p:cNvPicPr>
                          <a:picLocks noChangeAspect="1" noChangeArrowheads="1"/>
                        </p:cNvPicPr>
                        <p:nvPr/>
                      </p:nvPicPr>
                      <p:blipFill>
                        <a:blip r:embed="rId10">
                          <a:lum bright="-54000"/>
                          <a:extLst>
                            <a:ext uri="{28A0092B-C50C-407E-A947-70E740481C1C}">
                              <a14:useLocalDpi xmlns:a14="http://schemas.microsoft.com/office/drawing/2010/main" val="0"/>
                            </a:ext>
                          </a:extLst>
                        </a:blip>
                        <a:srcRect/>
                        <a:stretch>
                          <a:fillRect/>
                        </a:stretch>
                      </p:blipFill>
                      <p:spPr bwMode="auto">
                        <a:xfrm>
                          <a:off x="249" y="2270"/>
                          <a:ext cx="438" cy="3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1881" name="Object 25"/>
            <p:cNvGraphicFramePr>
              <a:graphicFrameLocks noChangeAspect="1"/>
            </p:cNvGraphicFramePr>
            <p:nvPr/>
          </p:nvGraphicFramePr>
          <p:xfrm>
            <a:off x="2063" y="2250"/>
            <a:ext cx="439" cy="311"/>
          </p:xfrm>
          <a:graphic>
            <a:graphicData uri="http://schemas.openxmlformats.org/presentationml/2006/ole">
              <mc:AlternateContent xmlns:mc="http://schemas.openxmlformats.org/markup-compatibility/2006">
                <mc:Choice xmlns:v="urn:schemas-microsoft-com:vml" Requires="v">
                  <p:oleObj spid="_x0000_s261637" name="Equation" r:id="rId11" imgW="355320" imgH="228600" progId="Equation.DSMT4">
                    <p:embed/>
                  </p:oleObj>
                </mc:Choice>
                <mc:Fallback>
                  <p:oleObj name="Equation" r:id="rId11" imgW="355320" imgH="228600" progId="Equation.DSMT4">
                    <p:embed/>
                    <p:pic>
                      <p:nvPicPr>
                        <p:cNvPr id="0" name="Object 25"/>
                        <p:cNvPicPr>
                          <a:picLocks noChangeAspect="1" noChangeArrowheads="1"/>
                        </p:cNvPicPr>
                        <p:nvPr/>
                      </p:nvPicPr>
                      <p:blipFill>
                        <a:blip r:embed="rId12">
                          <a:lum bright="-54000"/>
                          <a:extLst>
                            <a:ext uri="{28A0092B-C50C-407E-A947-70E740481C1C}">
                              <a14:useLocalDpi xmlns:a14="http://schemas.microsoft.com/office/drawing/2010/main" val="0"/>
                            </a:ext>
                          </a:extLst>
                        </a:blip>
                        <a:srcRect/>
                        <a:stretch>
                          <a:fillRect/>
                        </a:stretch>
                      </p:blipFill>
                      <p:spPr bwMode="auto">
                        <a:xfrm>
                          <a:off x="2063" y="2250"/>
                          <a:ext cx="439" cy="3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1882" name="Object 26"/>
            <p:cNvGraphicFramePr>
              <a:graphicFrameLocks noChangeAspect="1"/>
            </p:cNvGraphicFramePr>
            <p:nvPr/>
          </p:nvGraphicFramePr>
          <p:xfrm>
            <a:off x="1065" y="2250"/>
            <a:ext cx="517" cy="346"/>
          </p:xfrm>
          <a:graphic>
            <a:graphicData uri="http://schemas.openxmlformats.org/presentationml/2006/ole">
              <mc:AlternateContent xmlns:mc="http://schemas.openxmlformats.org/markup-compatibility/2006">
                <mc:Choice xmlns:v="urn:schemas-microsoft-com:vml" Requires="v">
                  <p:oleObj spid="_x0000_s261638" name="Equation" r:id="rId13" imgW="419040" imgH="253800" progId="Equation.DSMT4">
                    <p:embed/>
                  </p:oleObj>
                </mc:Choice>
                <mc:Fallback>
                  <p:oleObj name="Equation" r:id="rId13" imgW="419040" imgH="253800" progId="Equation.DSMT4">
                    <p:embed/>
                    <p:pic>
                      <p:nvPicPr>
                        <p:cNvPr id="0" name="Object 26"/>
                        <p:cNvPicPr>
                          <a:picLocks noChangeAspect="1" noChangeArrowheads="1"/>
                        </p:cNvPicPr>
                        <p:nvPr/>
                      </p:nvPicPr>
                      <p:blipFill>
                        <a:blip r:embed="rId14">
                          <a:lum bright="-54000"/>
                          <a:extLst>
                            <a:ext uri="{28A0092B-C50C-407E-A947-70E740481C1C}">
                              <a14:useLocalDpi xmlns:a14="http://schemas.microsoft.com/office/drawing/2010/main" val="0"/>
                            </a:ext>
                          </a:extLst>
                        </a:blip>
                        <a:srcRect/>
                        <a:stretch>
                          <a:fillRect/>
                        </a:stretch>
                      </p:blipFill>
                      <p:spPr bwMode="auto">
                        <a:xfrm>
                          <a:off x="1065" y="2250"/>
                          <a:ext cx="517" cy="3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21907" name="Group 51"/>
          <p:cNvGrpSpPr>
            <a:grpSpLocks/>
          </p:cNvGrpSpPr>
          <p:nvPr/>
        </p:nvGrpSpPr>
        <p:grpSpPr bwMode="auto">
          <a:xfrm>
            <a:off x="4909713" y="3432969"/>
            <a:ext cx="3614738" cy="649287"/>
            <a:chOff x="3150" y="1868"/>
            <a:chExt cx="2277" cy="409"/>
          </a:xfrm>
        </p:grpSpPr>
        <p:sp>
          <p:nvSpPr>
            <p:cNvPr id="121885" name="Rectangle 29"/>
            <p:cNvSpPr>
              <a:spLocks noChangeArrowheads="1"/>
            </p:cNvSpPr>
            <p:nvPr/>
          </p:nvSpPr>
          <p:spPr bwMode="auto">
            <a:xfrm>
              <a:off x="3917" y="1868"/>
              <a:ext cx="692" cy="40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sz="3000" b="1">
                <a:solidFill>
                  <a:srgbClr val="FF00FF"/>
                </a:solidFill>
                <a:latin typeface="Times New Roman" pitchFamily="18" charset="0"/>
              </a:endParaRPr>
            </a:p>
          </p:txBody>
        </p:sp>
        <p:sp>
          <p:nvSpPr>
            <p:cNvPr id="121886" name="Line 30"/>
            <p:cNvSpPr>
              <a:spLocks noChangeShapeType="1"/>
            </p:cNvSpPr>
            <p:nvPr/>
          </p:nvSpPr>
          <p:spPr bwMode="auto">
            <a:xfrm flipV="1">
              <a:off x="3623" y="2071"/>
              <a:ext cx="294" cy="1"/>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21887" name="Line 31"/>
            <p:cNvSpPr>
              <a:spLocks noChangeShapeType="1"/>
            </p:cNvSpPr>
            <p:nvPr/>
          </p:nvSpPr>
          <p:spPr bwMode="auto">
            <a:xfrm>
              <a:off x="4604" y="2069"/>
              <a:ext cx="331" cy="0"/>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aphicFrame>
          <p:nvGraphicFramePr>
            <p:cNvPr id="121888" name="Object 32"/>
            <p:cNvGraphicFramePr>
              <a:graphicFrameLocks noChangeAspect="1"/>
            </p:cNvGraphicFramePr>
            <p:nvPr/>
          </p:nvGraphicFramePr>
          <p:xfrm>
            <a:off x="3150" y="1933"/>
            <a:ext cx="454" cy="311"/>
          </p:xfrm>
          <a:graphic>
            <a:graphicData uri="http://schemas.openxmlformats.org/presentationml/2006/ole">
              <mc:AlternateContent xmlns:mc="http://schemas.openxmlformats.org/markup-compatibility/2006">
                <mc:Choice xmlns:v="urn:schemas-microsoft-com:vml" Requires="v">
                  <p:oleObj spid="_x0000_s261639" name="Equation" r:id="rId15" imgW="368280" imgH="228600" progId="Equation.DSMT4">
                    <p:embed/>
                  </p:oleObj>
                </mc:Choice>
                <mc:Fallback>
                  <p:oleObj name="Equation" r:id="rId15" imgW="368280" imgH="228600" progId="Equation.DSMT4">
                    <p:embed/>
                    <p:pic>
                      <p:nvPicPr>
                        <p:cNvPr id="0" name="Object 32"/>
                        <p:cNvPicPr>
                          <a:picLocks noChangeAspect="1" noChangeArrowheads="1"/>
                        </p:cNvPicPr>
                        <p:nvPr/>
                      </p:nvPicPr>
                      <p:blipFill>
                        <a:blip r:embed="rId16">
                          <a:lum bright="-54000"/>
                          <a:extLst>
                            <a:ext uri="{28A0092B-C50C-407E-A947-70E740481C1C}">
                              <a14:useLocalDpi xmlns:a14="http://schemas.microsoft.com/office/drawing/2010/main" val="0"/>
                            </a:ext>
                          </a:extLst>
                        </a:blip>
                        <a:srcRect/>
                        <a:stretch>
                          <a:fillRect/>
                        </a:stretch>
                      </p:blipFill>
                      <p:spPr bwMode="auto">
                        <a:xfrm>
                          <a:off x="3150" y="1933"/>
                          <a:ext cx="454" cy="3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1889" name="Object 33"/>
            <p:cNvGraphicFramePr>
              <a:graphicFrameLocks noChangeAspect="1"/>
            </p:cNvGraphicFramePr>
            <p:nvPr/>
          </p:nvGraphicFramePr>
          <p:xfrm>
            <a:off x="4956" y="1913"/>
            <a:ext cx="471" cy="311"/>
          </p:xfrm>
          <a:graphic>
            <a:graphicData uri="http://schemas.openxmlformats.org/presentationml/2006/ole">
              <mc:AlternateContent xmlns:mc="http://schemas.openxmlformats.org/markup-compatibility/2006">
                <mc:Choice xmlns:v="urn:schemas-microsoft-com:vml" Requires="v">
                  <p:oleObj spid="_x0000_s261640" name="Equation" r:id="rId17" imgW="380880" imgH="228600" progId="Equation.DSMT4">
                    <p:embed/>
                  </p:oleObj>
                </mc:Choice>
                <mc:Fallback>
                  <p:oleObj name="Equation" r:id="rId17" imgW="380880" imgH="228600" progId="Equation.DSMT4">
                    <p:embed/>
                    <p:pic>
                      <p:nvPicPr>
                        <p:cNvPr id="0" name="Object 33"/>
                        <p:cNvPicPr>
                          <a:picLocks noChangeAspect="1" noChangeArrowheads="1"/>
                        </p:cNvPicPr>
                        <p:nvPr/>
                      </p:nvPicPr>
                      <p:blipFill>
                        <a:blip r:embed="rId18">
                          <a:lum bright="-54000"/>
                          <a:extLst>
                            <a:ext uri="{28A0092B-C50C-407E-A947-70E740481C1C}">
                              <a14:useLocalDpi xmlns:a14="http://schemas.microsoft.com/office/drawing/2010/main" val="0"/>
                            </a:ext>
                          </a:extLst>
                        </a:blip>
                        <a:srcRect/>
                        <a:stretch>
                          <a:fillRect/>
                        </a:stretch>
                      </p:blipFill>
                      <p:spPr bwMode="auto">
                        <a:xfrm>
                          <a:off x="4956" y="1913"/>
                          <a:ext cx="471" cy="3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1890" name="Object 34"/>
            <p:cNvGraphicFramePr>
              <a:graphicFrameLocks noChangeAspect="1"/>
            </p:cNvGraphicFramePr>
            <p:nvPr/>
          </p:nvGraphicFramePr>
          <p:xfrm>
            <a:off x="3974" y="1913"/>
            <a:ext cx="517" cy="346"/>
          </p:xfrm>
          <a:graphic>
            <a:graphicData uri="http://schemas.openxmlformats.org/presentationml/2006/ole">
              <mc:AlternateContent xmlns:mc="http://schemas.openxmlformats.org/markup-compatibility/2006">
                <mc:Choice xmlns:v="urn:schemas-microsoft-com:vml" Requires="v">
                  <p:oleObj spid="_x0000_s261641" name="Equation" r:id="rId19" imgW="419040" imgH="253800" progId="Equation.DSMT4">
                    <p:embed/>
                  </p:oleObj>
                </mc:Choice>
                <mc:Fallback>
                  <p:oleObj name="Equation" r:id="rId19" imgW="419040" imgH="253800" progId="Equation.DSMT4">
                    <p:embed/>
                    <p:pic>
                      <p:nvPicPr>
                        <p:cNvPr id="0" name="Object 34"/>
                        <p:cNvPicPr>
                          <a:picLocks noChangeAspect="1" noChangeArrowheads="1"/>
                        </p:cNvPicPr>
                        <p:nvPr/>
                      </p:nvPicPr>
                      <p:blipFill>
                        <a:blip r:embed="rId14">
                          <a:lum bright="-54000"/>
                          <a:extLst>
                            <a:ext uri="{28A0092B-C50C-407E-A947-70E740481C1C}">
                              <a14:useLocalDpi xmlns:a14="http://schemas.microsoft.com/office/drawing/2010/main" val="0"/>
                            </a:ext>
                          </a:extLst>
                        </a:blip>
                        <a:srcRect/>
                        <a:stretch>
                          <a:fillRect/>
                        </a:stretch>
                      </p:blipFill>
                      <p:spPr bwMode="auto">
                        <a:xfrm>
                          <a:off x="3974" y="1913"/>
                          <a:ext cx="517" cy="3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2" name="组合 1"/>
          <p:cNvGrpSpPr/>
          <p:nvPr/>
        </p:nvGrpSpPr>
        <p:grpSpPr>
          <a:xfrm>
            <a:off x="1306160" y="4544218"/>
            <a:ext cx="6756401" cy="2005013"/>
            <a:chOff x="1476375" y="4365625"/>
            <a:chExt cx="6756401" cy="2005013"/>
          </a:xfrm>
        </p:grpSpPr>
        <p:sp>
          <p:nvSpPr>
            <p:cNvPr id="121892" name="Line 36"/>
            <p:cNvSpPr>
              <a:spLocks noChangeShapeType="1"/>
            </p:cNvSpPr>
            <p:nvPr/>
          </p:nvSpPr>
          <p:spPr bwMode="auto">
            <a:xfrm>
              <a:off x="2511425" y="4600575"/>
              <a:ext cx="136842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1893" name="Line 37"/>
            <p:cNvSpPr>
              <a:spLocks noChangeShapeType="1"/>
            </p:cNvSpPr>
            <p:nvPr/>
          </p:nvSpPr>
          <p:spPr bwMode="auto">
            <a:xfrm>
              <a:off x="3879850" y="4600575"/>
              <a:ext cx="0" cy="50323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1894" name="Oval 38"/>
            <p:cNvSpPr>
              <a:spLocks noChangeArrowheads="1"/>
            </p:cNvSpPr>
            <p:nvPr/>
          </p:nvSpPr>
          <p:spPr bwMode="auto">
            <a:xfrm>
              <a:off x="3575050" y="5104263"/>
              <a:ext cx="601165" cy="586853"/>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1895" name="Line 39"/>
            <p:cNvSpPr>
              <a:spLocks noChangeShapeType="1"/>
            </p:cNvSpPr>
            <p:nvPr/>
          </p:nvSpPr>
          <p:spPr bwMode="auto">
            <a:xfrm flipV="1">
              <a:off x="3879850" y="5680075"/>
              <a:ext cx="0" cy="504825"/>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1896" name="Line 40"/>
            <p:cNvSpPr>
              <a:spLocks noChangeShapeType="1"/>
            </p:cNvSpPr>
            <p:nvPr/>
          </p:nvSpPr>
          <p:spPr bwMode="auto">
            <a:xfrm flipH="1">
              <a:off x="2582863" y="6184900"/>
              <a:ext cx="129698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1897" name="Rectangle 41"/>
            <p:cNvSpPr>
              <a:spLocks noChangeArrowheads="1"/>
            </p:cNvSpPr>
            <p:nvPr/>
          </p:nvSpPr>
          <p:spPr bwMode="auto">
            <a:xfrm>
              <a:off x="4716463" y="5084763"/>
              <a:ext cx="1098550" cy="64770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sz="3000" b="1">
                <a:solidFill>
                  <a:srgbClr val="FF00FF"/>
                </a:solidFill>
                <a:latin typeface="Times New Roman" pitchFamily="18" charset="0"/>
              </a:endParaRPr>
            </a:p>
          </p:txBody>
        </p:sp>
        <p:sp>
          <p:nvSpPr>
            <p:cNvPr id="121898" name="Line 42"/>
            <p:cNvSpPr>
              <a:spLocks noChangeShapeType="1"/>
            </p:cNvSpPr>
            <p:nvPr/>
          </p:nvSpPr>
          <p:spPr bwMode="auto">
            <a:xfrm flipV="1">
              <a:off x="4238625" y="5376863"/>
              <a:ext cx="466725" cy="1588"/>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21899" name="Line 43"/>
            <p:cNvSpPr>
              <a:spLocks noChangeShapeType="1"/>
            </p:cNvSpPr>
            <p:nvPr/>
          </p:nvSpPr>
          <p:spPr bwMode="auto">
            <a:xfrm>
              <a:off x="5795963" y="5373688"/>
              <a:ext cx="525463" cy="0"/>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aphicFrame>
          <p:nvGraphicFramePr>
            <p:cNvPr id="121900" name="Object 44"/>
            <p:cNvGraphicFramePr>
              <a:graphicFrameLocks noChangeAspect="1"/>
            </p:cNvGraphicFramePr>
            <p:nvPr>
              <p:extLst>
                <p:ext uri="{D42A27DB-BD31-4B8C-83A1-F6EECF244321}">
                  <p14:modId xmlns:p14="http://schemas.microsoft.com/office/powerpoint/2010/main" val="204686189"/>
                </p:ext>
              </p:extLst>
            </p:nvPr>
          </p:nvGraphicFramePr>
          <p:xfrm>
            <a:off x="6615113" y="5089525"/>
            <a:ext cx="1617663" cy="493713"/>
          </p:xfrm>
          <a:graphic>
            <a:graphicData uri="http://schemas.openxmlformats.org/presentationml/2006/ole">
              <mc:AlternateContent xmlns:mc="http://schemas.openxmlformats.org/markup-compatibility/2006">
                <mc:Choice xmlns:v="urn:schemas-microsoft-com:vml" Requires="v">
                  <p:oleObj spid="_x0000_s261642" name="Equation" r:id="rId20" imgW="825480" imgH="228600" progId="Equation.DSMT4">
                    <p:embed/>
                  </p:oleObj>
                </mc:Choice>
                <mc:Fallback>
                  <p:oleObj name="Equation" r:id="rId20" imgW="825480" imgH="228600" progId="Equation.DSMT4">
                    <p:embed/>
                    <p:pic>
                      <p:nvPicPr>
                        <p:cNvPr id="0" name="Object 44"/>
                        <p:cNvPicPr>
                          <a:picLocks noChangeAspect="1" noChangeArrowheads="1"/>
                        </p:cNvPicPr>
                        <p:nvPr/>
                      </p:nvPicPr>
                      <p:blipFill>
                        <a:blip r:embed="rId21">
                          <a:lum bright="-54000"/>
                          <a:extLst>
                            <a:ext uri="{28A0092B-C50C-407E-A947-70E740481C1C}">
                              <a14:useLocalDpi xmlns:a14="http://schemas.microsoft.com/office/drawing/2010/main" val="0"/>
                            </a:ext>
                          </a:extLst>
                        </a:blip>
                        <a:srcRect/>
                        <a:stretch>
                          <a:fillRect/>
                        </a:stretch>
                      </p:blipFill>
                      <p:spPr bwMode="auto">
                        <a:xfrm>
                          <a:off x="6615113" y="5089525"/>
                          <a:ext cx="1617663" cy="493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1901" name="Object 45"/>
            <p:cNvGraphicFramePr>
              <a:graphicFrameLocks noChangeAspect="1"/>
            </p:cNvGraphicFramePr>
            <p:nvPr>
              <p:extLst>
                <p:ext uri="{D42A27DB-BD31-4B8C-83A1-F6EECF244321}">
                  <p14:modId xmlns:p14="http://schemas.microsoft.com/office/powerpoint/2010/main" val="3860872871"/>
                </p:ext>
              </p:extLst>
            </p:nvPr>
          </p:nvGraphicFramePr>
          <p:xfrm>
            <a:off x="4787900" y="5157788"/>
            <a:ext cx="820738" cy="549275"/>
          </p:xfrm>
          <a:graphic>
            <a:graphicData uri="http://schemas.openxmlformats.org/presentationml/2006/ole">
              <mc:AlternateContent xmlns:mc="http://schemas.openxmlformats.org/markup-compatibility/2006">
                <mc:Choice xmlns:v="urn:schemas-microsoft-com:vml" Requires="v">
                  <p:oleObj spid="_x0000_s261643" name="Equation" r:id="rId22" imgW="419040" imgH="253800" progId="Equation.DSMT4">
                    <p:embed/>
                  </p:oleObj>
                </mc:Choice>
                <mc:Fallback>
                  <p:oleObj name="Equation" r:id="rId22" imgW="419040" imgH="253800" progId="Equation.DSMT4">
                    <p:embed/>
                    <p:pic>
                      <p:nvPicPr>
                        <p:cNvPr id="0" name="Object 45"/>
                        <p:cNvPicPr>
                          <a:picLocks noChangeAspect="1" noChangeArrowheads="1"/>
                        </p:cNvPicPr>
                        <p:nvPr/>
                      </p:nvPicPr>
                      <p:blipFill>
                        <a:blip r:embed="rId14">
                          <a:lum bright="-54000"/>
                          <a:extLst>
                            <a:ext uri="{28A0092B-C50C-407E-A947-70E740481C1C}">
                              <a14:useLocalDpi xmlns:a14="http://schemas.microsoft.com/office/drawing/2010/main" val="0"/>
                            </a:ext>
                          </a:extLst>
                        </a:blip>
                        <a:srcRect/>
                        <a:stretch>
                          <a:fillRect/>
                        </a:stretch>
                      </p:blipFill>
                      <p:spPr bwMode="auto">
                        <a:xfrm>
                          <a:off x="4787900" y="5157788"/>
                          <a:ext cx="820738" cy="54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1904" name="Object 48"/>
            <p:cNvGraphicFramePr>
              <a:graphicFrameLocks noChangeAspect="1"/>
            </p:cNvGraphicFramePr>
            <p:nvPr>
              <p:extLst>
                <p:ext uri="{D42A27DB-BD31-4B8C-83A1-F6EECF244321}">
                  <p14:modId xmlns:p14="http://schemas.microsoft.com/office/powerpoint/2010/main" val="2219914805"/>
                </p:ext>
              </p:extLst>
            </p:nvPr>
          </p:nvGraphicFramePr>
          <p:xfrm>
            <a:off x="1476375" y="5876925"/>
            <a:ext cx="720725" cy="493713"/>
          </p:xfrm>
          <a:graphic>
            <a:graphicData uri="http://schemas.openxmlformats.org/presentationml/2006/ole">
              <mc:AlternateContent xmlns:mc="http://schemas.openxmlformats.org/markup-compatibility/2006">
                <mc:Choice xmlns:v="urn:schemas-microsoft-com:vml" Requires="v">
                  <p:oleObj spid="_x0000_s261644" name="Equation" r:id="rId23" imgW="368280" imgH="228600" progId="Equation.DSMT4">
                    <p:embed/>
                  </p:oleObj>
                </mc:Choice>
                <mc:Fallback>
                  <p:oleObj name="Equation" r:id="rId23" imgW="368280" imgH="228600" progId="Equation.DSMT4">
                    <p:embed/>
                    <p:pic>
                      <p:nvPicPr>
                        <p:cNvPr id="0" name="Object 48"/>
                        <p:cNvPicPr>
                          <a:picLocks noChangeAspect="1" noChangeArrowheads="1"/>
                        </p:cNvPicPr>
                        <p:nvPr/>
                      </p:nvPicPr>
                      <p:blipFill>
                        <a:blip r:embed="rId16">
                          <a:lum bright="-54000"/>
                          <a:extLst>
                            <a:ext uri="{28A0092B-C50C-407E-A947-70E740481C1C}">
                              <a14:useLocalDpi xmlns:a14="http://schemas.microsoft.com/office/drawing/2010/main" val="0"/>
                            </a:ext>
                          </a:extLst>
                        </a:blip>
                        <a:srcRect/>
                        <a:stretch>
                          <a:fillRect/>
                        </a:stretch>
                      </p:blipFill>
                      <p:spPr bwMode="auto">
                        <a:xfrm>
                          <a:off x="1476375" y="5876925"/>
                          <a:ext cx="720725" cy="493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1905" name="Object 49"/>
            <p:cNvGraphicFramePr>
              <a:graphicFrameLocks noChangeAspect="1"/>
            </p:cNvGraphicFramePr>
            <p:nvPr>
              <p:extLst>
                <p:ext uri="{D42A27DB-BD31-4B8C-83A1-F6EECF244321}">
                  <p14:modId xmlns:p14="http://schemas.microsoft.com/office/powerpoint/2010/main" val="1003300330"/>
                </p:ext>
              </p:extLst>
            </p:nvPr>
          </p:nvGraphicFramePr>
          <p:xfrm>
            <a:off x="1558925" y="4365625"/>
            <a:ext cx="696913" cy="493713"/>
          </p:xfrm>
          <a:graphic>
            <a:graphicData uri="http://schemas.openxmlformats.org/presentationml/2006/ole">
              <mc:AlternateContent xmlns:mc="http://schemas.openxmlformats.org/markup-compatibility/2006">
                <mc:Choice xmlns:v="urn:schemas-microsoft-com:vml" Requires="v">
                  <p:oleObj spid="_x0000_s261645" name="Equation" r:id="rId24" imgW="355320" imgH="228600" progId="Equation.DSMT4">
                    <p:embed/>
                  </p:oleObj>
                </mc:Choice>
                <mc:Fallback>
                  <p:oleObj name="Equation" r:id="rId24" imgW="355320" imgH="228600" progId="Equation.DSMT4">
                    <p:embed/>
                    <p:pic>
                      <p:nvPicPr>
                        <p:cNvPr id="0" name="Object 49"/>
                        <p:cNvPicPr>
                          <a:picLocks noChangeAspect="1" noChangeArrowheads="1"/>
                        </p:cNvPicPr>
                        <p:nvPr/>
                      </p:nvPicPr>
                      <p:blipFill>
                        <a:blip r:embed="rId25">
                          <a:lum bright="-54000"/>
                          <a:extLst>
                            <a:ext uri="{28A0092B-C50C-407E-A947-70E740481C1C}">
                              <a14:useLocalDpi xmlns:a14="http://schemas.microsoft.com/office/drawing/2010/main" val="0"/>
                            </a:ext>
                          </a:extLst>
                        </a:blip>
                        <a:srcRect/>
                        <a:stretch>
                          <a:fillRect/>
                        </a:stretch>
                      </p:blipFill>
                      <p:spPr bwMode="auto">
                        <a:xfrm>
                          <a:off x="1558925" y="4365625"/>
                          <a:ext cx="696913" cy="493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1906" name="Object 50"/>
            <p:cNvGraphicFramePr>
              <a:graphicFrameLocks noChangeAspect="1"/>
            </p:cNvGraphicFramePr>
            <p:nvPr>
              <p:extLst>
                <p:ext uri="{D42A27DB-BD31-4B8C-83A1-F6EECF244321}">
                  <p14:modId xmlns:p14="http://schemas.microsoft.com/office/powerpoint/2010/main" val="764054188"/>
                </p:ext>
              </p:extLst>
            </p:nvPr>
          </p:nvGraphicFramePr>
          <p:xfrm>
            <a:off x="3702050" y="5145206"/>
            <a:ext cx="495873" cy="474545"/>
          </p:xfrm>
          <a:graphic>
            <a:graphicData uri="http://schemas.openxmlformats.org/presentationml/2006/ole">
              <mc:AlternateContent xmlns:mc="http://schemas.openxmlformats.org/markup-compatibility/2006">
                <mc:Choice xmlns:v="urn:schemas-microsoft-com:vml" Requires="v">
                  <p:oleObj spid="_x0000_s261646" name="Equation" r:id="rId26" imgW="291960" imgH="253800" progId="Equation.DSMT4">
                    <p:embed/>
                  </p:oleObj>
                </mc:Choice>
                <mc:Fallback>
                  <p:oleObj name="Equation" r:id="rId26" imgW="291960" imgH="253800" progId="Equation.DSMT4">
                    <p:embed/>
                    <p:pic>
                      <p:nvPicPr>
                        <p:cNvPr id="0" name="Object 50"/>
                        <p:cNvPicPr>
                          <a:picLocks noChangeAspect="1" noChangeArrowheads="1"/>
                        </p:cNvPicPr>
                        <p:nvPr/>
                      </p:nvPicPr>
                      <p:blipFill>
                        <a:blip r:embed="rId27">
                          <a:lum bright="-54000"/>
                          <a:extLst>
                            <a:ext uri="{28A0092B-C50C-407E-A947-70E740481C1C}">
                              <a14:useLocalDpi xmlns:a14="http://schemas.microsoft.com/office/drawing/2010/main" val="0"/>
                            </a:ext>
                          </a:extLst>
                        </a:blip>
                        <a:srcRect/>
                        <a:stretch>
                          <a:fillRect/>
                        </a:stretch>
                      </p:blipFill>
                      <p:spPr bwMode="auto">
                        <a:xfrm>
                          <a:off x="3702050" y="5145206"/>
                          <a:ext cx="495873" cy="474545"/>
                        </a:xfrm>
                        <a:prstGeom prst="rect">
                          <a:avLst/>
                        </a:prstGeom>
                        <a:noFill/>
                        <a:ln>
                          <a:noFill/>
                        </a:ln>
                        <a:effectLs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21865">
                                            <p:txEl>
                                              <p:pRg st="0" end="0"/>
                                            </p:txEl>
                                          </p:spTgt>
                                        </p:tgtEl>
                                        <p:attrNameLst>
                                          <p:attrName>style.visibility</p:attrName>
                                        </p:attrNameLst>
                                      </p:cBhvr>
                                      <p:to>
                                        <p:strVal val="visible"/>
                                      </p:to>
                                    </p:set>
                                    <p:animEffect transition="in" filter="blinds(horizontal)">
                                      <p:cBhvr>
                                        <p:cTn id="7" dur="500"/>
                                        <p:tgtEl>
                                          <p:spTgt spid="12186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21866">
                                            <p:txEl>
                                              <p:pRg st="0" end="0"/>
                                            </p:txEl>
                                          </p:spTgt>
                                        </p:tgtEl>
                                        <p:attrNameLst>
                                          <p:attrName>style.visibility</p:attrName>
                                        </p:attrNameLst>
                                      </p:cBhvr>
                                      <p:to>
                                        <p:strVal val="visible"/>
                                      </p:to>
                                    </p:set>
                                    <p:animEffect transition="in" filter="blinds(horizontal)">
                                      <p:cBhvr>
                                        <p:cTn id="12" dur="500"/>
                                        <p:tgtEl>
                                          <p:spTgt spid="12186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121858"/>
                                        </p:tgtEl>
                                        <p:attrNameLst>
                                          <p:attrName>style.visibility</p:attrName>
                                        </p:attrNameLst>
                                      </p:cBhvr>
                                      <p:to>
                                        <p:strVal val="visible"/>
                                      </p:to>
                                    </p:set>
                                    <p:anim calcmode="lin" valueType="num">
                                      <p:cBhvr additive="base">
                                        <p:cTn id="17" dur="500" fill="hold"/>
                                        <p:tgtEl>
                                          <p:spTgt spid="121858"/>
                                        </p:tgtEl>
                                        <p:attrNameLst>
                                          <p:attrName>ppt_x</p:attrName>
                                        </p:attrNameLst>
                                      </p:cBhvr>
                                      <p:tavLst>
                                        <p:tav tm="0">
                                          <p:val>
                                            <p:strVal val="#ppt_x"/>
                                          </p:val>
                                        </p:tav>
                                        <p:tav tm="100000">
                                          <p:val>
                                            <p:strVal val="#ppt_x"/>
                                          </p:val>
                                        </p:tav>
                                      </p:tavLst>
                                    </p:anim>
                                    <p:anim calcmode="lin" valueType="num">
                                      <p:cBhvr additive="base">
                                        <p:cTn id="18" dur="500" fill="hold"/>
                                        <p:tgtEl>
                                          <p:spTgt spid="121858"/>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121859"/>
                                        </p:tgtEl>
                                        <p:attrNameLst>
                                          <p:attrName>style.visibility</p:attrName>
                                        </p:attrNameLst>
                                      </p:cBhvr>
                                      <p:to>
                                        <p:strVal val="visible"/>
                                      </p:to>
                                    </p:set>
                                    <p:anim calcmode="lin" valueType="num">
                                      <p:cBhvr additive="base">
                                        <p:cTn id="23" dur="500" fill="hold"/>
                                        <p:tgtEl>
                                          <p:spTgt spid="121859"/>
                                        </p:tgtEl>
                                        <p:attrNameLst>
                                          <p:attrName>ppt_x</p:attrName>
                                        </p:attrNameLst>
                                      </p:cBhvr>
                                      <p:tavLst>
                                        <p:tav tm="0">
                                          <p:val>
                                            <p:strVal val="#ppt_x"/>
                                          </p:val>
                                        </p:tav>
                                        <p:tav tm="100000">
                                          <p:val>
                                            <p:strVal val="#ppt_x"/>
                                          </p:val>
                                        </p:tav>
                                      </p:tavLst>
                                    </p:anim>
                                    <p:anim calcmode="lin" valueType="num">
                                      <p:cBhvr additive="base">
                                        <p:cTn id="24" dur="500" fill="hold"/>
                                        <p:tgtEl>
                                          <p:spTgt spid="121859"/>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nodeType="clickEffect">
                                  <p:stCondLst>
                                    <p:cond delay="0"/>
                                  </p:stCondLst>
                                  <p:childTnLst>
                                    <p:set>
                                      <p:cBhvr>
                                        <p:cTn id="28" dur="1" fill="hold">
                                          <p:stCondLst>
                                            <p:cond delay="0"/>
                                          </p:stCondLst>
                                        </p:cTn>
                                        <p:tgtEl>
                                          <p:spTgt spid="121867">
                                            <p:txEl>
                                              <p:pRg st="0" end="0"/>
                                            </p:txEl>
                                          </p:spTgt>
                                        </p:tgtEl>
                                        <p:attrNameLst>
                                          <p:attrName>style.visibility</p:attrName>
                                        </p:attrNameLst>
                                      </p:cBhvr>
                                      <p:to>
                                        <p:strVal val="visible"/>
                                      </p:to>
                                    </p:set>
                                    <p:animEffect transition="in" filter="blinds(horizontal)">
                                      <p:cBhvr>
                                        <p:cTn id="29" dur="500"/>
                                        <p:tgtEl>
                                          <p:spTgt spid="121867">
                                            <p:txEl>
                                              <p:pRg st="0" end="0"/>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10" fill="hold" nodeType="clickEffect">
                                  <p:stCondLst>
                                    <p:cond delay="0"/>
                                  </p:stCondLst>
                                  <p:childTnLst>
                                    <p:set>
                                      <p:cBhvr>
                                        <p:cTn id="33" dur="1" fill="hold">
                                          <p:stCondLst>
                                            <p:cond delay="0"/>
                                          </p:stCondLst>
                                        </p:cTn>
                                        <p:tgtEl>
                                          <p:spTgt spid="121860"/>
                                        </p:tgtEl>
                                        <p:attrNameLst>
                                          <p:attrName>style.visibility</p:attrName>
                                        </p:attrNameLst>
                                      </p:cBhvr>
                                      <p:to>
                                        <p:strVal val="visible"/>
                                      </p:to>
                                    </p:set>
                                    <p:animEffect transition="in" filter="blinds(horizontal)">
                                      <p:cBhvr>
                                        <p:cTn id="34" dur="500"/>
                                        <p:tgtEl>
                                          <p:spTgt spid="121860"/>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121903"/>
                                        </p:tgtEl>
                                        <p:attrNameLst>
                                          <p:attrName>style.visibility</p:attrName>
                                        </p:attrNameLst>
                                      </p:cBhvr>
                                      <p:to>
                                        <p:strVal val="visible"/>
                                      </p:to>
                                    </p:set>
                                    <p:animEffect transition="in" filter="blinds(horizontal)">
                                      <p:cBhvr>
                                        <p:cTn id="39" dur="500"/>
                                        <p:tgtEl>
                                          <p:spTgt spid="121903"/>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ntr" presetSubtype="10" fill="hold" nodeType="clickEffect">
                                  <p:stCondLst>
                                    <p:cond delay="0"/>
                                  </p:stCondLst>
                                  <p:childTnLst>
                                    <p:set>
                                      <p:cBhvr>
                                        <p:cTn id="43" dur="1" fill="hold">
                                          <p:stCondLst>
                                            <p:cond delay="0"/>
                                          </p:stCondLst>
                                        </p:cTn>
                                        <p:tgtEl>
                                          <p:spTgt spid="121907"/>
                                        </p:tgtEl>
                                        <p:attrNameLst>
                                          <p:attrName>style.visibility</p:attrName>
                                        </p:attrNameLst>
                                      </p:cBhvr>
                                      <p:to>
                                        <p:strVal val="visible"/>
                                      </p:to>
                                    </p:set>
                                    <p:animEffect transition="in" filter="blinds(horizontal)">
                                      <p:cBhvr>
                                        <p:cTn id="44" dur="500"/>
                                        <p:tgtEl>
                                          <p:spTgt spid="121907"/>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1000"/>
                                        <p:tgtEl>
                                          <p:spTgt spid="2"/>
                                        </p:tgtEl>
                                      </p:cBhvr>
                                    </p:animEffect>
                                    <p:anim calcmode="lin" valueType="num">
                                      <p:cBhvr>
                                        <p:cTn id="50" dur="1000" fill="hold"/>
                                        <p:tgtEl>
                                          <p:spTgt spid="2"/>
                                        </p:tgtEl>
                                        <p:attrNameLst>
                                          <p:attrName>ppt_x</p:attrName>
                                        </p:attrNameLst>
                                      </p:cBhvr>
                                      <p:tavLst>
                                        <p:tav tm="0">
                                          <p:val>
                                            <p:strVal val="#ppt_x"/>
                                          </p:val>
                                        </p:tav>
                                        <p:tav tm="100000">
                                          <p:val>
                                            <p:strVal val="#ppt_x"/>
                                          </p:val>
                                        </p:tav>
                                      </p:tavLst>
                                    </p:anim>
                                    <p:anim calcmode="lin" valueType="num">
                                      <p:cBhvr>
                                        <p:cTn id="5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灯片编号占位符 3"/>
          <p:cNvSpPr>
            <a:spLocks noGrp="1"/>
          </p:cNvSpPr>
          <p:nvPr>
            <p:ph type="sldNum" sz="quarter" idx="12"/>
          </p:nvPr>
        </p:nvSpPr>
        <p:spPr/>
        <p:txBody>
          <a:bodyPr/>
          <a:lstStyle/>
          <a:p>
            <a:fld id="{46C04769-C2A0-4BA7-B685-8BDDE5D1BAEC}" type="slidenum">
              <a:rPr lang="en-US" altLang="zh-CN"/>
              <a:pPr/>
              <a:t>94</a:t>
            </a:fld>
            <a:endParaRPr lang="en-US" altLang="zh-CN"/>
          </a:p>
        </p:txBody>
      </p:sp>
      <p:graphicFrame>
        <p:nvGraphicFramePr>
          <p:cNvPr id="123906" name="Object 2"/>
          <p:cNvGraphicFramePr>
            <a:graphicFrameLocks noChangeAspect="1"/>
          </p:cNvGraphicFramePr>
          <p:nvPr/>
        </p:nvGraphicFramePr>
        <p:xfrm>
          <a:off x="2195513" y="1125538"/>
          <a:ext cx="2125662" cy="461962"/>
        </p:xfrm>
        <a:graphic>
          <a:graphicData uri="http://schemas.openxmlformats.org/presentationml/2006/ole">
            <mc:AlternateContent xmlns:mc="http://schemas.openxmlformats.org/markup-compatibility/2006">
              <mc:Choice xmlns:v="urn:schemas-microsoft-com:vml" Requires="v">
                <p:oleObj spid="_x0000_s272475" name="Equation" r:id="rId3" imgW="927000" imgH="203040" progId="Equation.DSMT4">
                  <p:embed/>
                </p:oleObj>
              </mc:Choice>
              <mc:Fallback>
                <p:oleObj name="Equation" r:id="rId3" imgW="927000" imgH="203040" progId="Equation.DSMT4">
                  <p:embed/>
                  <p:pic>
                    <p:nvPicPr>
                      <p:cNvPr id="0" name="Object 2"/>
                      <p:cNvPicPr>
                        <a:picLocks noChangeAspect="1" noChangeArrowheads="1"/>
                      </p:cNvPicPr>
                      <p:nvPr/>
                    </p:nvPicPr>
                    <p:blipFill>
                      <a:blip r:embed="rId4">
                        <a:lum bright="-30000"/>
                        <a:extLst>
                          <a:ext uri="{28A0092B-C50C-407E-A947-70E740481C1C}">
                            <a14:useLocalDpi xmlns:a14="http://schemas.microsoft.com/office/drawing/2010/main" val="0"/>
                          </a:ext>
                        </a:extLst>
                      </a:blip>
                      <a:srcRect/>
                      <a:stretch>
                        <a:fillRect/>
                      </a:stretch>
                    </p:blipFill>
                    <p:spPr bwMode="auto">
                      <a:xfrm>
                        <a:off x="2195513" y="1125538"/>
                        <a:ext cx="2125662"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3908" name="Object 4"/>
          <p:cNvGraphicFramePr>
            <a:graphicFrameLocks noChangeAspect="1"/>
          </p:cNvGraphicFramePr>
          <p:nvPr/>
        </p:nvGraphicFramePr>
        <p:xfrm>
          <a:off x="2024063" y="1935163"/>
          <a:ext cx="4087812" cy="450850"/>
        </p:xfrm>
        <a:graphic>
          <a:graphicData uri="http://schemas.openxmlformats.org/presentationml/2006/ole">
            <mc:AlternateContent xmlns:mc="http://schemas.openxmlformats.org/markup-compatibility/2006">
              <mc:Choice xmlns:v="urn:schemas-microsoft-com:vml" Requires="v">
                <p:oleObj spid="_x0000_s272476" name="Equation" r:id="rId5" imgW="1815840" imgH="203040" progId="Equation.DSMT4">
                  <p:embed/>
                </p:oleObj>
              </mc:Choice>
              <mc:Fallback>
                <p:oleObj name="Equation" r:id="rId5" imgW="1815840" imgH="203040" progId="Equation.DSMT4">
                  <p:embed/>
                  <p:pic>
                    <p:nvPicPr>
                      <p:cNvPr id="0" name="Object 4"/>
                      <p:cNvPicPr>
                        <a:picLocks noChangeAspect="1" noChangeArrowheads="1"/>
                      </p:cNvPicPr>
                      <p:nvPr/>
                    </p:nvPicPr>
                    <p:blipFill>
                      <a:blip r:embed="rId6">
                        <a:lum bright="-30000"/>
                        <a:extLst>
                          <a:ext uri="{28A0092B-C50C-407E-A947-70E740481C1C}">
                            <a14:useLocalDpi xmlns:a14="http://schemas.microsoft.com/office/drawing/2010/main" val="0"/>
                          </a:ext>
                        </a:extLst>
                      </a:blip>
                      <a:srcRect/>
                      <a:stretch>
                        <a:fillRect/>
                      </a:stretch>
                    </p:blipFill>
                    <p:spPr bwMode="auto">
                      <a:xfrm>
                        <a:off x="2024063" y="1935163"/>
                        <a:ext cx="4087812" cy="450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3909" name="Text Box 5"/>
          <p:cNvSpPr txBox="1">
            <a:spLocks noChangeArrowheads="1"/>
          </p:cNvSpPr>
          <p:nvPr/>
        </p:nvSpPr>
        <p:spPr bwMode="auto">
          <a:xfrm>
            <a:off x="827088" y="260350"/>
            <a:ext cx="6913562"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a:t>
            </a:r>
            <a:r>
              <a:rPr kumimoji="1" lang="en-US" altLang="zh-CN" sz="3200" b="1">
                <a:latin typeface="Times New Roman" pitchFamily="18" charset="0"/>
              </a:rPr>
              <a:t>2</a:t>
            </a:r>
            <a:r>
              <a:rPr kumimoji="1" lang="zh-CN" altLang="en-US" sz="3200" b="1">
                <a:latin typeface="Times New Roman" pitchFamily="18" charset="0"/>
              </a:rPr>
              <a:t>）  性质</a:t>
            </a:r>
            <a:r>
              <a:rPr kumimoji="1" lang="en-US" altLang="zh-CN" sz="3200" b="1">
                <a:latin typeface="Times New Roman" pitchFamily="18" charset="0"/>
              </a:rPr>
              <a:t>2 - </a:t>
            </a:r>
            <a:r>
              <a:rPr kumimoji="1" lang="zh-CN" altLang="en-US" sz="3200" b="1">
                <a:latin typeface="Times New Roman" pitchFamily="18" charset="0"/>
              </a:rPr>
              <a:t>比例性（齐次性）</a:t>
            </a:r>
          </a:p>
        </p:txBody>
      </p:sp>
      <p:sp>
        <p:nvSpPr>
          <p:cNvPr id="123910" name="Text Box 6"/>
          <p:cNvSpPr txBox="1">
            <a:spLocks noChangeArrowheads="1"/>
          </p:cNvSpPr>
          <p:nvPr/>
        </p:nvSpPr>
        <p:spPr bwMode="auto">
          <a:xfrm>
            <a:off x="755650" y="1052513"/>
            <a:ext cx="1079500"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设</a:t>
            </a:r>
          </a:p>
        </p:txBody>
      </p:sp>
      <p:sp>
        <p:nvSpPr>
          <p:cNvPr id="123911" name="Text Box 7"/>
          <p:cNvSpPr txBox="1">
            <a:spLocks noChangeArrowheads="1"/>
          </p:cNvSpPr>
          <p:nvPr/>
        </p:nvSpPr>
        <p:spPr bwMode="auto">
          <a:xfrm>
            <a:off x="684213" y="1916113"/>
            <a:ext cx="1079500"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则有</a:t>
            </a:r>
          </a:p>
        </p:txBody>
      </p:sp>
      <p:grpSp>
        <p:nvGrpSpPr>
          <p:cNvPr id="123946" name="Group 42"/>
          <p:cNvGrpSpPr>
            <a:grpSpLocks/>
          </p:cNvGrpSpPr>
          <p:nvPr/>
        </p:nvGrpSpPr>
        <p:grpSpPr bwMode="auto">
          <a:xfrm>
            <a:off x="2411413" y="3860800"/>
            <a:ext cx="3502025" cy="649288"/>
            <a:chOff x="1542" y="2296"/>
            <a:chExt cx="2206" cy="409"/>
          </a:xfrm>
        </p:grpSpPr>
        <p:sp>
          <p:nvSpPr>
            <p:cNvPr id="123913" name="Rectangle 9"/>
            <p:cNvSpPr>
              <a:spLocks noChangeArrowheads="1"/>
            </p:cNvSpPr>
            <p:nvPr/>
          </p:nvSpPr>
          <p:spPr bwMode="auto">
            <a:xfrm>
              <a:off x="2278" y="2296"/>
              <a:ext cx="692" cy="40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sz="3000" b="1">
                <a:solidFill>
                  <a:srgbClr val="FF00FF"/>
                </a:solidFill>
                <a:latin typeface="Times New Roman" pitchFamily="18" charset="0"/>
              </a:endParaRPr>
            </a:p>
          </p:txBody>
        </p:sp>
        <p:sp>
          <p:nvSpPr>
            <p:cNvPr id="123914" name="Line 10"/>
            <p:cNvSpPr>
              <a:spLocks noChangeShapeType="1"/>
            </p:cNvSpPr>
            <p:nvPr/>
          </p:nvSpPr>
          <p:spPr bwMode="auto">
            <a:xfrm flipV="1">
              <a:off x="1984" y="2499"/>
              <a:ext cx="294" cy="1"/>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23915" name="Line 11"/>
            <p:cNvSpPr>
              <a:spLocks noChangeShapeType="1"/>
            </p:cNvSpPr>
            <p:nvPr/>
          </p:nvSpPr>
          <p:spPr bwMode="auto">
            <a:xfrm>
              <a:off x="2965" y="2497"/>
              <a:ext cx="331" cy="0"/>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aphicFrame>
          <p:nvGraphicFramePr>
            <p:cNvPr id="123916" name="Object 12"/>
            <p:cNvGraphicFramePr>
              <a:graphicFrameLocks noChangeAspect="1"/>
            </p:cNvGraphicFramePr>
            <p:nvPr/>
          </p:nvGraphicFramePr>
          <p:xfrm>
            <a:off x="1542" y="2378"/>
            <a:ext cx="391" cy="276"/>
          </p:xfrm>
          <a:graphic>
            <a:graphicData uri="http://schemas.openxmlformats.org/presentationml/2006/ole">
              <mc:AlternateContent xmlns:mc="http://schemas.openxmlformats.org/markup-compatibility/2006">
                <mc:Choice xmlns:v="urn:schemas-microsoft-com:vml" Requires="v">
                  <p:oleObj spid="_x0000_s272477" name="Equation" r:id="rId7" imgW="317160" imgH="203040" progId="Equation.DSMT4">
                    <p:embed/>
                  </p:oleObj>
                </mc:Choice>
                <mc:Fallback>
                  <p:oleObj name="Equation" r:id="rId7" imgW="317160" imgH="203040" progId="Equation.DSMT4">
                    <p:embed/>
                    <p:pic>
                      <p:nvPicPr>
                        <p:cNvPr id="0" name="Object 12"/>
                        <p:cNvPicPr>
                          <a:picLocks noChangeAspect="1" noChangeArrowheads="1"/>
                        </p:cNvPicPr>
                        <p:nvPr/>
                      </p:nvPicPr>
                      <p:blipFill>
                        <a:blip r:embed="rId8">
                          <a:lum bright="-48000"/>
                          <a:extLst>
                            <a:ext uri="{28A0092B-C50C-407E-A947-70E740481C1C}">
                              <a14:useLocalDpi xmlns:a14="http://schemas.microsoft.com/office/drawing/2010/main" val="0"/>
                            </a:ext>
                          </a:extLst>
                        </a:blip>
                        <a:srcRect/>
                        <a:stretch>
                          <a:fillRect/>
                        </a:stretch>
                      </p:blipFill>
                      <p:spPr bwMode="auto">
                        <a:xfrm>
                          <a:off x="1542" y="2378"/>
                          <a:ext cx="391" cy="2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3917" name="Object 13"/>
            <p:cNvGraphicFramePr>
              <a:graphicFrameLocks noChangeAspect="1"/>
            </p:cNvGraphicFramePr>
            <p:nvPr/>
          </p:nvGraphicFramePr>
          <p:xfrm>
            <a:off x="3356" y="2358"/>
            <a:ext cx="392" cy="276"/>
          </p:xfrm>
          <a:graphic>
            <a:graphicData uri="http://schemas.openxmlformats.org/presentationml/2006/ole">
              <mc:AlternateContent xmlns:mc="http://schemas.openxmlformats.org/markup-compatibility/2006">
                <mc:Choice xmlns:v="urn:schemas-microsoft-com:vml" Requires="v">
                  <p:oleObj spid="_x0000_s272478" name="Equation" r:id="rId9" imgW="317160" imgH="203040" progId="Equation.DSMT4">
                    <p:embed/>
                  </p:oleObj>
                </mc:Choice>
                <mc:Fallback>
                  <p:oleObj name="Equation" r:id="rId9" imgW="317160" imgH="203040" progId="Equation.DSMT4">
                    <p:embed/>
                    <p:pic>
                      <p:nvPicPr>
                        <p:cNvPr id="0" name="Object 13"/>
                        <p:cNvPicPr>
                          <a:picLocks noChangeAspect="1" noChangeArrowheads="1"/>
                        </p:cNvPicPr>
                        <p:nvPr/>
                      </p:nvPicPr>
                      <p:blipFill>
                        <a:blip r:embed="rId10">
                          <a:lum bright="-48000"/>
                          <a:extLst>
                            <a:ext uri="{28A0092B-C50C-407E-A947-70E740481C1C}">
                              <a14:useLocalDpi xmlns:a14="http://schemas.microsoft.com/office/drawing/2010/main" val="0"/>
                            </a:ext>
                          </a:extLst>
                        </a:blip>
                        <a:srcRect/>
                        <a:stretch>
                          <a:fillRect/>
                        </a:stretch>
                      </p:blipFill>
                      <p:spPr bwMode="auto">
                        <a:xfrm>
                          <a:off x="3356" y="2358"/>
                          <a:ext cx="392" cy="2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3918" name="Object 14"/>
            <p:cNvGraphicFramePr>
              <a:graphicFrameLocks noChangeAspect="1"/>
            </p:cNvGraphicFramePr>
            <p:nvPr/>
          </p:nvGraphicFramePr>
          <p:xfrm>
            <a:off x="2335" y="2341"/>
            <a:ext cx="517" cy="346"/>
          </p:xfrm>
          <a:graphic>
            <a:graphicData uri="http://schemas.openxmlformats.org/presentationml/2006/ole">
              <mc:AlternateContent xmlns:mc="http://schemas.openxmlformats.org/markup-compatibility/2006">
                <mc:Choice xmlns:v="urn:schemas-microsoft-com:vml" Requires="v">
                  <p:oleObj spid="_x0000_s272479" name="Equation" r:id="rId11" imgW="419040" imgH="253800" progId="Equation.DSMT4">
                    <p:embed/>
                  </p:oleObj>
                </mc:Choice>
                <mc:Fallback>
                  <p:oleObj name="Equation" r:id="rId11" imgW="419040" imgH="253800" progId="Equation.DSMT4">
                    <p:embed/>
                    <p:pic>
                      <p:nvPicPr>
                        <p:cNvPr id="0" name="Object 14"/>
                        <p:cNvPicPr>
                          <a:picLocks noChangeAspect="1" noChangeArrowheads="1"/>
                        </p:cNvPicPr>
                        <p:nvPr/>
                      </p:nvPicPr>
                      <p:blipFill>
                        <a:blip r:embed="rId12">
                          <a:lum bright="-48000"/>
                          <a:extLst>
                            <a:ext uri="{28A0092B-C50C-407E-A947-70E740481C1C}">
                              <a14:useLocalDpi xmlns:a14="http://schemas.microsoft.com/office/drawing/2010/main" val="0"/>
                            </a:ext>
                          </a:extLst>
                        </a:blip>
                        <a:srcRect/>
                        <a:stretch>
                          <a:fillRect/>
                        </a:stretch>
                      </p:blipFill>
                      <p:spPr bwMode="auto">
                        <a:xfrm>
                          <a:off x="2335" y="2341"/>
                          <a:ext cx="517" cy="3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2" name="组合 1"/>
          <p:cNvGrpSpPr/>
          <p:nvPr/>
        </p:nvGrpSpPr>
        <p:grpSpPr>
          <a:xfrm>
            <a:off x="755650" y="2708275"/>
            <a:ext cx="7777163" cy="579438"/>
            <a:chOff x="755650" y="2708275"/>
            <a:chExt cx="7777163" cy="579438"/>
          </a:xfrm>
        </p:grpSpPr>
        <p:sp>
          <p:nvSpPr>
            <p:cNvPr id="123940" name="Text Box 36"/>
            <p:cNvSpPr txBox="1">
              <a:spLocks noChangeArrowheads="1"/>
            </p:cNvSpPr>
            <p:nvPr/>
          </p:nvSpPr>
          <p:spPr bwMode="auto">
            <a:xfrm>
              <a:off x="755650" y="2708275"/>
              <a:ext cx="7777163"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dirty="0">
                  <a:latin typeface="Times New Roman" pitchFamily="18" charset="0"/>
                </a:rPr>
                <a:t>注意，     是</a:t>
              </a:r>
              <a:r>
                <a:rPr kumimoji="1" lang="zh-CN" altLang="en-US" sz="3200" b="1" dirty="0" smtClean="0">
                  <a:latin typeface="Times New Roman" pitchFamily="18" charset="0"/>
                </a:rPr>
                <a:t>任意常数</a:t>
              </a:r>
              <a:r>
                <a:rPr kumimoji="1" lang="zh-CN" altLang="en-US" sz="3200" b="1" dirty="0">
                  <a:latin typeface="Times New Roman" pitchFamily="18" charset="0"/>
                </a:rPr>
                <a:t>，可以为实数、复数。</a:t>
              </a:r>
            </a:p>
          </p:txBody>
        </p:sp>
        <p:graphicFrame>
          <p:nvGraphicFramePr>
            <p:cNvPr id="123941" name="Object 37"/>
            <p:cNvGraphicFramePr>
              <a:graphicFrameLocks noChangeAspect="1"/>
            </p:cNvGraphicFramePr>
            <p:nvPr>
              <p:extLst>
                <p:ext uri="{D42A27DB-BD31-4B8C-83A1-F6EECF244321}">
                  <p14:modId xmlns:p14="http://schemas.microsoft.com/office/powerpoint/2010/main" val="703166692"/>
                </p:ext>
              </p:extLst>
            </p:nvPr>
          </p:nvGraphicFramePr>
          <p:xfrm>
            <a:off x="2020655" y="2854633"/>
            <a:ext cx="381000" cy="341313"/>
          </p:xfrm>
          <a:graphic>
            <a:graphicData uri="http://schemas.openxmlformats.org/presentationml/2006/ole">
              <mc:AlternateContent xmlns:mc="http://schemas.openxmlformats.org/markup-compatibility/2006">
                <mc:Choice xmlns:v="urn:schemas-microsoft-com:vml" Requires="v">
                  <p:oleObj spid="_x0000_s272480" name="Equation" r:id="rId13" imgW="152280" imgH="139680" progId="Equation.DSMT4">
                    <p:embed/>
                  </p:oleObj>
                </mc:Choice>
                <mc:Fallback>
                  <p:oleObj name="Equation" r:id="rId13" imgW="152280" imgH="139680" progId="Equation.DSMT4">
                    <p:embed/>
                    <p:pic>
                      <p:nvPicPr>
                        <p:cNvPr id="0" name="Object 37"/>
                        <p:cNvPicPr>
                          <a:picLocks noChangeAspect="1" noChangeArrowheads="1"/>
                        </p:cNvPicPr>
                        <p:nvPr/>
                      </p:nvPicPr>
                      <p:blipFill>
                        <a:blip r:embed="rId14">
                          <a:lum bright="-30000"/>
                          <a:extLst>
                            <a:ext uri="{28A0092B-C50C-407E-A947-70E740481C1C}">
                              <a14:useLocalDpi xmlns:a14="http://schemas.microsoft.com/office/drawing/2010/main" val="0"/>
                            </a:ext>
                          </a:extLst>
                        </a:blip>
                        <a:srcRect/>
                        <a:stretch>
                          <a:fillRect/>
                        </a:stretch>
                      </p:blipFill>
                      <p:spPr bwMode="auto">
                        <a:xfrm>
                          <a:off x="2020655" y="2854633"/>
                          <a:ext cx="381000" cy="341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23947" name="Group 43"/>
          <p:cNvGrpSpPr>
            <a:grpSpLocks/>
          </p:cNvGrpSpPr>
          <p:nvPr/>
        </p:nvGrpSpPr>
        <p:grpSpPr bwMode="auto">
          <a:xfrm>
            <a:off x="1908175" y="5157788"/>
            <a:ext cx="5572125" cy="790575"/>
            <a:chOff x="1202" y="3249"/>
            <a:chExt cx="3510" cy="498"/>
          </a:xfrm>
        </p:grpSpPr>
        <p:sp>
          <p:nvSpPr>
            <p:cNvPr id="123932" name="Rectangle 28"/>
            <p:cNvSpPr>
              <a:spLocks noChangeArrowheads="1"/>
            </p:cNvSpPr>
            <p:nvPr/>
          </p:nvSpPr>
          <p:spPr bwMode="auto">
            <a:xfrm>
              <a:off x="3016" y="3339"/>
              <a:ext cx="692" cy="40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sz="3000" b="1">
                <a:solidFill>
                  <a:srgbClr val="FF00FF"/>
                </a:solidFill>
                <a:latin typeface="Times New Roman" pitchFamily="18" charset="0"/>
              </a:endParaRPr>
            </a:p>
          </p:txBody>
        </p:sp>
        <p:sp>
          <p:nvSpPr>
            <p:cNvPr id="123933" name="Line 29"/>
            <p:cNvSpPr>
              <a:spLocks noChangeShapeType="1"/>
            </p:cNvSpPr>
            <p:nvPr/>
          </p:nvSpPr>
          <p:spPr bwMode="auto">
            <a:xfrm flipV="1">
              <a:off x="1672" y="3523"/>
              <a:ext cx="1337" cy="1"/>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23934" name="Line 30"/>
            <p:cNvSpPr>
              <a:spLocks noChangeShapeType="1"/>
            </p:cNvSpPr>
            <p:nvPr/>
          </p:nvSpPr>
          <p:spPr bwMode="auto">
            <a:xfrm>
              <a:off x="3696" y="3521"/>
              <a:ext cx="331" cy="0"/>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aphicFrame>
          <p:nvGraphicFramePr>
            <p:cNvPr id="123935" name="Object 31"/>
            <p:cNvGraphicFramePr>
              <a:graphicFrameLocks noChangeAspect="1"/>
            </p:cNvGraphicFramePr>
            <p:nvPr>
              <p:extLst>
                <p:ext uri="{D42A27DB-BD31-4B8C-83A1-F6EECF244321}">
                  <p14:modId xmlns:p14="http://schemas.microsoft.com/office/powerpoint/2010/main" val="4236614300"/>
                </p:ext>
              </p:extLst>
            </p:nvPr>
          </p:nvGraphicFramePr>
          <p:xfrm>
            <a:off x="4195" y="3385"/>
            <a:ext cx="517" cy="276"/>
          </p:xfrm>
          <a:graphic>
            <a:graphicData uri="http://schemas.openxmlformats.org/presentationml/2006/ole">
              <mc:AlternateContent xmlns:mc="http://schemas.openxmlformats.org/markup-compatibility/2006">
                <mc:Choice xmlns:v="urn:schemas-microsoft-com:vml" Requires="v">
                  <p:oleObj spid="_x0000_s272481" name="Equation" r:id="rId15" imgW="419040" imgH="203040" progId="Equation.DSMT4">
                    <p:embed/>
                  </p:oleObj>
                </mc:Choice>
                <mc:Fallback>
                  <p:oleObj name="Equation" r:id="rId15" imgW="419040" imgH="203040" progId="Equation.DSMT4">
                    <p:embed/>
                    <p:pic>
                      <p:nvPicPr>
                        <p:cNvPr id="0" name="Object 31"/>
                        <p:cNvPicPr>
                          <a:picLocks noChangeAspect="1" noChangeArrowheads="1"/>
                        </p:cNvPicPr>
                        <p:nvPr/>
                      </p:nvPicPr>
                      <p:blipFill>
                        <a:blip r:embed="rId16">
                          <a:lum bright="-48000"/>
                        </a:blip>
                        <a:srcRect/>
                        <a:stretch>
                          <a:fillRect/>
                        </a:stretch>
                      </p:blipFill>
                      <p:spPr bwMode="auto">
                        <a:xfrm>
                          <a:off x="4195" y="3385"/>
                          <a:ext cx="517" cy="2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3936" name="Object 32"/>
            <p:cNvGraphicFramePr>
              <a:graphicFrameLocks noChangeAspect="1"/>
            </p:cNvGraphicFramePr>
            <p:nvPr/>
          </p:nvGraphicFramePr>
          <p:xfrm>
            <a:off x="3061" y="3385"/>
            <a:ext cx="517" cy="346"/>
          </p:xfrm>
          <a:graphic>
            <a:graphicData uri="http://schemas.openxmlformats.org/presentationml/2006/ole">
              <mc:AlternateContent xmlns:mc="http://schemas.openxmlformats.org/markup-compatibility/2006">
                <mc:Choice xmlns:v="urn:schemas-microsoft-com:vml" Requires="v">
                  <p:oleObj spid="_x0000_s272482" name="Equation" r:id="rId17" imgW="419040" imgH="253800" progId="Equation.DSMT4">
                    <p:embed/>
                  </p:oleObj>
                </mc:Choice>
                <mc:Fallback>
                  <p:oleObj name="Equation" r:id="rId17" imgW="419040" imgH="253800" progId="Equation.DSMT4">
                    <p:embed/>
                    <p:pic>
                      <p:nvPicPr>
                        <p:cNvPr id="0" name="Object 32"/>
                        <p:cNvPicPr>
                          <a:picLocks noChangeAspect="1" noChangeArrowheads="1"/>
                        </p:cNvPicPr>
                        <p:nvPr/>
                      </p:nvPicPr>
                      <p:blipFill>
                        <a:blip r:embed="rId12">
                          <a:lum bright="-48000"/>
                          <a:extLst>
                            <a:ext uri="{28A0092B-C50C-407E-A947-70E740481C1C}">
                              <a14:useLocalDpi xmlns:a14="http://schemas.microsoft.com/office/drawing/2010/main" val="0"/>
                            </a:ext>
                          </a:extLst>
                        </a:blip>
                        <a:srcRect/>
                        <a:stretch>
                          <a:fillRect/>
                        </a:stretch>
                      </p:blipFill>
                      <p:spPr bwMode="auto">
                        <a:xfrm>
                          <a:off x="3061" y="3385"/>
                          <a:ext cx="517" cy="3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3942" name="Object 38"/>
            <p:cNvGraphicFramePr>
              <a:graphicFrameLocks noChangeAspect="1"/>
            </p:cNvGraphicFramePr>
            <p:nvPr/>
          </p:nvGraphicFramePr>
          <p:xfrm>
            <a:off x="1202" y="3385"/>
            <a:ext cx="391" cy="276"/>
          </p:xfrm>
          <a:graphic>
            <a:graphicData uri="http://schemas.openxmlformats.org/presentationml/2006/ole">
              <mc:AlternateContent xmlns:mc="http://schemas.openxmlformats.org/markup-compatibility/2006">
                <mc:Choice xmlns:v="urn:schemas-microsoft-com:vml" Requires="v">
                  <p:oleObj spid="_x0000_s272483" name="Equation" r:id="rId18" imgW="317160" imgH="203040" progId="Equation.DSMT4">
                    <p:embed/>
                  </p:oleObj>
                </mc:Choice>
                <mc:Fallback>
                  <p:oleObj name="Equation" r:id="rId18" imgW="317160" imgH="203040" progId="Equation.DSMT4">
                    <p:embed/>
                    <p:pic>
                      <p:nvPicPr>
                        <p:cNvPr id="0" name="Object 38"/>
                        <p:cNvPicPr>
                          <a:picLocks noChangeAspect="1" noChangeArrowheads="1"/>
                        </p:cNvPicPr>
                        <p:nvPr/>
                      </p:nvPicPr>
                      <p:blipFill>
                        <a:blip r:embed="rId8">
                          <a:lum bright="-48000"/>
                          <a:extLst>
                            <a:ext uri="{28A0092B-C50C-407E-A947-70E740481C1C}">
                              <a14:useLocalDpi xmlns:a14="http://schemas.microsoft.com/office/drawing/2010/main" val="0"/>
                            </a:ext>
                          </a:extLst>
                        </a:blip>
                        <a:srcRect/>
                        <a:stretch>
                          <a:fillRect/>
                        </a:stretch>
                      </p:blipFill>
                      <p:spPr bwMode="auto">
                        <a:xfrm>
                          <a:off x="1202" y="3385"/>
                          <a:ext cx="391" cy="2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3943" name="Object 39"/>
            <p:cNvGraphicFramePr>
              <a:graphicFrameLocks noChangeAspect="1"/>
            </p:cNvGraphicFramePr>
            <p:nvPr/>
          </p:nvGraphicFramePr>
          <p:xfrm>
            <a:off x="2154" y="3249"/>
            <a:ext cx="240" cy="215"/>
          </p:xfrm>
          <a:graphic>
            <a:graphicData uri="http://schemas.openxmlformats.org/presentationml/2006/ole">
              <mc:AlternateContent xmlns:mc="http://schemas.openxmlformats.org/markup-compatibility/2006">
                <mc:Choice xmlns:v="urn:schemas-microsoft-com:vml" Requires="v">
                  <p:oleObj spid="_x0000_s272484" name="Equation" r:id="rId19" imgW="152280" imgH="139680" progId="Equation.DSMT4">
                    <p:embed/>
                  </p:oleObj>
                </mc:Choice>
                <mc:Fallback>
                  <p:oleObj name="Equation" r:id="rId19" imgW="152280" imgH="139680" progId="Equation.DSMT4">
                    <p:embed/>
                    <p:pic>
                      <p:nvPicPr>
                        <p:cNvPr id="0" name="Object 39"/>
                        <p:cNvPicPr>
                          <a:picLocks noChangeAspect="1" noChangeArrowheads="1"/>
                        </p:cNvPicPr>
                        <p:nvPr/>
                      </p:nvPicPr>
                      <p:blipFill>
                        <a:blip r:embed="rId14">
                          <a:lum bright="-30000"/>
                          <a:extLst>
                            <a:ext uri="{28A0092B-C50C-407E-A947-70E740481C1C}">
                              <a14:useLocalDpi xmlns:a14="http://schemas.microsoft.com/office/drawing/2010/main" val="0"/>
                            </a:ext>
                          </a:extLst>
                        </a:blip>
                        <a:srcRect/>
                        <a:stretch>
                          <a:fillRect/>
                        </a:stretch>
                      </p:blipFill>
                      <p:spPr bwMode="auto">
                        <a:xfrm>
                          <a:off x="2154" y="3249"/>
                          <a:ext cx="240" cy="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3944" name="Line 40"/>
            <p:cNvSpPr>
              <a:spLocks noChangeShapeType="1"/>
            </p:cNvSpPr>
            <p:nvPr/>
          </p:nvSpPr>
          <p:spPr bwMode="auto">
            <a:xfrm>
              <a:off x="2109" y="3524"/>
              <a:ext cx="227"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23909">
                                            <p:txEl>
                                              <p:pRg st="0" end="0"/>
                                            </p:txEl>
                                          </p:spTgt>
                                        </p:tgtEl>
                                        <p:attrNameLst>
                                          <p:attrName>style.visibility</p:attrName>
                                        </p:attrNameLst>
                                      </p:cBhvr>
                                      <p:to>
                                        <p:strVal val="visible"/>
                                      </p:to>
                                    </p:set>
                                    <p:animEffect transition="in" filter="blinds(horizontal)">
                                      <p:cBhvr>
                                        <p:cTn id="7" dur="500"/>
                                        <p:tgtEl>
                                          <p:spTgt spid="12390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23910">
                                            <p:txEl>
                                              <p:pRg st="0" end="0"/>
                                            </p:txEl>
                                          </p:spTgt>
                                        </p:tgtEl>
                                        <p:attrNameLst>
                                          <p:attrName>style.visibility</p:attrName>
                                        </p:attrNameLst>
                                      </p:cBhvr>
                                      <p:to>
                                        <p:strVal val="visible"/>
                                      </p:to>
                                    </p:set>
                                    <p:animEffect transition="in" filter="blinds(horizontal)">
                                      <p:cBhvr>
                                        <p:cTn id="12" dur="500"/>
                                        <p:tgtEl>
                                          <p:spTgt spid="123910">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123906"/>
                                        </p:tgtEl>
                                        <p:attrNameLst>
                                          <p:attrName>style.visibility</p:attrName>
                                        </p:attrNameLst>
                                      </p:cBhvr>
                                      <p:to>
                                        <p:strVal val="visible"/>
                                      </p:to>
                                    </p:set>
                                    <p:anim calcmode="lin" valueType="num">
                                      <p:cBhvr additive="base">
                                        <p:cTn id="17" dur="500" fill="hold"/>
                                        <p:tgtEl>
                                          <p:spTgt spid="123906"/>
                                        </p:tgtEl>
                                        <p:attrNameLst>
                                          <p:attrName>ppt_x</p:attrName>
                                        </p:attrNameLst>
                                      </p:cBhvr>
                                      <p:tavLst>
                                        <p:tav tm="0">
                                          <p:val>
                                            <p:strVal val="#ppt_x"/>
                                          </p:val>
                                        </p:tav>
                                        <p:tav tm="100000">
                                          <p:val>
                                            <p:strVal val="#ppt_x"/>
                                          </p:val>
                                        </p:tav>
                                      </p:tavLst>
                                    </p:anim>
                                    <p:anim calcmode="lin" valueType="num">
                                      <p:cBhvr additive="base">
                                        <p:cTn id="18" dur="500" fill="hold"/>
                                        <p:tgtEl>
                                          <p:spTgt spid="123906"/>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123911">
                                            <p:txEl>
                                              <p:pRg st="0" end="0"/>
                                            </p:txEl>
                                          </p:spTgt>
                                        </p:tgtEl>
                                        <p:attrNameLst>
                                          <p:attrName>style.visibility</p:attrName>
                                        </p:attrNameLst>
                                      </p:cBhvr>
                                      <p:to>
                                        <p:strVal val="visible"/>
                                      </p:to>
                                    </p:set>
                                    <p:animEffect transition="in" filter="blinds(horizontal)">
                                      <p:cBhvr>
                                        <p:cTn id="23" dur="500"/>
                                        <p:tgtEl>
                                          <p:spTgt spid="123911">
                                            <p:txEl>
                                              <p:pRg st="0" end="0"/>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123908"/>
                                        </p:tgtEl>
                                        <p:attrNameLst>
                                          <p:attrName>style.visibility</p:attrName>
                                        </p:attrNameLst>
                                      </p:cBhvr>
                                      <p:to>
                                        <p:strVal val="visible"/>
                                      </p:to>
                                    </p:set>
                                    <p:animEffect transition="in" filter="blinds(horizontal)">
                                      <p:cBhvr>
                                        <p:cTn id="28" dur="500"/>
                                        <p:tgtEl>
                                          <p:spTgt spid="123908"/>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6" presetClass="entr" presetSubtype="16"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circle(in)">
                                      <p:cBhvr>
                                        <p:cTn id="33" dur="2000"/>
                                        <p:tgtEl>
                                          <p:spTgt spid="2"/>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123946"/>
                                        </p:tgtEl>
                                        <p:attrNameLst>
                                          <p:attrName>style.visibility</p:attrName>
                                        </p:attrNameLst>
                                      </p:cBhvr>
                                      <p:to>
                                        <p:strVal val="visible"/>
                                      </p:to>
                                    </p:set>
                                    <p:animEffect transition="in" filter="blinds(horizontal)">
                                      <p:cBhvr>
                                        <p:cTn id="38" dur="500"/>
                                        <p:tgtEl>
                                          <p:spTgt spid="123946"/>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123947"/>
                                        </p:tgtEl>
                                        <p:attrNameLst>
                                          <p:attrName>style.visibility</p:attrName>
                                        </p:attrNameLst>
                                      </p:cBhvr>
                                      <p:to>
                                        <p:strVal val="visible"/>
                                      </p:to>
                                    </p:set>
                                    <p:animEffect transition="in" filter="blinds(horizontal)">
                                      <p:cBhvr>
                                        <p:cTn id="43" dur="500"/>
                                        <p:tgtEl>
                                          <p:spTgt spid="1239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灯片编号占位符 3"/>
          <p:cNvSpPr>
            <a:spLocks noGrp="1"/>
          </p:cNvSpPr>
          <p:nvPr>
            <p:ph type="sldNum" sz="quarter" idx="12"/>
          </p:nvPr>
        </p:nvSpPr>
        <p:spPr/>
        <p:txBody>
          <a:bodyPr/>
          <a:lstStyle/>
          <a:p>
            <a:fld id="{C594908E-04CD-483E-8881-1AA5236E5FE7}" type="slidenum">
              <a:rPr lang="en-US" altLang="zh-CN"/>
              <a:pPr/>
              <a:t>95</a:t>
            </a:fld>
            <a:endParaRPr lang="en-US" altLang="zh-CN"/>
          </a:p>
        </p:txBody>
      </p:sp>
      <p:graphicFrame>
        <p:nvGraphicFramePr>
          <p:cNvPr id="122882" name="Object 2"/>
          <p:cNvGraphicFramePr>
            <a:graphicFrameLocks noChangeAspect="1"/>
          </p:cNvGraphicFramePr>
          <p:nvPr/>
        </p:nvGraphicFramePr>
        <p:xfrm>
          <a:off x="1376363" y="1655763"/>
          <a:ext cx="2235200" cy="465137"/>
        </p:xfrm>
        <a:graphic>
          <a:graphicData uri="http://schemas.openxmlformats.org/presentationml/2006/ole">
            <mc:AlternateContent xmlns:mc="http://schemas.openxmlformats.org/markup-compatibility/2006">
              <mc:Choice xmlns:v="urn:schemas-microsoft-com:vml" Requires="v">
                <p:oleObj spid="_x0000_s123418" name="公式" r:id="rId3" imgW="1028520" imgH="215640" progId="Equation.3">
                  <p:embed/>
                </p:oleObj>
              </mc:Choice>
              <mc:Fallback>
                <p:oleObj name="公式" r:id="rId3" imgW="1028520" imgH="215640" progId="Equation.3">
                  <p:embed/>
                  <p:pic>
                    <p:nvPicPr>
                      <p:cNvPr id="0" name="Object 2"/>
                      <p:cNvPicPr>
                        <a:picLocks noChangeAspect="1" noChangeArrowheads="1"/>
                      </p:cNvPicPr>
                      <p:nvPr/>
                    </p:nvPicPr>
                    <p:blipFill>
                      <a:blip r:embed="rId4">
                        <a:lum bright="-36000"/>
                        <a:extLst>
                          <a:ext uri="{28A0092B-C50C-407E-A947-70E740481C1C}">
                            <a14:useLocalDpi xmlns:a14="http://schemas.microsoft.com/office/drawing/2010/main" val="0"/>
                          </a:ext>
                        </a:extLst>
                      </a:blip>
                      <a:srcRect/>
                      <a:stretch>
                        <a:fillRect/>
                      </a:stretch>
                    </p:blipFill>
                    <p:spPr bwMode="auto">
                      <a:xfrm>
                        <a:off x="1376363" y="1655763"/>
                        <a:ext cx="2235200" cy="465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2883" name="Object 3"/>
          <p:cNvGraphicFramePr>
            <a:graphicFrameLocks noChangeAspect="1"/>
          </p:cNvGraphicFramePr>
          <p:nvPr/>
        </p:nvGraphicFramePr>
        <p:xfrm>
          <a:off x="4716463" y="1700213"/>
          <a:ext cx="2232025" cy="452437"/>
        </p:xfrm>
        <a:graphic>
          <a:graphicData uri="http://schemas.openxmlformats.org/presentationml/2006/ole">
            <mc:AlternateContent xmlns:mc="http://schemas.openxmlformats.org/markup-compatibility/2006">
              <mc:Choice xmlns:v="urn:schemas-microsoft-com:vml" Requires="v">
                <p:oleObj spid="_x0000_s123419" name="公式" r:id="rId5" imgW="1054080" imgH="215640" progId="Equation.3">
                  <p:embed/>
                </p:oleObj>
              </mc:Choice>
              <mc:Fallback>
                <p:oleObj name="公式" r:id="rId5" imgW="1054080" imgH="215640" progId="Equation.3">
                  <p:embed/>
                  <p:pic>
                    <p:nvPicPr>
                      <p:cNvPr id="0" name="Object 3"/>
                      <p:cNvPicPr>
                        <a:picLocks noChangeAspect="1" noChangeArrowheads="1"/>
                      </p:cNvPicPr>
                      <p:nvPr/>
                    </p:nvPicPr>
                    <p:blipFill>
                      <a:blip r:embed="rId6">
                        <a:lum bright="-36000"/>
                        <a:extLst>
                          <a:ext uri="{28A0092B-C50C-407E-A947-70E740481C1C}">
                            <a14:useLocalDpi xmlns:a14="http://schemas.microsoft.com/office/drawing/2010/main" val="0"/>
                          </a:ext>
                        </a:extLst>
                      </a:blip>
                      <a:srcRect/>
                      <a:stretch>
                        <a:fillRect/>
                      </a:stretch>
                    </p:blipFill>
                    <p:spPr bwMode="auto">
                      <a:xfrm>
                        <a:off x="4716463" y="1700213"/>
                        <a:ext cx="2232025" cy="452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2884" name="Object 4"/>
          <p:cNvGraphicFramePr>
            <a:graphicFrameLocks noChangeAspect="1"/>
          </p:cNvGraphicFramePr>
          <p:nvPr/>
        </p:nvGraphicFramePr>
        <p:xfrm>
          <a:off x="1547813" y="2349500"/>
          <a:ext cx="5008562" cy="458788"/>
        </p:xfrm>
        <a:graphic>
          <a:graphicData uri="http://schemas.openxmlformats.org/presentationml/2006/ole">
            <mc:AlternateContent xmlns:mc="http://schemas.openxmlformats.org/markup-compatibility/2006">
              <mc:Choice xmlns:v="urn:schemas-microsoft-com:vml" Requires="v">
                <p:oleObj spid="_x0000_s123420" name="Equation" r:id="rId7" imgW="2463480" imgH="228600" progId="Equation.DSMT4">
                  <p:embed/>
                </p:oleObj>
              </mc:Choice>
              <mc:Fallback>
                <p:oleObj name="Equation" r:id="rId7" imgW="2463480" imgH="228600" progId="Equation.DSMT4">
                  <p:embed/>
                  <p:pic>
                    <p:nvPicPr>
                      <p:cNvPr id="0" name="Object 4"/>
                      <p:cNvPicPr>
                        <a:picLocks noChangeAspect="1" noChangeArrowheads="1"/>
                      </p:cNvPicPr>
                      <p:nvPr/>
                    </p:nvPicPr>
                    <p:blipFill>
                      <a:blip r:embed="rId8">
                        <a:lum bright="-36000"/>
                        <a:extLst>
                          <a:ext uri="{28A0092B-C50C-407E-A947-70E740481C1C}">
                            <a14:useLocalDpi xmlns:a14="http://schemas.microsoft.com/office/drawing/2010/main" val="0"/>
                          </a:ext>
                        </a:extLst>
                      </a:blip>
                      <a:srcRect/>
                      <a:stretch>
                        <a:fillRect/>
                      </a:stretch>
                    </p:blipFill>
                    <p:spPr bwMode="auto">
                      <a:xfrm>
                        <a:off x="1547813" y="2349500"/>
                        <a:ext cx="5008562" cy="458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2885" name="Text Box 5"/>
          <p:cNvSpPr txBox="1">
            <a:spLocks noChangeArrowheads="1"/>
          </p:cNvSpPr>
          <p:nvPr/>
        </p:nvSpPr>
        <p:spPr bwMode="auto">
          <a:xfrm>
            <a:off x="1042988" y="908050"/>
            <a:ext cx="72739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2800" b="1">
                <a:latin typeface="Times New Roman" pitchFamily="18" charset="0"/>
              </a:rPr>
              <a:t>同时满足可加性和比例性（齐次性）。</a:t>
            </a:r>
          </a:p>
        </p:txBody>
      </p:sp>
      <p:sp>
        <p:nvSpPr>
          <p:cNvPr id="122887" name="Text Box 7"/>
          <p:cNvSpPr txBox="1">
            <a:spLocks noChangeArrowheads="1"/>
          </p:cNvSpPr>
          <p:nvPr/>
        </p:nvSpPr>
        <p:spPr bwMode="auto">
          <a:xfrm>
            <a:off x="827088" y="260350"/>
            <a:ext cx="3024187"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叠加原理</a:t>
            </a:r>
          </a:p>
        </p:txBody>
      </p:sp>
      <p:pic>
        <p:nvPicPr>
          <p:cNvPr id="122888" name="Picture 8" descr="2"/>
          <p:cNvPicPr>
            <a:picLocks noChangeAspect="1" noChangeArrowheads="1"/>
          </p:cNvPicPr>
          <p:nvPr/>
        </p:nvPicPr>
        <p:blipFill>
          <a:blip r:embed="rId9">
            <a:lum bright="6000"/>
            <a:extLst>
              <a:ext uri="{28A0092B-C50C-407E-A947-70E740481C1C}">
                <a14:useLocalDpi xmlns:a14="http://schemas.microsoft.com/office/drawing/2010/main" val="0"/>
              </a:ext>
            </a:extLst>
          </a:blip>
          <a:srcRect/>
          <a:stretch>
            <a:fillRect/>
          </a:stretch>
        </p:blipFill>
        <p:spPr bwMode="auto">
          <a:xfrm>
            <a:off x="323850" y="3613150"/>
            <a:ext cx="8640763" cy="3244850"/>
          </a:xfrm>
          <a:prstGeom prst="rect">
            <a:avLst/>
          </a:prstGeom>
          <a:noFill/>
          <a:extLst>
            <a:ext uri="{909E8E84-426E-40DD-AFC4-6F175D3DCCD1}">
              <a14:hiddenFill xmlns:a14="http://schemas.microsoft.com/office/drawing/2010/main">
                <a:solidFill>
                  <a:srgbClr val="FFFFFF"/>
                </a:solidFill>
              </a14:hiddenFill>
            </a:ext>
          </a:extLst>
        </p:spPr>
      </p:pic>
      <p:grpSp>
        <p:nvGrpSpPr>
          <p:cNvPr id="122892" name="Group 12"/>
          <p:cNvGrpSpPr>
            <a:grpSpLocks/>
          </p:cNvGrpSpPr>
          <p:nvPr/>
        </p:nvGrpSpPr>
        <p:grpSpPr bwMode="auto">
          <a:xfrm>
            <a:off x="971550" y="2924175"/>
            <a:ext cx="7273925" cy="519113"/>
            <a:chOff x="612" y="1842"/>
            <a:chExt cx="4582" cy="327"/>
          </a:xfrm>
        </p:grpSpPr>
        <p:sp>
          <p:nvSpPr>
            <p:cNvPr id="122889" name="Text Box 9"/>
            <p:cNvSpPr txBox="1">
              <a:spLocks noChangeArrowheads="1"/>
            </p:cNvSpPr>
            <p:nvPr/>
          </p:nvSpPr>
          <p:spPr bwMode="auto">
            <a:xfrm>
              <a:off x="612" y="1842"/>
              <a:ext cx="4582" cy="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en-US" altLang="zh-CN" sz="2800" b="1">
                  <a:latin typeface="Times New Roman" pitchFamily="18" charset="0"/>
                </a:rPr>
                <a:t>      </a:t>
              </a:r>
              <a:r>
                <a:rPr kumimoji="1" lang="zh-CN" altLang="en-US" sz="2800" b="1">
                  <a:latin typeface="Times New Roman" pitchFamily="18" charset="0"/>
                </a:rPr>
                <a:t>和      可以是实数、也可以是复数。</a:t>
              </a:r>
            </a:p>
          </p:txBody>
        </p:sp>
        <p:graphicFrame>
          <p:nvGraphicFramePr>
            <p:cNvPr id="122890" name="Object 10"/>
            <p:cNvGraphicFramePr>
              <a:graphicFrameLocks noChangeAspect="1"/>
            </p:cNvGraphicFramePr>
            <p:nvPr/>
          </p:nvGraphicFramePr>
          <p:xfrm>
            <a:off x="703" y="1888"/>
            <a:ext cx="195" cy="176"/>
          </p:xfrm>
          <a:graphic>
            <a:graphicData uri="http://schemas.openxmlformats.org/presentationml/2006/ole">
              <mc:AlternateContent xmlns:mc="http://schemas.openxmlformats.org/markup-compatibility/2006">
                <mc:Choice xmlns:v="urn:schemas-microsoft-com:vml" Requires="v">
                  <p:oleObj spid="_x0000_s123421" name="Equation" r:id="rId10" imgW="152280" imgH="139680" progId="Equation.DSMT4">
                    <p:embed/>
                  </p:oleObj>
                </mc:Choice>
                <mc:Fallback>
                  <p:oleObj name="Equation" r:id="rId10" imgW="152280" imgH="139680" progId="Equation.DSMT4">
                    <p:embed/>
                    <p:pic>
                      <p:nvPicPr>
                        <p:cNvPr id="0" name="Object 10"/>
                        <p:cNvPicPr>
                          <a:picLocks noChangeAspect="1" noChangeArrowheads="1"/>
                        </p:cNvPicPr>
                        <p:nvPr/>
                      </p:nvPicPr>
                      <p:blipFill>
                        <a:blip r:embed="rId11">
                          <a:lum bright="-36000"/>
                          <a:extLst>
                            <a:ext uri="{28A0092B-C50C-407E-A947-70E740481C1C}">
                              <a14:useLocalDpi xmlns:a14="http://schemas.microsoft.com/office/drawing/2010/main" val="0"/>
                            </a:ext>
                          </a:extLst>
                        </a:blip>
                        <a:srcRect/>
                        <a:stretch>
                          <a:fillRect/>
                        </a:stretch>
                      </p:blipFill>
                      <p:spPr bwMode="auto">
                        <a:xfrm>
                          <a:off x="703" y="1888"/>
                          <a:ext cx="195" cy="1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2891" name="Object 11"/>
            <p:cNvGraphicFramePr>
              <a:graphicFrameLocks noChangeAspect="1"/>
            </p:cNvGraphicFramePr>
            <p:nvPr/>
          </p:nvGraphicFramePr>
          <p:xfrm>
            <a:off x="1292" y="1888"/>
            <a:ext cx="195" cy="256"/>
          </p:xfrm>
          <a:graphic>
            <a:graphicData uri="http://schemas.openxmlformats.org/presentationml/2006/ole">
              <mc:AlternateContent xmlns:mc="http://schemas.openxmlformats.org/markup-compatibility/2006">
                <mc:Choice xmlns:v="urn:schemas-microsoft-com:vml" Requires="v">
                  <p:oleObj spid="_x0000_s123422" name="Equation" r:id="rId12" imgW="152280" imgH="203040" progId="Equation.DSMT4">
                    <p:embed/>
                  </p:oleObj>
                </mc:Choice>
                <mc:Fallback>
                  <p:oleObj name="Equation" r:id="rId12" imgW="152280" imgH="203040" progId="Equation.DSMT4">
                    <p:embed/>
                    <p:pic>
                      <p:nvPicPr>
                        <p:cNvPr id="0" name="Object 11"/>
                        <p:cNvPicPr>
                          <a:picLocks noChangeAspect="1" noChangeArrowheads="1"/>
                        </p:cNvPicPr>
                        <p:nvPr/>
                      </p:nvPicPr>
                      <p:blipFill>
                        <a:blip r:embed="rId13">
                          <a:lum bright="-36000"/>
                          <a:extLst>
                            <a:ext uri="{28A0092B-C50C-407E-A947-70E740481C1C}">
                              <a14:useLocalDpi xmlns:a14="http://schemas.microsoft.com/office/drawing/2010/main" val="0"/>
                            </a:ext>
                          </a:extLst>
                        </a:blip>
                        <a:srcRect/>
                        <a:stretch>
                          <a:fillRect/>
                        </a:stretch>
                      </p:blipFill>
                      <p:spPr bwMode="auto">
                        <a:xfrm>
                          <a:off x="1292" y="1888"/>
                          <a:ext cx="195" cy="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 name="动作按钮: 前进或下一项 1">
            <a:hlinkClick r:id="rId14" action="ppaction://hlinksldjump" highlightClick="1"/>
          </p:cNvPr>
          <p:cNvSpPr/>
          <p:nvPr/>
        </p:nvSpPr>
        <p:spPr>
          <a:xfrm>
            <a:off x="7884368" y="548680"/>
            <a:ext cx="504056" cy="29110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22887">
                                            <p:txEl>
                                              <p:pRg st="0" end="0"/>
                                            </p:txEl>
                                          </p:spTgt>
                                        </p:tgtEl>
                                        <p:attrNameLst>
                                          <p:attrName>style.visibility</p:attrName>
                                        </p:attrNameLst>
                                      </p:cBhvr>
                                      <p:to>
                                        <p:strVal val="visible"/>
                                      </p:to>
                                    </p:set>
                                    <p:animEffect transition="in" filter="blinds(horizontal)">
                                      <p:cBhvr>
                                        <p:cTn id="7" dur="500"/>
                                        <p:tgtEl>
                                          <p:spTgt spid="1228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2885"/>
                                        </p:tgtEl>
                                        <p:attrNameLst>
                                          <p:attrName>style.visibility</p:attrName>
                                        </p:attrNameLst>
                                      </p:cBhvr>
                                      <p:to>
                                        <p:strVal val="visible"/>
                                      </p:to>
                                    </p:set>
                                    <p:animEffect transition="in" filter="blinds(horizontal)">
                                      <p:cBhvr>
                                        <p:cTn id="12" dur="500"/>
                                        <p:tgtEl>
                                          <p:spTgt spid="12288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22882"/>
                                        </p:tgtEl>
                                        <p:attrNameLst>
                                          <p:attrName>style.visibility</p:attrName>
                                        </p:attrNameLst>
                                      </p:cBhvr>
                                      <p:to>
                                        <p:strVal val="visible"/>
                                      </p:to>
                                    </p:set>
                                    <p:animEffect transition="in" filter="blinds(horizontal)">
                                      <p:cBhvr>
                                        <p:cTn id="17" dur="500"/>
                                        <p:tgtEl>
                                          <p:spTgt spid="12288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22883"/>
                                        </p:tgtEl>
                                        <p:attrNameLst>
                                          <p:attrName>style.visibility</p:attrName>
                                        </p:attrNameLst>
                                      </p:cBhvr>
                                      <p:to>
                                        <p:strVal val="visible"/>
                                      </p:to>
                                    </p:set>
                                    <p:animEffect transition="in" filter="blinds(horizontal)">
                                      <p:cBhvr>
                                        <p:cTn id="22" dur="500"/>
                                        <p:tgtEl>
                                          <p:spTgt spid="12288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22884"/>
                                        </p:tgtEl>
                                        <p:attrNameLst>
                                          <p:attrName>style.visibility</p:attrName>
                                        </p:attrNameLst>
                                      </p:cBhvr>
                                      <p:to>
                                        <p:strVal val="visible"/>
                                      </p:to>
                                    </p:set>
                                    <p:animEffect transition="in" filter="blinds(horizontal)">
                                      <p:cBhvr>
                                        <p:cTn id="27" dur="500"/>
                                        <p:tgtEl>
                                          <p:spTgt spid="12288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nodeType="clickEffect">
                                  <p:stCondLst>
                                    <p:cond delay="0"/>
                                  </p:stCondLst>
                                  <p:childTnLst>
                                    <p:set>
                                      <p:cBhvr>
                                        <p:cTn id="31" dur="1" fill="hold">
                                          <p:stCondLst>
                                            <p:cond delay="0"/>
                                          </p:stCondLst>
                                        </p:cTn>
                                        <p:tgtEl>
                                          <p:spTgt spid="122892"/>
                                        </p:tgtEl>
                                        <p:attrNameLst>
                                          <p:attrName>style.visibility</p:attrName>
                                        </p:attrNameLst>
                                      </p:cBhvr>
                                      <p:to>
                                        <p:strVal val="visible"/>
                                      </p:to>
                                    </p:set>
                                    <p:anim calcmode="lin" valueType="num">
                                      <p:cBhvr additive="base">
                                        <p:cTn id="32" dur="500" fill="hold"/>
                                        <p:tgtEl>
                                          <p:spTgt spid="122892"/>
                                        </p:tgtEl>
                                        <p:attrNameLst>
                                          <p:attrName>ppt_x</p:attrName>
                                        </p:attrNameLst>
                                      </p:cBhvr>
                                      <p:tavLst>
                                        <p:tav tm="0">
                                          <p:val>
                                            <p:strVal val="#ppt_x"/>
                                          </p:val>
                                        </p:tav>
                                        <p:tav tm="100000">
                                          <p:val>
                                            <p:strVal val="#ppt_x"/>
                                          </p:val>
                                        </p:tav>
                                      </p:tavLst>
                                    </p:anim>
                                    <p:anim calcmode="lin" valueType="num">
                                      <p:cBhvr additive="base">
                                        <p:cTn id="33" dur="500" fill="hold"/>
                                        <p:tgtEl>
                                          <p:spTgt spid="122892"/>
                                        </p:tgtEl>
                                        <p:attrNameLst>
                                          <p:attrName>ppt_y</p:attrName>
                                        </p:attrNameLst>
                                      </p:cBhvr>
                                      <p:tavLst>
                                        <p:tav tm="0">
                                          <p:val>
                                            <p:strVal val="1+#ppt_h/2"/>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4" fill="hold" nodeType="clickEffect">
                                  <p:stCondLst>
                                    <p:cond delay="0"/>
                                  </p:stCondLst>
                                  <p:childTnLst>
                                    <p:set>
                                      <p:cBhvr>
                                        <p:cTn id="37" dur="1" fill="hold">
                                          <p:stCondLst>
                                            <p:cond delay="0"/>
                                          </p:stCondLst>
                                        </p:cTn>
                                        <p:tgtEl>
                                          <p:spTgt spid="122888"/>
                                        </p:tgtEl>
                                        <p:attrNameLst>
                                          <p:attrName>style.visibility</p:attrName>
                                        </p:attrNameLst>
                                      </p:cBhvr>
                                      <p:to>
                                        <p:strVal val="visible"/>
                                      </p:to>
                                    </p:set>
                                    <p:anim calcmode="lin" valueType="num">
                                      <p:cBhvr additive="base">
                                        <p:cTn id="38" dur="500" fill="hold"/>
                                        <p:tgtEl>
                                          <p:spTgt spid="122888"/>
                                        </p:tgtEl>
                                        <p:attrNameLst>
                                          <p:attrName>ppt_x</p:attrName>
                                        </p:attrNameLst>
                                      </p:cBhvr>
                                      <p:tavLst>
                                        <p:tav tm="0">
                                          <p:val>
                                            <p:strVal val="#ppt_x"/>
                                          </p:val>
                                        </p:tav>
                                        <p:tav tm="100000">
                                          <p:val>
                                            <p:strVal val="#ppt_x"/>
                                          </p:val>
                                        </p:tav>
                                      </p:tavLst>
                                    </p:anim>
                                    <p:anim calcmode="lin" valueType="num">
                                      <p:cBhvr additive="base">
                                        <p:cTn id="39" dur="500" fill="hold"/>
                                        <p:tgtEl>
                                          <p:spTgt spid="1228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5"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p:cNvSpPr>
            <a:spLocks noGrp="1"/>
          </p:cNvSpPr>
          <p:nvPr>
            <p:ph type="sldNum" sz="quarter" idx="12"/>
          </p:nvPr>
        </p:nvSpPr>
        <p:spPr/>
        <p:txBody>
          <a:bodyPr/>
          <a:lstStyle/>
          <a:p>
            <a:fld id="{855A3F6E-6798-4610-AAD4-71F74CE57CE5}" type="slidenum">
              <a:rPr lang="en-US" altLang="zh-CN"/>
              <a:pPr/>
              <a:t>96</a:t>
            </a:fld>
            <a:endParaRPr lang="en-US" altLang="zh-CN"/>
          </a:p>
        </p:txBody>
      </p:sp>
      <p:sp>
        <p:nvSpPr>
          <p:cNvPr id="33794" name="Text Box 2"/>
          <p:cNvSpPr txBox="1">
            <a:spLocks noChangeArrowheads="1"/>
          </p:cNvSpPr>
          <p:nvPr/>
        </p:nvSpPr>
        <p:spPr bwMode="auto">
          <a:xfrm>
            <a:off x="395288" y="620713"/>
            <a:ext cx="7848600" cy="3506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457200" indent="-457200">
              <a:spcBef>
                <a:spcPct val="50000"/>
              </a:spcBef>
              <a:buFont typeface="Wingdings" pitchFamily="2" charset="2"/>
              <a:buChar char="u"/>
            </a:pPr>
            <a:r>
              <a:rPr kumimoji="1" lang="zh-CN" altLang="en-US" sz="3200" b="1" dirty="0">
                <a:latin typeface="Times New Roman" pitchFamily="18" charset="0"/>
              </a:rPr>
              <a:t>线性系统的一个重要性质</a:t>
            </a:r>
          </a:p>
          <a:p>
            <a:pPr>
              <a:spcBef>
                <a:spcPct val="50000"/>
              </a:spcBef>
            </a:pPr>
            <a:r>
              <a:rPr kumimoji="1" lang="zh-CN" altLang="en-US" sz="3200" b="1" dirty="0">
                <a:latin typeface="Times New Roman" pitchFamily="18" charset="0"/>
              </a:rPr>
              <a:t>     </a:t>
            </a:r>
            <a:r>
              <a:rPr kumimoji="1" lang="zh-CN" altLang="en-US" sz="3200" b="1" dirty="0">
                <a:solidFill>
                  <a:srgbClr val="FF0000"/>
                </a:solidFill>
                <a:latin typeface="Times New Roman" pitchFamily="18" charset="0"/>
              </a:rPr>
              <a:t>零输入产生零输出</a:t>
            </a:r>
          </a:p>
          <a:p>
            <a:pPr>
              <a:spcBef>
                <a:spcPct val="50000"/>
              </a:spcBef>
            </a:pPr>
            <a:r>
              <a:rPr kumimoji="1" lang="zh-CN" altLang="en-US" sz="3200" b="1" dirty="0">
                <a:latin typeface="Times New Roman" pitchFamily="18" charset="0"/>
              </a:rPr>
              <a:t>       即，若系统在全部时间内为零输入时，</a:t>
            </a:r>
          </a:p>
          <a:p>
            <a:pPr>
              <a:spcBef>
                <a:spcPct val="50000"/>
              </a:spcBef>
            </a:pPr>
            <a:r>
              <a:rPr kumimoji="1" lang="zh-CN" altLang="en-US" sz="3200" b="1" dirty="0">
                <a:latin typeface="Times New Roman" pitchFamily="18" charset="0"/>
              </a:rPr>
              <a:t>       系统的输出必为零。</a:t>
            </a:r>
          </a:p>
          <a:p>
            <a:pPr>
              <a:spcBef>
                <a:spcPct val="50000"/>
              </a:spcBef>
            </a:pPr>
            <a:r>
              <a:rPr kumimoji="1" lang="zh-CN" altLang="en-US" sz="3200" b="1" dirty="0">
                <a:latin typeface="Times New Roman" pitchFamily="18" charset="0"/>
              </a:rPr>
              <a:t>   证明：采用比例性性质</a:t>
            </a:r>
          </a:p>
        </p:txBody>
      </p:sp>
      <p:graphicFrame>
        <p:nvGraphicFramePr>
          <p:cNvPr id="33795" name="Object 3"/>
          <p:cNvGraphicFramePr>
            <a:graphicFrameLocks noChangeAspect="1"/>
          </p:cNvGraphicFramePr>
          <p:nvPr>
            <p:extLst>
              <p:ext uri="{D42A27DB-BD31-4B8C-83A1-F6EECF244321}">
                <p14:modId xmlns:p14="http://schemas.microsoft.com/office/powerpoint/2010/main" val="3063210133"/>
              </p:ext>
            </p:extLst>
          </p:nvPr>
        </p:nvGraphicFramePr>
        <p:xfrm>
          <a:off x="1692275" y="4365625"/>
          <a:ext cx="6483350" cy="544513"/>
        </p:xfrm>
        <a:graphic>
          <a:graphicData uri="http://schemas.openxmlformats.org/presentationml/2006/ole">
            <mc:AlternateContent xmlns:mc="http://schemas.openxmlformats.org/markup-compatibility/2006">
              <mc:Choice xmlns:v="urn:schemas-microsoft-com:vml" Requires="v">
                <p:oleObj spid="_x0000_s34218" name="Equation" r:id="rId3" imgW="2425680" imgH="203040" progId="Equation.DSMT4">
                  <p:embed/>
                </p:oleObj>
              </mc:Choice>
              <mc:Fallback>
                <p:oleObj name="Equation" r:id="rId3" imgW="2425680" imgH="203040" progId="Equation.DSMT4">
                  <p:embed/>
                  <p:pic>
                    <p:nvPicPr>
                      <p:cNvPr id="0" name="Object 3"/>
                      <p:cNvPicPr>
                        <a:picLocks noChangeAspect="1" noChangeArrowheads="1"/>
                      </p:cNvPicPr>
                      <p:nvPr/>
                    </p:nvPicPr>
                    <p:blipFill>
                      <a:blip r:embed="rId4">
                        <a:lum bright="-38000"/>
                        <a:extLst>
                          <a:ext uri="{28A0092B-C50C-407E-A947-70E740481C1C}">
                            <a14:useLocalDpi xmlns:a14="http://schemas.microsoft.com/office/drawing/2010/main" val="0"/>
                          </a:ext>
                        </a:extLst>
                      </a:blip>
                      <a:srcRect/>
                      <a:stretch>
                        <a:fillRect/>
                      </a:stretch>
                    </p:blipFill>
                    <p:spPr bwMode="auto">
                      <a:xfrm>
                        <a:off x="1692275" y="4365625"/>
                        <a:ext cx="6483350" cy="5445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33796" name="Object 4"/>
          <p:cNvGraphicFramePr>
            <a:graphicFrameLocks noChangeAspect="1"/>
          </p:cNvGraphicFramePr>
          <p:nvPr>
            <p:extLst>
              <p:ext uri="{D42A27DB-BD31-4B8C-83A1-F6EECF244321}">
                <p14:modId xmlns:p14="http://schemas.microsoft.com/office/powerpoint/2010/main" val="3213398274"/>
              </p:ext>
            </p:extLst>
          </p:nvPr>
        </p:nvGraphicFramePr>
        <p:xfrm>
          <a:off x="4860032" y="5084763"/>
          <a:ext cx="3871913" cy="585788"/>
        </p:xfrm>
        <a:graphic>
          <a:graphicData uri="http://schemas.openxmlformats.org/presentationml/2006/ole">
            <mc:AlternateContent xmlns:mc="http://schemas.openxmlformats.org/markup-compatibility/2006">
              <mc:Choice xmlns:v="urn:schemas-microsoft-com:vml" Requires="v">
                <p:oleObj spid="_x0000_s34219" name="Equation" r:id="rId5" imgW="1346040" imgH="203040" progId="Equation.DSMT4">
                  <p:embed/>
                </p:oleObj>
              </mc:Choice>
              <mc:Fallback>
                <p:oleObj name="Equation" r:id="rId5" imgW="1346040" imgH="203040" progId="Equation.DSMT4">
                  <p:embed/>
                  <p:pic>
                    <p:nvPicPr>
                      <p:cNvPr id="0" name="Object 4"/>
                      <p:cNvPicPr>
                        <a:picLocks noChangeAspect="1" noChangeArrowheads="1"/>
                      </p:cNvPicPr>
                      <p:nvPr/>
                    </p:nvPicPr>
                    <p:blipFill>
                      <a:blip r:embed="rId6">
                        <a:lum bright="-38000"/>
                      </a:blip>
                      <a:srcRect/>
                      <a:stretch>
                        <a:fillRect/>
                      </a:stretch>
                    </p:blipFill>
                    <p:spPr bwMode="auto">
                      <a:xfrm>
                        <a:off x="4860032" y="5084763"/>
                        <a:ext cx="3871913" cy="5857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7" name="Object 4"/>
          <p:cNvGraphicFramePr>
            <a:graphicFrameLocks noChangeAspect="1"/>
          </p:cNvGraphicFramePr>
          <p:nvPr>
            <p:extLst>
              <p:ext uri="{D42A27DB-BD31-4B8C-83A1-F6EECF244321}">
                <p14:modId xmlns:p14="http://schemas.microsoft.com/office/powerpoint/2010/main" val="1251231289"/>
              </p:ext>
            </p:extLst>
          </p:nvPr>
        </p:nvGraphicFramePr>
        <p:xfrm>
          <a:off x="2474119" y="5898743"/>
          <a:ext cx="3690937" cy="585788"/>
        </p:xfrm>
        <a:graphic>
          <a:graphicData uri="http://schemas.openxmlformats.org/presentationml/2006/ole">
            <mc:AlternateContent xmlns:mc="http://schemas.openxmlformats.org/markup-compatibility/2006">
              <mc:Choice xmlns:v="urn:schemas-microsoft-com:vml" Requires="v">
                <p:oleObj spid="_x0000_s34220" name="Equation" r:id="rId7" imgW="1282680" imgH="203040" progId="Equation.DSMT4">
                  <p:embed/>
                </p:oleObj>
              </mc:Choice>
              <mc:Fallback>
                <p:oleObj name="Equation" r:id="rId7" imgW="1282680" imgH="203040" progId="Equation.DSMT4">
                  <p:embed/>
                  <p:pic>
                    <p:nvPicPr>
                      <p:cNvPr id="0" name=""/>
                      <p:cNvPicPr>
                        <a:picLocks noChangeAspect="1" noChangeArrowheads="1"/>
                      </p:cNvPicPr>
                      <p:nvPr/>
                    </p:nvPicPr>
                    <p:blipFill>
                      <a:blip r:embed="rId8">
                        <a:lum bright="-38000"/>
                      </a:blip>
                      <a:srcRect/>
                      <a:stretch>
                        <a:fillRect/>
                      </a:stretch>
                    </p:blipFill>
                    <p:spPr bwMode="auto">
                      <a:xfrm>
                        <a:off x="2474119" y="5898743"/>
                        <a:ext cx="3690937" cy="5857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8" name="Text Box 10"/>
          <p:cNvSpPr txBox="1">
            <a:spLocks noChangeArrowheads="1"/>
          </p:cNvSpPr>
          <p:nvPr/>
        </p:nvSpPr>
        <p:spPr bwMode="auto">
          <a:xfrm>
            <a:off x="541594" y="5877272"/>
            <a:ext cx="4104630"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spcBef>
                <a:spcPct val="50000"/>
              </a:spcBef>
            </a:pPr>
            <a:r>
              <a:rPr kumimoji="1" lang="zh-CN" altLang="en-US" sz="3200" b="1" dirty="0" smtClean="0">
                <a:latin typeface="Times New Roman" pitchFamily="18" charset="0"/>
              </a:rPr>
              <a:t>输出为</a:t>
            </a:r>
            <a:endParaRPr kumimoji="1" lang="en-US" altLang="zh-CN" sz="3200" b="1" dirty="0">
              <a:latin typeface="Times New Roman" pitchFamily="18" charset="0"/>
            </a:endParaRPr>
          </a:p>
        </p:txBody>
      </p:sp>
      <p:grpSp>
        <p:nvGrpSpPr>
          <p:cNvPr id="2" name="组合 1"/>
          <p:cNvGrpSpPr/>
          <p:nvPr/>
        </p:nvGrpSpPr>
        <p:grpSpPr>
          <a:xfrm>
            <a:off x="539378" y="5084763"/>
            <a:ext cx="4320654" cy="584775"/>
            <a:chOff x="539378" y="5084763"/>
            <a:chExt cx="4320654" cy="584775"/>
          </a:xfrm>
        </p:grpSpPr>
        <p:sp>
          <p:nvSpPr>
            <p:cNvPr id="33802" name="Text Box 10"/>
            <p:cNvSpPr txBox="1">
              <a:spLocks noChangeArrowheads="1"/>
            </p:cNvSpPr>
            <p:nvPr/>
          </p:nvSpPr>
          <p:spPr bwMode="auto">
            <a:xfrm>
              <a:off x="539378" y="5084763"/>
              <a:ext cx="4320654"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spcBef>
                  <a:spcPct val="50000"/>
                </a:spcBef>
              </a:pPr>
              <a:r>
                <a:rPr kumimoji="1" lang="zh-CN" altLang="en-US" sz="3200" b="1" dirty="0">
                  <a:latin typeface="Times New Roman" pitchFamily="18" charset="0"/>
                </a:rPr>
                <a:t>取</a:t>
              </a:r>
              <a:r>
                <a:rPr kumimoji="1" lang="zh-CN" altLang="en-US" sz="3200" b="1" dirty="0" smtClean="0">
                  <a:latin typeface="Times New Roman" pitchFamily="18" charset="0"/>
                </a:rPr>
                <a:t>系数               输入为</a:t>
              </a:r>
              <a:endParaRPr kumimoji="1" lang="en-US" altLang="zh-CN" sz="3200" b="1" dirty="0">
                <a:latin typeface="Times New Roman" pitchFamily="18" charset="0"/>
              </a:endParaRPr>
            </a:p>
          </p:txBody>
        </p:sp>
        <p:graphicFrame>
          <p:nvGraphicFramePr>
            <p:cNvPr id="9" name="Object 3"/>
            <p:cNvGraphicFramePr>
              <a:graphicFrameLocks noChangeAspect="1"/>
            </p:cNvGraphicFramePr>
            <p:nvPr>
              <p:extLst>
                <p:ext uri="{D42A27DB-BD31-4B8C-83A1-F6EECF244321}">
                  <p14:modId xmlns:p14="http://schemas.microsoft.com/office/powerpoint/2010/main" val="2615111957"/>
                </p:ext>
              </p:extLst>
            </p:nvPr>
          </p:nvGraphicFramePr>
          <p:xfrm>
            <a:off x="2083528" y="5139025"/>
            <a:ext cx="1020762" cy="476250"/>
          </p:xfrm>
          <a:graphic>
            <a:graphicData uri="http://schemas.openxmlformats.org/presentationml/2006/ole">
              <mc:AlternateContent xmlns:mc="http://schemas.openxmlformats.org/markup-compatibility/2006">
                <mc:Choice xmlns:v="urn:schemas-microsoft-com:vml" Requires="v">
                  <p:oleObj spid="_x0000_s34221" name="Equation" r:id="rId9" imgW="380880" imgH="177480" progId="Equation.DSMT4">
                    <p:embed/>
                  </p:oleObj>
                </mc:Choice>
                <mc:Fallback>
                  <p:oleObj name="Equation" r:id="rId9" imgW="380880" imgH="177480" progId="Equation.DSMT4">
                    <p:embed/>
                    <p:pic>
                      <p:nvPicPr>
                        <p:cNvPr id="0" name=""/>
                        <p:cNvPicPr>
                          <a:picLocks noChangeAspect="1" noChangeArrowheads="1"/>
                        </p:cNvPicPr>
                        <p:nvPr/>
                      </p:nvPicPr>
                      <p:blipFill>
                        <a:blip r:embed="rId10">
                          <a:lum bright="-38000"/>
                        </a:blip>
                        <a:srcRect/>
                        <a:stretch>
                          <a:fillRect/>
                        </a:stretch>
                      </p:blipFill>
                      <p:spPr bwMode="auto">
                        <a:xfrm>
                          <a:off x="2083528" y="5139025"/>
                          <a:ext cx="1020762" cy="4762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3794">
                                            <p:txEl>
                                              <p:pRg st="0" end="0"/>
                                            </p:txEl>
                                          </p:spTgt>
                                        </p:tgtEl>
                                        <p:attrNameLst>
                                          <p:attrName>style.visibility</p:attrName>
                                        </p:attrNameLst>
                                      </p:cBhvr>
                                      <p:to>
                                        <p:strVal val="visible"/>
                                      </p:to>
                                    </p:set>
                                    <p:animEffect transition="in" filter="box(in)">
                                      <p:cBhvr>
                                        <p:cTn id="7" dur="500"/>
                                        <p:tgtEl>
                                          <p:spTgt spid="3379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3794">
                                            <p:txEl>
                                              <p:pRg st="1" end="1"/>
                                            </p:txEl>
                                          </p:spTgt>
                                        </p:tgtEl>
                                        <p:attrNameLst>
                                          <p:attrName>style.visibility</p:attrName>
                                        </p:attrNameLst>
                                      </p:cBhvr>
                                      <p:to>
                                        <p:strVal val="visible"/>
                                      </p:to>
                                    </p:set>
                                    <p:animEffect transition="in" filter="box(in)">
                                      <p:cBhvr>
                                        <p:cTn id="12" dur="500"/>
                                        <p:tgtEl>
                                          <p:spTgt spid="3379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33794">
                                            <p:txEl>
                                              <p:pRg st="2" end="2"/>
                                            </p:txEl>
                                          </p:spTgt>
                                        </p:tgtEl>
                                        <p:attrNameLst>
                                          <p:attrName>style.visibility</p:attrName>
                                        </p:attrNameLst>
                                      </p:cBhvr>
                                      <p:to>
                                        <p:strVal val="visible"/>
                                      </p:to>
                                    </p:set>
                                    <p:animEffect transition="in" filter="box(in)">
                                      <p:cBhvr>
                                        <p:cTn id="17" dur="500"/>
                                        <p:tgtEl>
                                          <p:spTgt spid="33794">
                                            <p:txEl>
                                              <p:pRg st="2" end="2"/>
                                            </p:txEl>
                                          </p:spTgt>
                                        </p:tgtEl>
                                      </p:cBhvr>
                                    </p:animEffect>
                                  </p:childTnLst>
                                </p:cTn>
                              </p:par>
                              <p:par>
                                <p:cTn id="18" presetID="4" presetClass="entr" presetSubtype="16" fill="hold" nodeType="withEffect">
                                  <p:stCondLst>
                                    <p:cond delay="0"/>
                                  </p:stCondLst>
                                  <p:childTnLst>
                                    <p:set>
                                      <p:cBhvr>
                                        <p:cTn id="19" dur="1" fill="hold">
                                          <p:stCondLst>
                                            <p:cond delay="0"/>
                                          </p:stCondLst>
                                        </p:cTn>
                                        <p:tgtEl>
                                          <p:spTgt spid="33794">
                                            <p:txEl>
                                              <p:pRg st="3" end="3"/>
                                            </p:txEl>
                                          </p:spTgt>
                                        </p:tgtEl>
                                        <p:attrNameLst>
                                          <p:attrName>style.visibility</p:attrName>
                                        </p:attrNameLst>
                                      </p:cBhvr>
                                      <p:to>
                                        <p:strVal val="visible"/>
                                      </p:to>
                                    </p:set>
                                    <p:animEffect transition="in" filter="box(in)">
                                      <p:cBhvr>
                                        <p:cTn id="20" dur="500"/>
                                        <p:tgtEl>
                                          <p:spTgt spid="33794">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16" fill="hold" nodeType="clickEffect">
                                  <p:stCondLst>
                                    <p:cond delay="0"/>
                                  </p:stCondLst>
                                  <p:childTnLst>
                                    <p:set>
                                      <p:cBhvr>
                                        <p:cTn id="24" dur="1" fill="hold">
                                          <p:stCondLst>
                                            <p:cond delay="0"/>
                                          </p:stCondLst>
                                        </p:cTn>
                                        <p:tgtEl>
                                          <p:spTgt spid="33794">
                                            <p:txEl>
                                              <p:pRg st="4" end="4"/>
                                            </p:txEl>
                                          </p:spTgt>
                                        </p:tgtEl>
                                        <p:attrNameLst>
                                          <p:attrName>style.visibility</p:attrName>
                                        </p:attrNameLst>
                                      </p:cBhvr>
                                      <p:to>
                                        <p:strVal val="visible"/>
                                      </p:to>
                                    </p:set>
                                    <p:animEffect transition="in" filter="box(in)">
                                      <p:cBhvr>
                                        <p:cTn id="25" dur="500"/>
                                        <p:tgtEl>
                                          <p:spTgt spid="33794">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ntr" presetSubtype="16" fill="hold" nodeType="clickEffect">
                                  <p:stCondLst>
                                    <p:cond delay="0"/>
                                  </p:stCondLst>
                                  <p:childTnLst>
                                    <p:set>
                                      <p:cBhvr>
                                        <p:cTn id="29" dur="1" fill="hold">
                                          <p:stCondLst>
                                            <p:cond delay="0"/>
                                          </p:stCondLst>
                                        </p:cTn>
                                        <p:tgtEl>
                                          <p:spTgt spid="33795"/>
                                        </p:tgtEl>
                                        <p:attrNameLst>
                                          <p:attrName>style.visibility</p:attrName>
                                        </p:attrNameLst>
                                      </p:cBhvr>
                                      <p:to>
                                        <p:strVal val="visible"/>
                                      </p:to>
                                    </p:set>
                                    <p:animEffect transition="in" filter="box(in)">
                                      <p:cBhvr>
                                        <p:cTn id="30" dur="500"/>
                                        <p:tgtEl>
                                          <p:spTgt spid="3379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fill="hold"/>
                                        <p:tgtEl>
                                          <p:spTgt spid="2"/>
                                        </p:tgtEl>
                                        <p:attrNameLst>
                                          <p:attrName>ppt_x</p:attrName>
                                        </p:attrNameLst>
                                      </p:cBhvr>
                                      <p:tavLst>
                                        <p:tav tm="0">
                                          <p:val>
                                            <p:strVal val="#ppt_x"/>
                                          </p:val>
                                        </p:tav>
                                        <p:tav tm="100000">
                                          <p:val>
                                            <p:strVal val="#ppt_x"/>
                                          </p:val>
                                        </p:tav>
                                      </p:tavLst>
                                    </p:anim>
                                    <p:anim calcmode="lin" valueType="num">
                                      <p:cBhvr additive="base">
                                        <p:cTn id="3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 presetClass="entr" presetSubtype="16" fill="hold" nodeType="clickEffect">
                                  <p:stCondLst>
                                    <p:cond delay="0"/>
                                  </p:stCondLst>
                                  <p:childTnLst>
                                    <p:set>
                                      <p:cBhvr>
                                        <p:cTn id="40" dur="1" fill="hold">
                                          <p:stCondLst>
                                            <p:cond delay="0"/>
                                          </p:stCondLst>
                                        </p:cTn>
                                        <p:tgtEl>
                                          <p:spTgt spid="33796"/>
                                        </p:tgtEl>
                                        <p:attrNameLst>
                                          <p:attrName>style.visibility</p:attrName>
                                        </p:attrNameLst>
                                      </p:cBhvr>
                                      <p:to>
                                        <p:strVal val="visible"/>
                                      </p:to>
                                    </p:set>
                                    <p:animEffect transition="in" filter="box(in)">
                                      <p:cBhvr>
                                        <p:cTn id="41" dur="500"/>
                                        <p:tgtEl>
                                          <p:spTgt spid="33796"/>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nodeType="clickEffect">
                                  <p:stCondLst>
                                    <p:cond delay="0"/>
                                  </p:stCondLst>
                                  <p:childTnLst>
                                    <p:set>
                                      <p:cBhvr>
                                        <p:cTn id="45" dur="1" fill="hold">
                                          <p:stCondLst>
                                            <p:cond delay="0"/>
                                          </p:stCondLst>
                                        </p:cTn>
                                        <p:tgtEl>
                                          <p:spTgt spid="8">
                                            <p:txEl>
                                              <p:pRg st="0" end="0"/>
                                            </p:txEl>
                                          </p:spTgt>
                                        </p:tgtEl>
                                        <p:attrNameLst>
                                          <p:attrName>style.visibility</p:attrName>
                                        </p:attrNameLst>
                                      </p:cBhvr>
                                      <p:to>
                                        <p:strVal val="visible"/>
                                      </p:to>
                                    </p:set>
                                    <p:animEffect transition="in" filter="box(in)">
                                      <p:cBhvr>
                                        <p:cTn id="46" dur="500"/>
                                        <p:tgtEl>
                                          <p:spTgt spid="8">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4" presetClass="entr" presetSubtype="16" fill="hold" nodeType="click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box(in)">
                                      <p:cBhvr>
                                        <p:cTn id="5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3"/>
          <p:cNvSpPr>
            <a:spLocks noGrp="1"/>
          </p:cNvSpPr>
          <p:nvPr>
            <p:ph type="sldNum" sz="quarter" idx="12"/>
          </p:nvPr>
        </p:nvSpPr>
        <p:spPr/>
        <p:txBody>
          <a:bodyPr/>
          <a:lstStyle/>
          <a:p>
            <a:fld id="{0A1D6DDD-4E83-4C06-98EB-73F83B1C44E0}" type="slidenum">
              <a:rPr lang="en-US" altLang="zh-CN"/>
              <a:pPr/>
              <a:t>97</a:t>
            </a:fld>
            <a:endParaRPr lang="en-US" altLang="zh-CN"/>
          </a:p>
        </p:txBody>
      </p:sp>
      <p:sp>
        <p:nvSpPr>
          <p:cNvPr id="124930" name="Text Box 2"/>
          <p:cNvSpPr txBox="1">
            <a:spLocks noChangeArrowheads="1"/>
          </p:cNvSpPr>
          <p:nvPr/>
        </p:nvSpPr>
        <p:spPr bwMode="auto">
          <a:xfrm>
            <a:off x="395288" y="0"/>
            <a:ext cx="7848600" cy="5702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如何证明系统是线性系统？</a:t>
            </a:r>
          </a:p>
          <a:p>
            <a:pPr>
              <a:spcBef>
                <a:spcPct val="50000"/>
              </a:spcBef>
            </a:pPr>
            <a:r>
              <a:rPr kumimoji="1" lang="zh-CN" altLang="en-US" sz="3200" b="1">
                <a:latin typeface="Times New Roman" pitchFamily="18" charset="0"/>
              </a:rPr>
              <a:t>（</a:t>
            </a:r>
            <a:r>
              <a:rPr kumimoji="1" lang="en-US" altLang="zh-CN" sz="3200" b="1">
                <a:latin typeface="Times New Roman" pitchFamily="18" charset="0"/>
              </a:rPr>
              <a:t>1</a:t>
            </a:r>
            <a:r>
              <a:rPr kumimoji="1" lang="zh-CN" altLang="en-US" sz="3200" b="1">
                <a:latin typeface="Times New Roman" pitchFamily="18" charset="0"/>
              </a:rPr>
              <a:t>）满足可加性</a:t>
            </a:r>
          </a:p>
          <a:p>
            <a:pPr>
              <a:spcBef>
                <a:spcPct val="50000"/>
              </a:spcBef>
            </a:pPr>
            <a:r>
              <a:rPr kumimoji="1" lang="zh-CN" altLang="en-US" sz="3200" b="1">
                <a:latin typeface="Times New Roman" pitchFamily="18" charset="0"/>
              </a:rPr>
              <a:t>       若：</a:t>
            </a:r>
          </a:p>
          <a:p>
            <a:pPr>
              <a:spcBef>
                <a:spcPct val="50000"/>
              </a:spcBef>
            </a:pPr>
            <a:r>
              <a:rPr kumimoji="1" lang="zh-CN" altLang="en-US" sz="3200" b="1">
                <a:latin typeface="Times New Roman" pitchFamily="18" charset="0"/>
              </a:rPr>
              <a:t>   则有：</a:t>
            </a:r>
          </a:p>
          <a:p>
            <a:pPr>
              <a:spcBef>
                <a:spcPct val="50000"/>
              </a:spcBef>
            </a:pPr>
            <a:endParaRPr kumimoji="1" lang="zh-CN" altLang="en-US" sz="3200" b="1">
              <a:latin typeface="Times New Roman" pitchFamily="18" charset="0"/>
            </a:endParaRPr>
          </a:p>
          <a:p>
            <a:pPr>
              <a:spcBef>
                <a:spcPct val="50000"/>
              </a:spcBef>
            </a:pPr>
            <a:r>
              <a:rPr kumimoji="1" lang="zh-CN" altLang="en-US" sz="3200" b="1">
                <a:latin typeface="Times New Roman" pitchFamily="18" charset="0"/>
              </a:rPr>
              <a:t>（</a:t>
            </a:r>
            <a:r>
              <a:rPr kumimoji="1" lang="en-US" altLang="zh-CN" sz="3200" b="1">
                <a:latin typeface="Times New Roman" pitchFamily="18" charset="0"/>
              </a:rPr>
              <a:t>2</a:t>
            </a:r>
            <a:r>
              <a:rPr kumimoji="1" lang="zh-CN" altLang="en-US" sz="3200" b="1">
                <a:latin typeface="Times New Roman" pitchFamily="18" charset="0"/>
              </a:rPr>
              <a:t>）满足比例性</a:t>
            </a:r>
          </a:p>
          <a:p>
            <a:pPr>
              <a:spcBef>
                <a:spcPct val="50000"/>
              </a:spcBef>
            </a:pPr>
            <a:r>
              <a:rPr kumimoji="1" lang="zh-CN" altLang="en-US" sz="3200" b="1">
                <a:latin typeface="Times New Roman" pitchFamily="18" charset="0"/>
              </a:rPr>
              <a:t>       若：</a:t>
            </a:r>
          </a:p>
          <a:p>
            <a:pPr>
              <a:spcBef>
                <a:spcPct val="50000"/>
              </a:spcBef>
            </a:pPr>
            <a:r>
              <a:rPr kumimoji="1" lang="zh-CN" altLang="en-US" sz="3200" b="1">
                <a:latin typeface="Times New Roman" pitchFamily="18" charset="0"/>
              </a:rPr>
              <a:t>   则有：</a:t>
            </a:r>
          </a:p>
        </p:txBody>
      </p:sp>
      <p:graphicFrame>
        <p:nvGraphicFramePr>
          <p:cNvPr id="124931" name="Object 3"/>
          <p:cNvGraphicFramePr>
            <a:graphicFrameLocks noChangeAspect="1"/>
          </p:cNvGraphicFramePr>
          <p:nvPr/>
        </p:nvGraphicFramePr>
        <p:xfrm>
          <a:off x="2268538" y="1484313"/>
          <a:ext cx="5399087" cy="534987"/>
        </p:xfrm>
        <a:graphic>
          <a:graphicData uri="http://schemas.openxmlformats.org/presentationml/2006/ole">
            <mc:AlternateContent xmlns:mc="http://schemas.openxmlformats.org/markup-compatibility/2006">
              <mc:Choice xmlns:v="urn:schemas-microsoft-com:vml" Requires="v">
                <p:oleObj spid="_x0000_s125464" name="公式" r:id="rId3" imgW="2184120" imgH="215640" progId="Equation.3">
                  <p:embed/>
                </p:oleObj>
              </mc:Choice>
              <mc:Fallback>
                <p:oleObj name="公式" r:id="rId3" imgW="2184120" imgH="215640" progId="Equation.3">
                  <p:embed/>
                  <p:pic>
                    <p:nvPicPr>
                      <p:cNvPr id="0" name="Object 3"/>
                      <p:cNvPicPr>
                        <a:picLocks noChangeAspect="1" noChangeArrowheads="1"/>
                      </p:cNvPicPr>
                      <p:nvPr/>
                    </p:nvPicPr>
                    <p:blipFill>
                      <a:blip r:embed="rId4">
                        <a:lum bright="-56000"/>
                        <a:extLst>
                          <a:ext uri="{28A0092B-C50C-407E-A947-70E740481C1C}">
                            <a14:useLocalDpi xmlns:a14="http://schemas.microsoft.com/office/drawing/2010/main" val="0"/>
                          </a:ext>
                        </a:extLst>
                      </a:blip>
                      <a:srcRect/>
                      <a:stretch>
                        <a:fillRect/>
                      </a:stretch>
                    </p:blipFill>
                    <p:spPr bwMode="auto">
                      <a:xfrm>
                        <a:off x="2268538" y="1484313"/>
                        <a:ext cx="5399087" cy="53498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24932" name="Object 4"/>
          <p:cNvGraphicFramePr>
            <a:graphicFrameLocks noChangeAspect="1"/>
          </p:cNvGraphicFramePr>
          <p:nvPr/>
        </p:nvGraphicFramePr>
        <p:xfrm>
          <a:off x="2195513" y="2133600"/>
          <a:ext cx="6588125" cy="1109663"/>
        </p:xfrm>
        <a:graphic>
          <a:graphicData uri="http://schemas.openxmlformats.org/presentationml/2006/ole">
            <mc:AlternateContent xmlns:mc="http://schemas.openxmlformats.org/markup-compatibility/2006">
              <mc:Choice xmlns:v="urn:schemas-microsoft-com:vml" Requires="v">
                <p:oleObj spid="_x0000_s125465" name="公式" r:id="rId5" imgW="2717640" imgH="457200" progId="Equation.3">
                  <p:embed/>
                </p:oleObj>
              </mc:Choice>
              <mc:Fallback>
                <p:oleObj name="公式" r:id="rId5" imgW="2717640" imgH="457200" progId="Equation.3">
                  <p:embed/>
                  <p:pic>
                    <p:nvPicPr>
                      <p:cNvPr id="0" name="Object 4"/>
                      <p:cNvPicPr>
                        <a:picLocks noChangeAspect="1" noChangeArrowheads="1"/>
                      </p:cNvPicPr>
                      <p:nvPr/>
                    </p:nvPicPr>
                    <p:blipFill>
                      <a:blip r:embed="rId6">
                        <a:lum bright="-56000"/>
                        <a:extLst>
                          <a:ext uri="{28A0092B-C50C-407E-A947-70E740481C1C}">
                            <a14:useLocalDpi xmlns:a14="http://schemas.microsoft.com/office/drawing/2010/main" val="0"/>
                          </a:ext>
                        </a:extLst>
                      </a:blip>
                      <a:srcRect/>
                      <a:stretch>
                        <a:fillRect/>
                      </a:stretch>
                    </p:blipFill>
                    <p:spPr bwMode="auto">
                      <a:xfrm>
                        <a:off x="2195513" y="2133600"/>
                        <a:ext cx="6588125" cy="110966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24933" name="Object 5"/>
          <p:cNvGraphicFramePr>
            <a:graphicFrameLocks noChangeAspect="1"/>
          </p:cNvGraphicFramePr>
          <p:nvPr/>
        </p:nvGraphicFramePr>
        <p:xfrm>
          <a:off x="1908175" y="5229225"/>
          <a:ext cx="4278313" cy="482600"/>
        </p:xfrm>
        <a:graphic>
          <a:graphicData uri="http://schemas.openxmlformats.org/presentationml/2006/ole">
            <mc:AlternateContent xmlns:mc="http://schemas.openxmlformats.org/markup-compatibility/2006">
              <mc:Choice xmlns:v="urn:schemas-microsoft-com:vml" Requires="v">
                <p:oleObj spid="_x0000_s125466" name="公式" r:id="rId7" imgW="1803240" imgH="203040" progId="Equation.3">
                  <p:embed/>
                </p:oleObj>
              </mc:Choice>
              <mc:Fallback>
                <p:oleObj name="公式" r:id="rId7" imgW="1803240" imgH="203040" progId="Equation.3">
                  <p:embed/>
                  <p:pic>
                    <p:nvPicPr>
                      <p:cNvPr id="0" name="Object 5"/>
                      <p:cNvPicPr>
                        <a:picLocks noChangeAspect="1" noChangeArrowheads="1"/>
                      </p:cNvPicPr>
                      <p:nvPr/>
                    </p:nvPicPr>
                    <p:blipFill>
                      <a:blip r:embed="rId8">
                        <a:lum bright="-56000"/>
                        <a:extLst>
                          <a:ext uri="{28A0092B-C50C-407E-A947-70E740481C1C}">
                            <a14:useLocalDpi xmlns:a14="http://schemas.microsoft.com/office/drawing/2010/main" val="0"/>
                          </a:ext>
                        </a:extLst>
                      </a:blip>
                      <a:srcRect/>
                      <a:stretch>
                        <a:fillRect/>
                      </a:stretch>
                    </p:blipFill>
                    <p:spPr bwMode="auto">
                      <a:xfrm>
                        <a:off x="1908175" y="5229225"/>
                        <a:ext cx="4278313" cy="4826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24934" name="Object 6"/>
          <p:cNvGraphicFramePr>
            <a:graphicFrameLocks noChangeAspect="1"/>
          </p:cNvGraphicFramePr>
          <p:nvPr/>
        </p:nvGraphicFramePr>
        <p:xfrm>
          <a:off x="1979613" y="4508500"/>
          <a:ext cx="2035175" cy="446088"/>
        </p:xfrm>
        <a:graphic>
          <a:graphicData uri="http://schemas.openxmlformats.org/presentationml/2006/ole">
            <mc:AlternateContent xmlns:mc="http://schemas.openxmlformats.org/markup-compatibility/2006">
              <mc:Choice xmlns:v="urn:schemas-microsoft-com:vml" Requires="v">
                <p:oleObj spid="_x0000_s125467" name="公式" r:id="rId9" imgW="927000" imgH="203040" progId="Equation.3">
                  <p:embed/>
                </p:oleObj>
              </mc:Choice>
              <mc:Fallback>
                <p:oleObj name="公式" r:id="rId9" imgW="927000" imgH="203040" progId="Equation.3">
                  <p:embed/>
                  <p:pic>
                    <p:nvPicPr>
                      <p:cNvPr id="0" name="Object 6"/>
                      <p:cNvPicPr>
                        <a:picLocks noChangeAspect="1" noChangeArrowheads="1"/>
                      </p:cNvPicPr>
                      <p:nvPr/>
                    </p:nvPicPr>
                    <p:blipFill>
                      <a:blip r:embed="rId10">
                        <a:lum bright="-56000"/>
                        <a:extLst>
                          <a:ext uri="{28A0092B-C50C-407E-A947-70E740481C1C}">
                            <a14:useLocalDpi xmlns:a14="http://schemas.microsoft.com/office/drawing/2010/main" val="0"/>
                          </a:ext>
                        </a:extLst>
                      </a:blip>
                      <a:srcRect/>
                      <a:stretch>
                        <a:fillRect/>
                      </a:stretch>
                    </p:blipFill>
                    <p:spPr bwMode="auto">
                      <a:xfrm>
                        <a:off x="1979613" y="4508500"/>
                        <a:ext cx="2035175" cy="4460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124935" name="AutoShape 7"/>
          <p:cNvSpPr>
            <a:spLocks noChangeArrowheads="1"/>
          </p:cNvSpPr>
          <p:nvPr/>
        </p:nvSpPr>
        <p:spPr bwMode="auto">
          <a:xfrm>
            <a:off x="268288" y="6088063"/>
            <a:ext cx="720725" cy="692150"/>
          </a:xfrm>
          <a:prstGeom prst="rightArrow">
            <a:avLst>
              <a:gd name="adj1" fmla="val 50000"/>
              <a:gd name="adj2" fmla="val 26032"/>
            </a:avLst>
          </a:prstGeom>
          <a:solidFill>
            <a:srgbClr val="FF0000"/>
          </a:solidFill>
          <a:ln w="12700">
            <a:solidFill>
              <a:srgbClr val="EAEAEA"/>
            </a:solidFill>
            <a:miter lim="800000"/>
            <a:headEnd/>
            <a:tailEnd/>
          </a:ln>
          <a:effectLst/>
          <a:extLs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124936" name="Rectangle 8"/>
          <p:cNvSpPr>
            <a:spLocks noChangeArrowheads="1"/>
          </p:cNvSpPr>
          <p:nvPr/>
        </p:nvSpPr>
        <p:spPr bwMode="auto">
          <a:xfrm>
            <a:off x="1042988" y="6162675"/>
            <a:ext cx="1044575" cy="549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r>
              <a:rPr kumimoji="1" lang="en-US" altLang="zh-CN" sz="3000" b="1">
                <a:latin typeface="Times New Roman" pitchFamily="18" charset="0"/>
              </a:rPr>
              <a:t> </a:t>
            </a:r>
            <a:r>
              <a:rPr kumimoji="1" lang="zh-CN" altLang="en-US" sz="3000" b="1">
                <a:latin typeface="Times New Roman" pitchFamily="18" charset="0"/>
              </a:rPr>
              <a:t>强调</a:t>
            </a:r>
            <a:endParaRPr kumimoji="1" lang="el-GR" altLang="zh-CN" sz="3000" b="1">
              <a:latin typeface="Times New Roman" pitchFamily="18" charset="0"/>
              <a:cs typeface="Times New Roman" pitchFamily="18" charset="0"/>
            </a:endParaRPr>
          </a:p>
        </p:txBody>
      </p:sp>
      <p:graphicFrame>
        <p:nvGraphicFramePr>
          <p:cNvPr id="124937" name="Object 9"/>
          <p:cNvGraphicFramePr>
            <a:graphicFrameLocks noChangeAspect="1"/>
          </p:cNvGraphicFramePr>
          <p:nvPr/>
        </p:nvGraphicFramePr>
        <p:xfrm>
          <a:off x="2555875" y="6237288"/>
          <a:ext cx="1811338" cy="446087"/>
        </p:xfrm>
        <a:graphic>
          <a:graphicData uri="http://schemas.openxmlformats.org/presentationml/2006/ole">
            <mc:AlternateContent xmlns:mc="http://schemas.openxmlformats.org/markup-compatibility/2006">
              <mc:Choice xmlns:v="urn:schemas-microsoft-com:vml" Requires="v">
                <p:oleObj spid="_x0000_s125468" name="公式" r:id="rId11" imgW="825480" imgH="203040" progId="Equation.3">
                  <p:embed/>
                </p:oleObj>
              </mc:Choice>
              <mc:Fallback>
                <p:oleObj name="公式" r:id="rId11" imgW="825480" imgH="203040" progId="Equation.3">
                  <p:embed/>
                  <p:pic>
                    <p:nvPicPr>
                      <p:cNvPr id="0" name="Object 9"/>
                      <p:cNvPicPr>
                        <a:picLocks noChangeAspect="1" noChangeArrowheads="1"/>
                      </p:cNvPicPr>
                      <p:nvPr/>
                    </p:nvPicPr>
                    <p:blipFill>
                      <a:blip r:embed="rId12">
                        <a:lum bright="-56000"/>
                        <a:extLst>
                          <a:ext uri="{28A0092B-C50C-407E-A947-70E740481C1C}">
                            <a14:useLocalDpi xmlns:a14="http://schemas.microsoft.com/office/drawing/2010/main" val="0"/>
                          </a:ext>
                        </a:extLst>
                      </a:blip>
                      <a:srcRect/>
                      <a:stretch>
                        <a:fillRect/>
                      </a:stretch>
                    </p:blipFill>
                    <p:spPr bwMode="auto">
                      <a:xfrm>
                        <a:off x="2555875" y="6237288"/>
                        <a:ext cx="1811338" cy="44608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124938" name="Rectangle 10"/>
          <p:cNvSpPr>
            <a:spLocks noChangeArrowheads="1"/>
          </p:cNvSpPr>
          <p:nvPr/>
        </p:nvSpPr>
        <p:spPr bwMode="auto">
          <a:xfrm>
            <a:off x="4340225" y="6156325"/>
            <a:ext cx="2479675" cy="549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r>
              <a:rPr kumimoji="1" lang="zh-CN" altLang="en-US" sz="3000" b="1">
                <a:latin typeface="Times New Roman" pitchFamily="18" charset="0"/>
              </a:rPr>
              <a:t>可以是复数！</a:t>
            </a:r>
            <a:endParaRPr kumimoji="1" lang="el-GR" altLang="zh-CN" sz="3000" b="1">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24930">
                                            <p:txEl>
                                              <p:pRg st="0" end="0"/>
                                            </p:txEl>
                                          </p:spTgt>
                                        </p:tgtEl>
                                        <p:attrNameLst>
                                          <p:attrName>style.visibility</p:attrName>
                                        </p:attrNameLst>
                                      </p:cBhvr>
                                      <p:to>
                                        <p:strVal val="visible"/>
                                      </p:to>
                                    </p:set>
                                    <p:anim calcmode="lin" valueType="num">
                                      <p:cBhvr additive="base">
                                        <p:cTn id="7" dur="500" fill="hold"/>
                                        <p:tgtEl>
                                          <p:spTgt spid="12493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49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24930">
                                            <p:txEl>
                                              <p:pRg st="1" end="1"/>
                                            </p:txEl>
                                          </p:spTgt>
                                        </p:tgtEl>
                                        <p:attrNameLst>
                                          <p:attrName>style.visibility</p:attrName>
                                        </p:attrNameLst>
                                      </p:cBhvr>
                                      <p:to>
                                        <p:strVal val="visible"/>
                                      </p:to>
                                    </p:set>
                                    <p:anim calcmode="lin" valueType="num">
                                      <p:cBhvr additive="base">
                                        <p:cTn id="13" dur="500" fill="hold"/>
                                        <p:tgtEl>
                                          <p:spTgt spid="12493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493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24930">
                                            <p:txEl>
                                              <p:pRg st="2" end="2"/>
                                            </p:txEl>
                                          </p:spTgt>
                                        </p:tgtEl>
                                        <p:attrNameLst>
                                          <p:attrName>style.visibility</p:attrName>
                                        </p:attrNameLst>
                                      </p:cBhvr>
                                      <p:to>
                                        <p:strVal val="visible"/>
                                      </p:to>
                                    </p:set>
                                    <p:anim calcmode="lin" valueType="num">
                                      <p:cBhvr additive="base">
                                        <p:cTn id="19" dur="500" fill="hold"/>
                                        <p:tgtEl>
                                          <p:spTgt spid="12493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493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24931"/>
                                        </p:tgtEl>
                                        <p:attrNameLst>
                                          <p:attrName>style.visibility</p:attrName>
                                        </p:attrNameLst>
                                      </p:cBhvr>
                                      <p:to>
                                        <p:strVal val="visible"/>
                                      </p:to>
                                    </p:set>
                                    <p:anim calcmode="lin" valueType="num">
                                      <p:cBhvr additive="base">
                                        <p:cTn id="25" dur="500" fill="hold"/>
                                        <p:tgtEl>
                                          <p:spTgt spid="124931"/>
                                        </p:tgtEl>
                                        <p:attrNameLst>
                                          <p:attrName>ppt_x</p:attrName>
                                        </p:attrNameLst>
                                      </p:cBhvr>
                                      <p:tavLst>
                                        <p:tav tm="0">
                                          <p:val>
                                            <p:strVal val="#ppt_x"/>
                                          </p:val>
                                        </p:tav>
                                        <p:tav tm="100000">
                                          <p:val>
                                            <p:strVal val="#ppt_x"/>
                                          </p:val>
                                        </p:tav>
                                      </p:tavLst>
                                    </p:anim>
                                    <p:anim calcmode="lin" valueType="num">
                                      <p:cBhvr additive="base">
                                        <p:cTn id="26" dur="500" fill="hold"/>
                                        <p:tgtEl>
                                          <p:spTgt spid="124931"/>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24930">
                                            <p:txEl>
                                              <p:pRg st="3" end="3"/>
                                            </p:txEl>
                                          </p:spTgt>
                                        </p:tgtEl>
                                        <p:attrNameLst>
                                          <p:attrName>style.visibility</p:attrName>
                                        </p:attrNameLst>
                                      </p:cBhvr>
                                      <p:to>
                                        <p:strVal val="visible"/>
                                      </p:to>
                                    </p:set>
                                    <p:anim calcmode="lin" valueType="num">
                                      <p:cBhvr additive="base">
                                        <p:cTn id="31" dur="500" fill="hold"/>
                                        <p:tgtEl>
                                          <p:spTgt spid="124930">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493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24932"/>
                                        </p:tgtEl>
                                        <p:attrNameLst>
                                          <p:attrName>style.visibility</p:attrName>
                                        </p:attrNameLst>
                                      </p:cBhvr>
                                      <p:to>
                                        <p:strVal val="visible"/>
                                      </p:to>
                                    </p:set>
                                    <p:anim calcmode="lin" valueType="num">
                                      <p:cBhvr additive="base">
                                        <p:cTn id="37" dur="500" fill="hold"/>
                                        <p:tgtEl>
                                          <p:spTgt spid="124932"/>
                                        </p:tgtEl>
                                        <p:attrNameLst>
                                          <p:attrName>ppt_x</p:attrName>
                                        </p:attrNameLst>
                                      </p:cBhvr>
                                      <p:tavLst>
                                        <p:tav tm="0">
                                          <p:val>
                                            <p:strVal val="#ppt_x"/>
                                          </p:val>
                                        </p:tav>
                                        <p:tav tm="100000">
                                          <p:val>
                                            <p:strVal val="#ppt_x"/>
                                          </p:val>
                                        </p:tav>
                                      </p:tavLst>
                                    </p:anim>
                                    <p:anim calcmode="lin" valueType="num">
                                      <p:cBhvr additive="base">
                                        <p:cTn id="38" dur="500" fill="hold"/>
                                        <p:tgtEl>
                                          <p:spTgt spid="124932"/>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3" presetClass="entr" presetSubtype="10" fill="hold" nodeType="clickEffect">
                                  <p:stCondLst>
                                    <p:cond delay="0"/>
                                  </p:stCondLst>
                                  <p:childTnLst>
                                    <p:set>
                                      <p:cBhvr>
                                        <p:cTn id="42" dur="1" fill="hold">
                                          <p:stCondLst>
                                            <p:cond delay="0"/>
                                          </p:stCondLst>
                                        </p:cTn>
                                        <p:tgtEl>
                                          <p:spTgt spid="124930">
                                            <p:txEl>
                                              <p:pRg st="5" end="5"/>
                                            </p:txEl>
                                          </p:spTgt>
                                        </p:tgtEl>
                                        <p:attrNameLst>
                                          <p:attrName>style.visibility</p:attrName>
                                        </p:attrNameLst>
                                      </p:cBhvr>
                                      <p:to>
                                        <p:strVal val="visible"/>
                                      </p:to>
                                    </p:set>
                                    <p:animEffect transition="in" filter="blinds(horizontal)">
                                      <p:cBhvr>
                                        <p:cTn id="43" dur="500"/>
                                        <p:tgtEl>
                                          <p:spTgt spid="124930">
                                            <p:txEl>
                                              <p:pRg st="5" end="5"/>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nodeType="clickEffect">
                                  <p:stCondLst>
                                    <p:cond delay="0"/>
                                  </p:stCondLst>
                                  <p:childTnLst>
                                    <p:set>
                                      <p:cBhvr>
                                        <p:cTn id="47" dur="1" fill="hold">
                                          <p:stCondLst>
                                            <p:cond delay="0"/>
                                          </p:stCondLst>
                                        </p:cTn>
                                        <p:tgtEl>
                                          <p:spTgt spid="124930">
                                            <p:txEl>
                                              <p:pRg st="6" end="6"/>
                                            </p:txEl>
                                          </p:spTgt>
                                        </p:tgtEl>
                                        <p:attrNameLst>
                                          <p:attrName>style.visibility</p:attrName>
                                        </p:attrNameLst>
                                      </p:cBhvr>
                                      <p:to>
                                        <p:strVal val="visible"/>
                                      </p:to>
                                    </p:set>
                                    <p:animEffect transition="in" filter="blinds(horizontal)">
                                      <p:cBhvr>
                                        <p:cTn id="48" dur="500"/>
                                        <p:tgtEl>
                                          <p:spTgt spid="124930">
                                            <p:txEl>
                                              <p:pRg st="6" end="6"/>
                                            </p:txEl>
                                          </p:spTgt>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3" presetClass="entr" presetSubtype="10" fill="hold" nodeType="clickEffect">
                                  <p:stCondLst>
                                    <p:cond delay="0"/>
                                  </p:stCondLst>
                                  <p:childTnLst>
                                    <p:set>
                                      <p:cBhvr>
                                        <p:cTn id="52" dur="1" fill="hold">
                                          <p:stCondLst>
                                            <p:cond delay="0"/>
                                          </p:stCondLst>
                                        </p:cTn>
                                        <p:tgtEl>
                                          <p:spTgt spid="124934"/>
                                        </p:tgtEl>
                                        <p:attrNameLst>
                                          <p:attrName>style.visibility</p:attrName>
                                        </p:attrNameLst>
                                      </p:cBhvr>
                                      <p:to>
                                        <p:strVal val="visible"/>
                                      </p:to>
                                    </p:set>
                                    <p:animEffect transition="in" filter="blinds(horizontal)">
                                      <p:cBhvr>
                                        <p:cTn id="53" dur="500"/>
                                        <p:tgtEl>
                                          <p:spTgt spid="124934"/>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3" presetClass="entr" presetSubtype="10" fill="hold" nodeType="clickEffect">
                                  <p:stCondLst>
                                    <p:cond delay="0"/>
                                  </p:stCondLst>
                                  <p:childTnLst>
                                    <p:set>
                                      <p:cBhvr>
                                        <p:cTn id="57" dur="1" fill="hold">
                                          <p:stCondLst>
                                            <p:cond delay="0"/>
                                          </p:stCondLst>
                                        </p:cTn>
                                        <p:tgtEl>
                                          <p:spTgt spid="124930">
                                            <p:txEl>
                                              <p:pRg st="7" end="7"/>
                                            </p:txEl>
                                          </p:spTgt>
                                        </p:tgtEl>
                                        <p:attrNameLst>
                                          <p:attrName>style.visibility</p:attrName>
                                        </p:attrNameLst>
                                      </p:cBhvr>
                                      <p:to>
                                        <p:strVal val="visible"/>
                                      </p:to>
                                    </p:set>
                                    <p:animEffect transition="in" filter="blinds(horizontal)">
                                      <p:cBhvr>
                                        <p:cTn id="58" dur="500"/>
                                        <p:tgtEl>
                                          <p:spTgt spid="124930">
                                            <p:txEl>
                                              <p:pRg st="7" end="7"/>
                                            </p:txEl>
                                          </p:spTgt>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3" presetClass="entr" presetSubtype="10" fill="hold" nodeType="clickEffect">
                                  <p:stCondLst>
                                    <p:cond delay="0"/>
                                  </p:stCondLst>
                                  <p:childTnLst>
                                    <p:set>
                                      <p:cBhvr>
                                        <p:cTn id="62" dur="1" fill="hold">
                                          <p:stCondLst>
                                            <p:cond delay="0"/>
                                          </p:stCondLst>
                                        </p:cTn>
                                        <p:tgtEl>
                                          <p:spTgt spid="124933"/>
                                        </p:tgtEl>
                                        <p:attrNameLst>
                                          <p:attrName>style.visibility</p:attrName>
                                        </p:attrNameLst>
                                      </p:cBhvr>
                                      <p:to>
                                        <p:strVal val="visible"/>
                                      </p:to>
                                    </p:set>
                                    <p:animEffect transition="in" filter="blinds(horizontal)">
                                      <p:cBhvr>
                                        <p:cTn id="63" dur="500"/>
                                        <p:tgtEl>
                                          <p:spTgt spid="124933"/>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124935"/>
                                        </p:tgtEl>
                                        <p:attrNameLst>
                                          <p:attrName>style.visibility</p:attrName>
                                        </p:attrNameLst>
                                      </p:cBhvr>
                                      <p:to>
                                        <p:strVal val="visible"/>
                                      </p:to>
                                    </p:set>
                                    <p:animEffect transition="in" filter="blinds(horizontal)">
                                      <p:cBhvr>
                                        <p:cTn id="68" dur="500"/>
                                        <p:tgtEl>
                                          <p:spTgt spid="124935"/>
                                        </p:tgtEl>
                                      </p:cBhvr>
                                    </p:animEffect>
                                  </p:childTnLst>
                                </p:cTn>
                              </p:par>
                              <p:par>
                                <p:cTn id="69" presetID="3" presetClass="entr" presetSubtype="10" fill="hold" grpId="0" nodeType="withEffect">
                                  <p:stCondLst>
                                    <p:cond delay="0"/>
                                  </p:stCondLst>
                                  <p:childTnLst>
                                    <p:set>
                                      <p:cBhvr>
                                        <p:cTn id="70" dur="1" fill="hold">
                                          <p:stCondLst>
                                            <p:cond delay="0"/>
                                          </p:stCondLst>
                                        </p:cTn>
                                        <p:tgtEl>
                                          <p:spTgt spid="124936"/>
                                        </p:tgtEl>
                                        <p:attrNameLst>
                                          <p:attrName>style.visibility</p:attrName>
                                        </p:attrNameLst>
                                      </p:cBhvr>
                                      <p:to>
                                        <p:strVal val="visible"/>
                                      </p:to>
                                    </p:set>
                                    <p:animEffect transition="in" filter="blinds(horizontal)">
                                      <p:cBhvr>
                                        <p:cTn id="71" dur="500"/>
                                        <p:tgtEl>
                                          <p:spTgt spid="124936"/>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3" presetClass="entr" presetSubtype="10" fill="hold" nodeType="clickEffect">
                                  <p:stCondLst>
                                    <p:cond delay="0"/>
                                  </p:stCondLst>
                                  <p:childTnLst>
                                    <p:set>
                                      <p:cBhvr>
                                        <p:cTn id="75" dur="1" fill="hold">
                                          <p:stCondLst>
                                            <p:cond delay="0"/>
                                          </p:stCondLst>
                                        </p:cTn>
                                        <p:tgtEl>
                                          <p:spTgt spid="124937"/>
                                        </p:tgtEl>
                                        <p:attrNameLst>
                                          <p:attrName>style.visibility</p:attrName>
                                        </p:attrNameLst>
                                      </p:cBhvr>
                                      <p:to>
                                        <p:strVal val="visible"/>
                                      </p:to>
                                    </p:set>
                                    <p:animEffect transition="in" filter="blinds(horizontal)">
                                      <p:cBhvr>
                                        <p:cTn id="76" dur="500"/>
                                        <p:tgtEl>
                                          <p:spTgt spid="124937"/>
                                        </p:tgtEl>
                                      </p:cBhvr>
                                    </p:animEffect>
                                  </p:childTnLst>
                                </p:cTn>
                              </p:par>
                              <p:par>
                                <p:cTn id="77" presetID="3" presetClass="entr" presetSubtype="10" fill="hold" grpId="0" nodeType="withEffect">
                                  <p:stCondLst>
                                    <p:cond delay="0"/>
                                  </p:stCondLst>
                                  <p:childTnLst>
                                    <p:set>
                                      <p:cBhvr>
                                        <p:cTn id="78" dur="1" fill="hold">
                                          <p:stCondLst>
                                            <p:cond delay="0"/>
                                          </p:stCondLst>
                                        </p:cTn>
                                        <p:tgtEl>
                                          <p:spTgt spid="124938"/>
                                        </p:tgtEl>
                                        <p:attrNameLst>
                                          <p:attrName>style.visibility</p:attrName>
                                        </p:attrNameLst>
                                      </p:cBhvr>
                                      <p:to>
                                        <p:strVal val="visible"/>
                                      </p:to>
                                    </p:set>
                                    <p:animEffect transition="in" filter="blinds(horizontal)">
                                      <p:cBhvr>
                                        <p:cTn id="79" dur="500"/>
                                        <p:tgtEl>
                                          <p:spTgt spid="1249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5" grpId="0" animBg="1"/>
      <p:bldP spid="124936" grpId="0"/>
      <p:bldP spid="124938"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64FE83DB-1F58-48C9-9648-3D5797EC1FDD}" type="slidenum">
              <a:rPr lang="en-US" altLang="zh-CN"/>
              <a:pPr/>
              <a:t>98</a:t>
            </a:fld>
            <a:endParaRPr lang="en-US" altLang="zh-CN"/>
          </a:p>
        </p:txBody>
      </p:sp>
      <p:sp>
        <p:nvSpPr>
          <p:cNvPr id="34820" name="Rectangle 4"/>
          <p:cNvSpPr>
            <a:spLocks noChangeArrowheads="1"/>
          </p:cNvSpPr>
          <p:nvPr/>
        </p:nvSpPr>
        <p:spPr bwMode="auto">
          <a:xfrm>
            <a:off x="611188" y="260648"/>
            <a:ext cx="8532812" cy="2012859"/>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30000"/>
              </a:lnSpc>
              <a:buSzPct val="80000"/>
              <a:buFont typeface="Wingdings" pitchFamily="2" charset="2"/>
              <a:buChar char="l"/>
            </a:pPr>
            <a:r>
              <a:rPr kumimoji="1" lang="en-US" altLang="zh-CN" sz="3200" b="1" dirty="0">
                <a:latin typeface="Times New Roman" pitchFamily="18" charset="0"/>
              </a:rPr>
              <a:t> </a:t>
            </a:r>
            <a:r>
              <a:rPr kumimoji="1" lang="zh-CN" altLang="en-US" sz="3200" b="1" dirty="0">
                <a:latin typeface="Times New Roman" pitchFamily="18" charset="0"/>
              </a:rPr>
              <a:t>证明是线性系统</a:t>
            </a:r>
          </a:p>
          <a:p>
            <a:pPr lvl="1">
              <a:lnSpc>
                <a:spcPct val="130000"/>
              </a:lnSpc>
              <a:buSzPct val="80000"/>
              <a:buFont typeface="Wingdings" pitchFamily="2" charset="2"/>
              <a:buChar char="l"/>
            </a:pPr>
            <a:r>
              <a:rPr kumimoji="1" lang="zh-CN" altLang="en-US" sz="3200" b="1" dirty="0">
                <a:latin typeface="Times New Roman" pitchFamily="18" charset="0"/>
              </a:rPr>
              <a:t> 必须同时满足可加性和比例</a:t>
            </a:r>
            <a:r>
              <a:rPr kumimoji="1" lang="zh-CN" altLang="en-US" sz="3200" b="1" dirty="0" smtClean="0">
                <a:latin typeface="Times New Roman" pitchFamily="18" charset="0"/>
              </a:rPr>
              <a:t>性；</a:t>
            </a:r>
            <a:endParaRPr kumimoji="1" lang="en-US" altLang="zh-CN" sz="3200" b="1" dirty="0" smtClean="0">
              <a:latin typeface="Times New Roman" pitchFamily="18" charset="0"/>
            </a:endParaRPr>
          </a:p>
          <a:p>
            <a:pPr lvl="1">
              <a:lnSpc>
                <a:spcPct val="130000"/>
              </a:lnSpc>
              <a:buSzPct val="80000"/>
              <a:buFont typeface="Wingdings" pitchFamily="2" charset="2"/>
              <a:buChar char="l"/>
            </a:pPr>
            <a:r>
              <a:rPr kumimoji="1" lang="en-US" altLang="zh-CN" sz="3200" b="1" dirty="0">
                <a:latin typeface="Times New Roman" pitchFamily="18" charset="0"/>
              </a:rPr>
              <a:t> </a:t>
            </a:r>
            <a:r>
              <a:rPr kumimoji="1" lang="zh-CN" altLang="en-US" sz="3200" b="1" dirty="0" smtClean="0">
                <a:latin typeface="Times New Roman" pitchFamily="18" charset="0"/>
              </a:rPr>
              <a:t>或者：必须满足叠加原理。</a:t>
            </a:r>
            <a:endParaRPr kumimoji="1" lang="zh-CN" altLang="en-US" sz="3200" b="1" dirty="0">
              <a:latin typeface="Times New Roman" pitchFamily="18" charset="0"/>
            </a:endParaRPr>
          </a:p>
        </p:txBody>
      </p:sp>
      <p:sp>
        <p:nvSpPr>
          <p:cNvPr id="34821" name="Rectangle 5"/>
          <p:cNvSpPr>
            <a:spLocks noChangeArrowheads="1"/>
          </p:cNvSpPr>
          <p:nvPr/>
        </p:nvSpPr>
        <p:spPr bwMode="auto">
          <a:xfrm>
            <a:off x="466725" y="2420938"/>
            <a:ext cx="8677275" cy="42288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Char char="l"/>
            </a:pPr>
            <a:r>
              <a:rPr kumimoji="1" lang="en-US" altLang="zh-CN" sz="3200" b="1" dirty="0">
                <a:latin typeface="Times New Roman" pitchFamily="18" charset="0"/>
              </a:rPr>
              <a:t> </a:t>
            </a:r>
            <a:r>
              <a:rPr kumimoji="1" lang="zh-CN" altLang="en-US" sz="3200" b="1" dirty="0">
                <a:latin typeface="Times New Roman" pitchFamily="18" charset="0"/>
              </a:rPr>
              <a:t>证明不是线性系统，可以有三种方法：</a:t>
            </a:r>
          </a:p>
          <a:p>
            <a:pPr lvl="1">
              <a:lnSpc>
                <a:spcPct val="140000"/>
              </a:lnSpc>
              <a:buSzPct val="80000"/>
              <a:buFont typeface="Wingdings" pitchFamily="2" charset="2"/>
              <a:buChar char="l"/>
            </a:pPr>
            <a:r>
              <a:rPr kumimoji="1" lang="zh-CN" altLang="en-US" sz="3200" b="1" dirty="0">
                <a:latin typeface="Times New Roman" pitchFamily="18" charset="0"/>
              </a:rPr>
              <a:t> 方法</a:t>
            </a:r>
            <a:r>
              <a:rPr kumimoji="1" lang="en-US" altLang="zh-CN" sz="3200" b="1" dirty="0">
                <a:latin typeface="Times New Roman" pitchFamily="18" charset="0"/>
              </a:rPr>
              <a:t>1</a:t>
            </a:r>
            <a:r>
              <a:rPr kumimoji="1" lang="zh-CN" altLang="en-US" sz="3200" b="1" dirty="0">
                <a:latin typeface="Times New Roman" pitchFamily="18" charset="0"/>
              </a:rPr>
              <a:t>：找到一个反例，不满足可加性，</a:t>
            </a:r>
          </a:p>
          <a:p>
            <a:pPr lvl="1">
              <a:lnSpc>
                <a:spcPct val="140000"/>
              </a:lnSpc>
              <a:buSzPct val="80000"/>
              <a:buFont typeface="Wingdings" pitchFamily="2" charset="2"/>
              <a:buNone/>
            </a:pPr>
            <a:r>
              <a:rPr kumimoji="1" lang="zh-CN" altLang="en-US" sz="3200" b="1" dirty="0">
                <a:latin typeface="Times New Roman" pitchFamily="18" charset="0"/>
              </a:rPr>
              <a:t>                  </a:t>
            </a:r>
            <a:r>
              <a:rPr kumimoji="1" lang="zh-CN" altLang="en-US" sz="3200" b="1" dirty="0" smtClean="0">
                <a:latin typeface="Times New Roman" pitchFamily="18" charset="0"/>
              </a:rPr>
              <a:t>或</a:t>
            </a:r>
            <a:r>
              <a:rPr kumimoji="1" lang="zh-CN" altLang="en-US" sz="3200" b="1" dirty="0">
                <a:latin typeface="Times New Roman" pitchFamily="18" charset="0"/>
              </a:rPr>
              <a:t>不</a:t>
            </a:r>
            <a:r>
              <a:rPr kumimoji="1" lang="zh-CN" altLang="en-US" sz="3200" b="1" dirty="0" smtClean="0">
                <a:latin typeface="Times New Roman" pitchFamily="18" charset="0"/>
              </a:rPr>
              <a:t>满足</a:t>
            </a:r>
            <a:r>
              <a:rPr kumimoji="1" lang="zh-CN" altLang="en-US" sz="3200" b="1" dirty="0">
                <a:latin typeface="Times New Roman" pitchFamily="18" charset="0"/>
              </a:rPr>
              <a:t>比例性。</a:t>
            </a:r>
          </a:p>
          <a:p>
            <a:pPr lvl="1">
              <a:lnSpc>
                <a:spcPct val="140000"/>
              </a:lnSpc>
              <a:buSzPct val="80000"/>
              <a:buFont typeface="Wingdings" pitchFamily="2" charset="2"/>
              <a:buChar char="l"/>
            </a:pPr>
            <a:r>
              <a:rPr kumimoji="1" lang="zh-CN" altLang="en-US" sz="3200" b="1" dirty="0">
                <a:latin typeface="Times New Roman" pitchFamily="18" charset="0"/>
              </a:rPr>
              <a:t> 方法</a:t>
            </a:r>
            <a:r>
              <a:rPr kumimoji="1" lang="en-US" altLang="zh-CN" sz="3200" b="1" dirty="0">
                <a:latin typeface="Times New Roman" pitchFamily="18" charset="0"/>
              </a:rPr>
              <a:t>2</a:t>
            </a:r>
            <a:r>
              <a:rPr kumimoji="1" lang="zh-CN" altLang="en-US" sz="3200" b="1" dirty="0">
                <a:latin typeface="Times New Roman" pitchFamily="18" charset="0"/>
              </a:rPr>
              <a:t>：不满足零输入零输出性质</a:t>
            </a:r>
          </a:p>
          <a:p>
            <a:pPr lvl="1">
              <a:lnSpc>
                <a:spcPct val="140000"/>
              </a:lnSpc>
              <a:buSzPct val="80000"/>
              <a:buFont typeface="Wingdings" pitchFamily="2" charset="2"/>
              <a:buChar char="l"/>
            </a:pPr>
            <a:r>
              <a:rPr kumimoji="1" lang="zh-CN" altLang="en-US" sz="3200" b="1" dirty="0">
                <a:latin typeface="Times New Roman" pitchFamily="18" charset="0"/>
              </a:rPr>
              <a:t> 方法</a:t>
            </a:r>
            <a:r>
              <a:rPr kumimoji="1" lang="en-US" altLang="zh-CN" sz="3200" b="1" dirty="0">
                <a:latin typeface="Times New Roman" pitchFamily="18" charset="0"/>
              </a:rPr>
              <a:t>3</a:t>
            </a:r>
            <a:r>
              <a:rPr kumimoji="1" lang="zh-CN" altLang="en-US" sz="3200" b="1" dirty="0">
                <a:latin typeface="Times New Roman" pitchFamily="18" charset="0"/>
              </a:rPr>
              <a:t>：证明不满足线性</a:t>
            </a:r>
            <a:r>
              <a:rPr kumimoji="1" lang="zh-CN" altLang="en-US" sz="3200" b="1" dirty="0" smtClean="0">
                <a:latin typeface="Times New Roman" pitchFamily="18" charset="0"/>
              </a:rPr>
              <a:t>性质</a:t>
            </a:r>
            <a:endParaRPr kumimoji="1" lang="en-US" altLang="zh-CN" sz="3200" b="1" dirty="0" smtClean="0">
              <a:latin typeface="Times New Roman" pitchFamily="18" charset="0"/>
            </a:endParaRPr>
          </a:p>
          <a:p>
            <a:pPr lvl="1">
              <a:lnSpc>
                <a:spcPct val="140000"/>
              </a:lnSpc>
              <a:buSzPct val="80000"/>
            </a:pPr>
            <a:r>
              <a:rPr kumimoji="1" lang="en-US" altLang="zh-CN" sz="3200" b="1" dirty="0">
                <a:latin typeface="Times New Roman" pitchFamily="18" charset="0"/>
              </a:rPr>
              <a:t> </a:t>
            </a:r>
            <a:r>
              <a:rPr kumimoji="1" lang="en-US" altLang="zh-CN" sz="3200" b="1" dirty="0" smtClean="0">
                <a:latin typeface="Times New Roman" pitchFamily="18" charset="0"/>
              </a:rPr>
              <a:t>              </a:t>
            </a:r>
            <a:r>
              <a:rPr kumimoji="1" lang="zh-CN" altLang="en-US" sz="3200" b="1" dirty="0" smtClean="0">
                <a:latin typeface="Times New Roman" pitchFamily="18" charset="0"/>
              </a:rPr>
              <a:t>（可加性、比例性、叠加原理）</a:t>
            </a:r>
            <a:endParaRPr kumimoji="1" lang="zh-CN" altLang="en-US" sz="3200" b="1" dirty="0">
              <a:latin typeface="Times New Roman" pitchFamily="18" charset="0"/>
            </a:endParaRPr>
          </a:p>
        </p:txBody>
      </p:sp>
      <p:sp>
        <p:nvSpPr>
          <p:cNvPr id="2" name="动作按钮: 后退或前一项 1">
            <a:hlinkClick r:id="rId2" action="ppaction://hlinksldjump" highlightClick="1"/>
          </p:cNvPr>
          <p:cNvSpPr/>
          <p:nvPr/>
        </p:nvSpPr>
        <p:spPr>
          <a:xfrm>
            <a:off x="6553200" y="1772816"/>
            <a:ext cx="720080"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4820">
                                            <p:txEl>
                                              <p:pRg st="0" end="0"/>
                                            </p:txEl>
                                          </p:spTgt>
                                        </p:tgtEl>
                                        <p:attrNameLst>
                                          <p:attrName>style.visibility</p:attrName>
                                        </p:attrNameLst>
                                      </p:cBhvr>
                                      <p:to>
                                        <p:strVal val="visible"/>
                                      </p:to>
                                    </p:set>
                                    <p:anim calcmode="lin" valueType="num">
                                      <p:cBhvr additive="base">
                                        <p:cTn id="7" dur="500" fill="hold"/>
                                        <p:tgtEl>
                                          <p:spTgt spid="3482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48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4820">
                                            <p:txEl>
                                              <p:pRg st="1" end="1"/>
                                            </p:txEl>
                                          </p:spTgt>
                                        </p:tgtEl>
                                        <p:attrNameLst>
                                          <p:attrName>style.visibility</p:attrName>
                                        </p:attrNameLst>
                                      </p:cBhvr>
                                      <p:to>
                                        <p:strVal val="visible"/>
                                      </p:to>
                                    </p:set>
                                    <p:anim calcmode="lin" valueType="num">
                                      <p:cBhvr additive="base">
                                        <p:cTn id="13" dur="500" fill="hold"/>
                                        <p:tgtEl>
                                          <p:spTgt spid="3482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482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4820">
                                            <p:txEl>
                                              <p:pRg st="2" end="2"/>
                                            </p:txEl>
                                          </p:spTgt>
                                        </p:tgtEl>
                                        <p:attrNameLst>
                                          <p:attrName>style.visibility</p:attrName>
                                        </p:attrNameLst>
                                      </p:cBhvr>
                                      <p:to>
                                        <p:strVal val="visible"/>
                                      </p:to>
                                    </p:set>
                                    <p:anim calcmode="lin" valueType="num">
                                      <p:cBhvr additive="base">
                                        <p:cTn id="19" dur="500" fill="hold"/>
                                        <p:tgtEl>
                                          <p:spTgt spid="3482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482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4821">
                                            <p:txEl>
                                              <p:pRg st="0" end="0"/>
                                            </p:txEl>
                                          </p:spTgt>
                                        </p:tgtEl>
                                        <p:attrNameLst>
                                          <p:attrName>style.visibility</p:attrName>
                                        </p:attrNameLst>
                                      </p:cBhvr>
                                      <p:to>
                                        <p:strVal val="visible"/>
                                      </p:to>
                                    </p:set>
                                    <p:anim calcmode="lin" valueType="num">
                                      <p:cBhvr additive="base">
                                        <p:cTn id="25" dur="500" fill="hold"/>
                                        <p:tgtEl>
                                          <p:spTgt spid="34821">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482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4821">
                                            <p:txEl>
                                              <p:pRg st="1" end="1"/>
                                            </p:txEl>
                                          </p:spTgt>
                                        </p:tgtEl>
                                        <p:attrNameLst>
                                          <p:attrName>style.visibility</p:attrName>
                                        </p:attrNameLst>
                                      </p:cBhvr>
                                      <p:to>
                                        <p:strVal val="visible"/>
                                      </p:to>
                                    </p:set>
                                    <p:anim calcmode="lin" valueType="num">
                                      <p:cBhvr additive="base">
                                        <p:cTn id="31" dur="500" fill="hold"/>
                                        <p:tgtEl>
                                          <p:spTgt spid="34821">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4821">
                                            <p:txEl>
                                              <p:pRg st="1" end="1"/>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4821">
                                            <p:txEl>
                                              <p:pRg st="2" end="2"/>
                                            </p:txEl>
                                          </p:spTgt>
                                        </p:tgtEl>
                                        <p:attrNameLst>
                                          <p:attrName>style.visibility</p:attrName>
                                        </p:attrNameLst>
                                      </p:cBhvr>
                                      <p:to>
                                        <p:strVal val="visible"/>
                                      </p:to>
                                    </p:set>
                                    <p:anim calcmode="lin" valueType="num">
                                      <p:cBhvr additive="base">
                                        <p:cTn id="35" dur="500" fill="hold"/>
                                        <p:tgtEl>
                                          <p:spTgt spid="34821">
                                            <p:txEl>
                                              <p:pRg st="2" end="2"/>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482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34821">
                                            <p:txEl>
                                              <p:pRg st="3" end="3"/>
                                            </p:txEl>
                                          </p:spTgt>
                                        </p:tgtEl>
                                        <p:attrNameLst>
                                          <p:attrName>style.visibility</p:attrName>
                                        </p:attrNameLst>
                                      </p:cBhvr>
                                      <p:to>
                                        <p:strVal val="visible"/>
                                      </p:to>
                                    </p:set>
                                    <p:anim calcmode="lin" valueType="num">
                                      <p:cBhvr additive="base">
                                        <p:cTn id="41" dur="500" fill="hold"/>
                                        <p:tgtEl>
                                          <p:spTgt spid="34821">
                                            <p:txEl>
                                              <p:pRg st="3" end="3"/>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482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nodeType="clickEffect">
                                  <p:stCondLst>
                                    <p:cond delay="0"/>
                                  </p:stCondLst>
                                  <p:childTnLst>
                                    <p:set>
                                      <p:cBhvr>
                                        <p:cTn id="46" dur="1" fill="hold">
                                          <p:stCondLst>
                                            <p:cond delay="0"/>
                                          </p:stCondLst>
                                        </p:cTn>
                                        <p:tgtEl>
                                          <p:spTgt spid="34821">
                                            <p:txEl>
                                              <p:pRg st="4" end="4"/>
                                            </p:txEl>
                                          </p:spTgt>
                                        </p:tgtEl>
                                        <p:attrNameLst>
                                          <p:attrName>style.visibility</p:attrName>
                                        </p:attrNameLst>
                                      </p:cBhvr>
                                      <p:to>
                                        <p:strVal val="visible"/>
                                      </p:to>
                                    </p:set>
                                    <p:anim calcmode="lin" valueType="num">
                                      <p:cBhvr additive="base">
                                        <p:cTn id="47" dur="500" fill="hold"/>
                                        <p:tgtEl>
                                          <p:spTgt spid="34821">
                                            <p:txEl>
                                              <p:pRg st="4" end="4"/>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482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4821">
                                            <p:txEl>
                                              <p:pRg st="5" end="5"/>
                                            </p:txEl>
                                          </p:spTgt>
                                        </p:tgtEl>
                                        <p:attrNameLst>
                                          <p:attrName>style.visibility</p:attrName>
                                        </p:attrNameLst>
                                      </p:cBhvr>
                                      <p:to>
                                        <p:strVal val="visible"/>
                                      </p:to>
                                    </p:set>
                                    <p:anim calcmode="lin" valueType="num">
                                      <p:cBhvr additive="base">
                                        <p:cTn id="53" dur="500" fill="hold"/>
                                        <p:tgtEl>
                                          <p:spTgt spid="34821">
                                            <p:txEl>
                                              <p:pRg st="5" end="5"/>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482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灯片编号占位符 3"/>
          <p:cNvSpPr>
            <a:spLocks noGrp="1"/>
          </p:cNvSpPr>
          <p:nvPr>
            <p:ph type="sldNum" sz="quarter" idx="12"/>
          </p:nvPr>
        </p:nvSpPr>
        <p:spPr/>
        <p:txBody>
          <a:bodyPr/>
          <a:lstStyle/>
          <a:p>
            <a:fld id="{9582FD4F-52BD-41A6-AC51-9CA07A2510AF}" type="slidenum">
              <a:rPr lang="en-US" altLang="zh-CN"/>
              <a:pPr/>
              <a:t>99</a:t>
            </a:fld>
            <a:endParaRPr lang="en-US" altLang="zh-CN"/>
          </a:p>
        </p:txBody>
      </p:sp>
      <p:grpSp>
        <p:nvGrpSpPr>
          <p:cNvPr id="125962" name="Group 10"/>
          <p:cNvGrpSpPr>
            <a:grpSpLocks/>
          </p:cNvGrpSpPr>
          <p:nvPr/>
        </p:nvGrpSpPr>
        <p:grpSpPr bwMode="auto">
          <a:xfrm>
            <a:off x="395288" y="333375"/>
            <a:ext cx="8353425" cy="579438"/>
            <a:chOff x="249" y="210"/>
            <a:chExt cx="5262" cy="365"/>
          </a:xfrm>
        </p:grpSpPr>
        <p:sp>
          <p:nvSpPr>
            <p:cNvPr id="125954" name="Text Box 2"/>
            <p:cNvSpPr txBox="1">
              <a:spLocks noChangeArrowheads="1"/>
            </p:cNvSpPr>
            <p:nvPr/>
          </p:nvSpPr>
          <p:spPr bwMode="auto">
            <a:xfrm>
              <a:off x="249" y="210"/>
              <a:ext cx="5262"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例</a:t>
              </a:r>
              <a:r>
                <a:rPr kumimoji="1" lang="en-US" altLang="zh-CN" sz="3200" b="1">
                  <a:latin typeface="Times New Roman" pitchFamily="18" charset="0"/>
                </a:rPr>
                <a:t>1-9  </a:t>
              </a:r>
              <a:r>
                <a:rPr kumimoji="1" lang="zh-CN" altLang="en-US" sz="3200" b="1">
                  <a:latin typeface="Times New Roman" pitchFamily="18" charset="0"/>
                </a:rPr>
                <a:t>已知系统的输入          和输出         满足</a:t>
              </a:r>
            </a:p>
          </p:txBody>
        </p:sp>
        <p:graphicFrame>
          <p:nvGraphicFramePr>
            <p:cNvPr id="125958" name="Object 6"/>
            <p:cNvGraphicFramePr>
              <a:graphicFrameLocks noChangeAspect="1"/>
            </p:cNvGraphicFramePr>
            <p:nvPr/>
          </p:nvGraphicFramePr>
          <p:xfrm>
            <a:off x="4286" y="255"/>
            <a:ext cx="474" cy="304"/>
          </p:xfrm>
          <a:graphic>
            <a:graphicData uri="http://schemas.openxmlformats.org/presentationml/2006/ole">
              <mc:AlternateContent xmlns:mc="http://schemas.openxmlformats.org/markup-compatibility/2006">
                <mc:Choice xmlns:v="urn:schemas-microsoft-com:vml" Requires="v">
                  <p:oleObj spid="_x0000_s126603" name="Equation" r:id="rId3" imgW="317160" imgH="203040" progId="Equation.DSMT4">
                    <p:embed/>
                  </p:oleObj>
                </mc:Choice>
                <mc:Fallback>
                  <p:oleObj name="Equation" r:id="rId3" imgW="317160" imgH="203040" progId="Equation.DSMT4">
                    <p:embed/>
                    <p:pic>
                      <p:nvPicPr>
                        <p:cNvPr id="0" name="Object 6"/>
                        <p:cNvPicPr>
                          <a:picLocks noChangeAspect="1" noChangeArrowheads="1"/>
                        </p:cNvPicPr>
                        <p:nvPr/>
                      </p:nvPicPr>
                      <p:blipFill>
                        <a:blip r:embed="rId4">
                          <a:lum bright="-44000"/>
                          <a:extLst>
                            <a:ext uri="{28A0092B-C50C-407E-A947-70E740481C1C}">
                              <a14:useLocalDpi xmlns:a14="http://schemas.microsoft.com/office/drawing/2010/main" val="0"/>
                            </a:ext>
                          </a:extLst>
                        </a:blip>
                        <a:srcRect/>
                        <a:stretch>
                          <a:fillRect/>
                        </a:stretch>
                      </p:blipFill>
                      <p:spPr bwMode="auto">
                        <a:xfrm>
                          <a:off x="4286" y="255"/>
                          <a:ext cx="474" cy="304"/>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25960" name="Object 8"/>
            <p:cNvGraphicFramePr>
              <a:graphicFrameLocks noChangeAspect="1"/>
            </p:cNvGraphicFramePr>
            <p:nvPr/>
          </p:nvGraphicFramePr>
          <p:xfrm>
            <a:off x="2925" y="255"/>
            <a:ext cx="474" cy="304"/>
          </p:xfrm>
          <a:graphic>
            <a:graphicData uri="http://schemas.openxmlformats.org/presentationml/2006/ole">
              <mc:AlternateContent xmlns:mc="http://schemas.openxmlformats.org/markup-compatibility/2006">
                <mc:Choice xmlns:v="urn:schemas-microsoft-com:vml" Requires="v">
                  <p:oleObj spid="_x0000_s126604" name="Equation" r:id="rId5" imgW="317160" imgH="203040" progId="Equation.DSMT4">
                    <p:embed/>
                  </p:oleObj>
                </mc:Choice>
                <mc:Fallback>
                  <p:oleObj name="Equation" r:id="rId5" imgW="317160" imgH="203040" progId="Equation.DSMT4">
                    <p:embed/>
                    <p:pic>
                      <p:nvPicPr>
                        <p:cNvPr id="0" name="Object 8"/>
                        <p:cNvPicPr>
                          <a:picLocks noChangeAspect="1" noChangeArrowheads="1"/>
                        </p:cNvPicPr>
                        <p:nvPr/>
                      </p:nvPicPr>
                      <p:blipFill>
                        <a:blip r:embed="rId6">
                          <a:lum bright="-44000"/>
                          <a:extLst>
                            <a:ext uri="{28A0092B-C50C-407E-A947-70E740481C1C}">
                              <a14:useLocalDpi xmlns:a14="http://schemas.microsoft.com/office/drawing/2010/main" val="0"/>
                            </a:ext>
                          </a:extLst>
                        </a:blip>
                        <a:srcRect/>
                        <a:stretch>
                          <a:fillRect/>
                        </a:stretch>
                      </p:blipFill>
                      <p:spPr bwMode="auto">
                        <a:xfrm>
                          <a:off x="2925" y="255"/>
                          <a:ext cx="474" cy="304"/>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pSp>
      <p:graphicFrame>
        <p:nvGraphicFramePr>
          <p:cNvPr id="125961" name="Object 9"/>
          <p:cNvGraphicFramePr>
            <a:graphicFrameLocks noChangeAspect="1"/>
          </p:cNvGraphicFramePr>
          <p:nvPr/>
        </p:nvGraphicFramePr>
        <p:xfrm>
          <a:off x="2555875" y="1208088"/>
          <a:ext cx="2439988" cy="603250"/>
        </p:xfrm>
        <a:graphic>
          <a:graphicData uri="http://schemas.openxmlformats.org/presentationml/2006/ole">
            <mc:AlternateContent xmlns:mc="http://schemas.openxmlformats.org/markup-compatibility/2006">
              <mc:Choice xmlns:v="urn:schemas-microsoft-com:vml" Requires="v">
                <p:oleObj spid="_x0000_s126605" name="Equation" r:id="rId7" imgW="1028520" imgH="253800" progId="Equation.DSMT4">
                  <p:embed/>
                </p:oleObj>
              </mc:Choice>
              <mc:Fallback>
                <p:oleObj name="Equation" r:id="rId7" imgW="1028520" imgH="253800" progId="Equation.DSMT4">
                  <p:embed/>
                  <p:pic>
                    <p:nvPicPr>
                      <p:cNvPr id="0" name="Object 9"/>
                      <p:cNvPicPr>
                        <a:picLocks noChangeAspect="1" noChangeArrowheads="1"/>
                      </p:cNvPicPr>
                      <p:nvPr/>
                    </p:nvPicPr>
                    <p:blipFill>
                      <a:blip r:embed="rId8">
                        <a:lum bright="-44000"/>
                        <a:extLst>
                          <a:ext uri="{28A0092B-C50C-407E-A947-70E740481C1C}">
                            <a14:useLocalDpi xmlns:a14="http://schemas.microsoft.com/office/drawing/2010/main" val="0"/>
                          </a:ext>
                        </a:extLst>
                      </a:blip>
                      <a:srcRect/>
                      <a:stretch>
                        <a:fillRect/>
                      </a:stretch>
                    </p:blipFill>
                    <p:spPr bwMode="auto">
                      <a:xfrm>
                        <a:off x="2555875" y="1208088"/>
                        <a:ext cx="2439988" cy="6032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125963" name="Text Box 11"/>
          <p:cNvSpPr txBox="1">
            <a:spLocks noChangeArrowheads="1"/>
          </p:cNvSpPr>
          <p:nvPr/>
        </p:nvSpPr>
        <p:spPr bwMode="auto">
          <a:xfrm>
            <a:off x="827088" y="1916113"/>
            <a:ext cx="7993062"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试讨论该系统是否为线性系统？</a:t>
            </a:r>
          </a:p>
        </p:txBody>
      </p:sp>
      <p:sp>
        <p:nvSpPr>
          <p:cNvPr id="125964" name="Text Box 12"/>
          <p:cNvSpPr txBox="1">
            <a:spLocks noChangeArrowheads="1"/>
          </p:cNvSpPr>
          <p:nvPr/>
        </p:nvSpPr>
        <p:spPr bwMode="auto">
          <a:xfrm>
            <a:off x="611188" y="2781300"/>
            <a:ext cx="1079500"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解</a:t>
            </a:r>
          </a:p>
        </p:txBody>
      </p:sp>
      <p:sp>
        <p:nvSpPr>
          <p:cNvPr id="125965" name="Text Box 13"/>
          <p:cNvSpPr txBox="1">
            <a:spLocks noChangeArrowheads="1"/>
          </p:cNvSpPr>
          <p:nvPr/>
        </p:nvSpPr>
        <p:spPr bwMode="auto">
          <a:xfrm>
            <a:off x="1476375" y="2852738"/>
            <a:ext cx="6048375"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该系统是满足可加性的</a:t>
            </a:r>
          </a:p>
        </p:txBody>
      </p:sp>
      <p:grpSp>
        <p:nvGrpSpPr>
          <p:cNvPr id="125968" name="Group 16"/>
          <p:cNvGrpSpPr>
            <a:grpSpLocks/>
          </p:cNvGrpSpPr>
          <p:nvPr/>
        </p:nvGrpSpPr>
        <p:grpSpPr bwMode="auto">
          <a:xfrm>
            <a:off x="684213" y="3644900"/>
            <a:ext cx="4824412" cy="579438"/>
            <a:chOff x="431" y="2296"/>
            <a:chExt cx="3039" cy="365"/>
          </a:xfrm>
        </p:grpSpPr>
        <p:sp>
          <p:nvSpPr>
            <p:cNvPr id="125966" name="Text Box 14"/>
            <p:cNvSpPr txBox="1">
              <a:spLocks noChangeArrowheads="1"/>
            </p:cNvSpPr>
            <p:nvPr/>
          </p:nvSpPr>
          <p:spPr bwMode="auto">
            <a:xfrm>
              <a:off x="431" y="2296"/>
              <a:ext cx="3039"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令           为复数输入</a:t>
              </a:r>
            </a:p>
          </p:txBody>
        </p:sp>
        <p:graphicFrame>
          <p:nvGraphicFramePr>
            <p:cNvPr id="125967" name="Object 15"/>
            <p:cNvGraphicFramePr>
              <a:graphicFrameLocks noChangeAspect="1"/>
            </p:cNvGraphicFramePr>
            <p:nvPr/>
          </p:nvGraphicFramePr>
          <p:xfrm>
            <a:off x="793" y="2296"/>
            <a:ext cx="531" cy="342"/>
          </p:xfrm>
          <a:graphic>
            <a:graphicData uri="http://schemas.openxmlformats.org/presentationml/2006/ole">
              <mc:AlternateContent xmlns:mc="http://schemas.openxmlformats.org/markup-compatibility/2006">
                <mc:Choice xmlns:v="urn:schemas-microsoft-com:vml" Requires="v">
                  <p:oleObj spid="_x0000_s126606" name="Equation" r:id="rId9" imgW="355320" imgH="228600" progId="Equation.DSMT4">
                    <p:embed/>
                  </p:oleObj>
                </mc:Choice>
                <mc:Fallback>
                  <p:oleObj name="Equation" r:id="rId9" imgW="355320" imgH="228600" progId="Equation.DSMT4">
                    <p:embed/>
                    <p:pic>
                      <p:nvPicPr>
                        <p:cNvPr id="0" name="Object 15"/>
                        <p:cNvPicPr>
                          <a:picLocks noChangeAspect="1" noChangeArrowheads="1"/>
                        </p:cNvPicPr>
                        <p:nvPr/>
                      </p:nvPicPr>
                      <p:blipFill>
                        <a:blip r:embed="rId10">
                          <a:lum bright="-44000"/>
                          <a:extLst>
                            <a:ext uri="{28A0092B-C50C-407E-A947-70E740481C1C}">
                              <a14:useLocalDpi xmlns:a14="http://schemas.microsoft.com/office/drawing/2010/main" val="0"/>
                            </a:ext>
                          </a:extLst>
                        </a:blip>
                        <a:srcRect/>
                        <a:stretch>
                          <a:fillRect/>
                        </a:stretch>
                      </p:blipFill>
                      <p:spPr bwMode="auto">
                        <a:xfrm>
                          <a:off x="793" y="2296"/>
                          <a:ext cx="531" cy="34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pSp>
      <p:sp>
        <p:nvSpPr>
          <p:cNvPr id="125969" name="Text Box 17"/>
          <p:cNvSpPr txBox="1">
            <a:spLocks noChangeArrowheads="1"/>
          </p:cNvSpPr>
          <p:nvPr/>
        </p:nvSpPr>
        <p:spPr bwMode="auto">
          <a:xfrm>
            <a:off x="539750" y="5013325"/>
            <a:ext cx="3816350"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则系统的输出为</a:t>
            </a:r>
          </a:p>
        </p:txBody>
      </p:sp>
      <p:graphicFrame>
        <p:nvGraphicFramePr>
          <p:cNvPr id="125970" name="Object 18"/>
          <p:cNvGraphicFramePr>
            <a:graphicFrameLocks noChangeAspect="1"/>
          </p:cNvGraphicFramePr>
          <p:nvPr/>
        </p:nvGraphicFramePr>
        <p:xfrm>
          <a:off x="3879850" y="5445125"/>
          <a:ext cx="3644900" cy="603250"/>
        </p:xfrm>
        <a:graphic>
          <a:graphicData uri="http://schemas.openxmlformats.org/presentationml/2006/ole">
            <mc:AlternateContent xmlns:mc="http://schemas.openxmlformats.org/markup-compatibility/2006">
              <mc:Choice xmlns:v="urn:schemas-microsoft-com:vml" Requires="v">
                <p:oleObj spid="_x0000_s126607" name="Equation" r:id="rId11" imgW="1536480" imgH="253800" progId="Equation.DSMT4">
                  <p:embed/>
                </p:oleObj>
              </mc:Choice>
              <mc:Fallback>
                <p:oleObj name="Equation" r:id="rId11" imgW="1536480" imgH="253800" progId="Equation.DSMT4">
                  <p:embed/>
                  <p:pic>
                    <p:nvPicPr>
                      <p:cNvPr id="0" name="Object 18"/>
                      <p:cNvPicPr>
                        <a:picLocks noChangeAspect="1" noChangeArrowheads="1"/>
                      </p:cNvPicPr>
                      <p:nvPr/>
                    </p:nvPicPr>
                    <p:blipFill>
                      <a:blip r:embed="rId12">
                        <a:lum bright="-44000"/>
                        <a:extLst>
                          <a:ext uri="{28A0092B-C50C-407E-A947-70E740481C1C}">
                            <a14:useLocalDpi xmlns:a14="http://schemas.microsoft.com/office/drawing/2010/main" val="0"/>
                          </a:ext>
                        </a:extLst>
                      </a:blip>
                      <a:srcRect/>
                      <a:stretch>
                        <a:fillRect/>
                      </a:stretch>
                    </p:blipFill>
                    <p:spPr bwMode="auto">
                      <a:xfrm>
                        <a:off x="3879850" y="5445125"/>
                        <a:ext cx="3644900" cy="6032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25971" name="Object 19"/>
          <p:cNvGraphicFramePr>
            <a:graphicFrameLocks noChangeAspect="1"/>
          </p:cNvGraphicFramePr>
          <p:nvPr/>
        </p:nvGraphicFramePr>
        <p:xfrm>
          <a:off x="3995738" y="4365625"/>
          <a:ext cx="3071812" cy="542925"/>
        </p:xfrm>
        <a:graphic>
          <a:graphicData uri="http://schemas.openxmlformats.org/presentationml/2006/ole">
            <mc:AlternateContent xmlns:mc="http://schemas.openxmlformats.org/markup-compatibility/2006">
              <mc:Choice xmlns:v="urn:schemas-microsoft-com:vml" Requires="v">
                <p:oleObj spid="_x0000_s126608" name="Equation" r:id="rId13" imgW="1295280" imgH="228600" progId="Equation.DSMT4">
                  <p:embed/>
                </p:oleObj>
              </mc:Choice>
              <mc:Fallback>
                <p:oleObj name="Equation" r:id="rId13" imgW="1295280" imgH="228600" progId="Equation.DSMT4">
                  <p:embed/>
                  <p:pic>
                    <p:nvPicPr>
                      <p:cNvPr id="0" name="Object 19"/>
                      <p:cNvPicPr>
                        <a:picLocks noChangeAspect="1" noChangeArrowheads="1"/>
                      </p:cNvPicPr>
                      <p:nvPr/>
                    </p:nvPicPr>
                    <p:blipFill>
                      <a:blip r:embed="rId14">
                        <a:lum bright="-44000"/>
                        <a:extLst>
                          <a:ext uri="{28A0092B-C50C-407E-A947-70E740481C1C}">
                            <a14:useLocalDpi xmlns:a14="http://schemas.microsoft.com/office/drawing/2010/main" val="0"/>
                          </a:ext>
                        </a:extLst>
                      </a:blip>
                      <a:srcRect/>
                      <a:stretch>
                        <a:fillRect/>
                      </a:stretch>
                    </p:blipFill>
                    <p:spPr bwMode="auto">
                      <a:xfrm>
                        <a:off x="3995738" y="4365625"/>
                        <a:ext cx="3071812" cy="5429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125972" name="AutoShape 20">
            <a:hlinkClick r:id="" action="ppaction://hlinkshowjump?jump=nextslide" highlightClick="1"/>
          </p:cNvPr>
          <p:cNvSpPr>
            <a:spLocks noChangeArrowheads="1"/>
          </p:cNvSpPr>
          <p:nvPr/>
        </p:nvSpPr>
        <p:spPr bwMode="auto">
          <a:xfrm>
            <a:off x="6877050" y="6237288"/>
            <a:ext cx="1008063" cy="620712"/>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25962"/>
                                        </p:tgtEl>
                                        <p:attrNameLst>
                                          <p:attrName>style.visibility</p:attrName>
                                        </p:attrNameLst>
                                      </p:cBhvr>
                                      <p:to>
                                        <p:strVal val="visible"/>
                                      </p:to>
                                    </p:set>
                                    <p:animEffect transition="in" filter="blinds(horizontal)">
                                      <p:cBhvr>
                                        <p:cTn id="7" dur="500"/>
                                        <p:tgtEl>
                                          <p:spTgt spid="1259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25961"/>
                                        </p:tgtEl>
                                        <p:attrNameLst>
                                          <p:attrName>style.visibility</p:attrName>
                                        </p:attrNameLst>
                                      </p:cBhvr>
                                      <p:to>
                                        <p:strVal val="visible"/>
                                      </p:to>
                                    </p:set>
                                    <p:animEffect transition="in" filter="blinds(horizontal)">
                                      <p:cBhvr>
                                        <p:cTn id="12" dur="500"/>
                                        <p:tgtEl>
                                          <p:spTgt spid="12596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25963">
                                            <p:txEl>
                                              <p:pRg st="0" end="0"/>
                                            </p:txEl>
                                          </p:spTgt>
                                        </p:tgtEl>
                                        <p:attrNameLst>
                                          <p:attrName>style.visibility</p:attrName>
                                        </p:attrNameLst>
                                      </p:cBhvr>
                                      <p:to>
                                        <p:strVal val="visible"/>
                                      </p:to>
                                    </p:set>
                                    <p:animEffect transition="in" filter="blinds(horizontal)">
                                      <p:cBhvr>
                                        <p:cTn id="17" dur="500"/>
                                        <p:tgtEl>
                                          <p:spTgt spid="12596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25964">
                                            <p:txEl>
                                              <p:pRg st="0" end="0"/>
                                            </p:txEl>
                                          </p:spTgt>
                                        </p:tgtEl>
                                        <p:attrNameLst>
                                          <p:attrName>style.visibility</p:attrName>
                                        </p:attrNameLst>
                                      </p:cBhvr>
                                      <p:to>
                                        <p:strVal val="visible"/>
                                      </p:to>
                                    </p:set>
                                    <p:animEffect transition="in" filter="blinds(horizontal)">
                                      <p:cBhvr>
                                        <p:cTn id="22" dur="500"/>
                                        <p:tgtEl>
                                          <p:spTgt spid="125964">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25965">
                                            <p:txEl>
                                              <p:pRg st="0" end="0"/>
                                            </p:txEl>
                                          </p:spTgt>
                                        </p:tgtEl>
                                        <p:attrNameLst>
                                          <p:attrName>style.visibility</p:attrName>
                                        </p:attrNameLst>
                                      </p:cBhvr>
                                      <p:to>
                                        <p:strVal val="visible"/>
                                      </p:to>
                                    </p:set>
                                    <p:animEffect transition="in" filter="blinds(horizontal)">
                                      <p:cBhvr>
                                        <p:cTn id="27" dur="500"/>
                                        <p:tgtEl>
                                          <p:spTgt spid="125965">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25968"/>
                                        </p:tgtEl>
                                        <p:attrNameLst>
                                          <p:attrName>style.visibility</p:attrName>
                                        </p:attrNameLst>
                                      </p:cBhvr>
                                      <p:to>
                                        <p:strVal val="visible"/>
                                      </p:to>
                                    </p:set>
                                    <p:animEffect transition="in" filter="blinds(horizontal)">
                                      <p:cBhvr>
                                        <p:cTn id="32" dur="500"/>
                                        <p:tgtEl>
                                          <p:spTgt spid="12596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25971"/>
                                        </p:tgtEl>
                                        <p:attrNameLst>
                                          <p:attrName>style.visibility</p:attrName>
                                        </p:attrNameLst>
                                      </p:cBhvr>
                                      <p:to>
                                        <p:strVal val="visible"/>
                                      </p:to>
                                    </p:set>
                                    <p:animEffect transition="in" filter="blinds(horizontal)">
                                      <p:cBhvr>
                                        <p:cTn id="37" dur="500"/>
                                        <p:tgtEl>
                                          <p:spTgt spid="12597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125969">
                                            <p:txEl>
                                              <p:pRg st="0" end="0"/>
                                            </p:txEl>
                                          </p:spTgt>
                                        </p:tgtEl>
                                        <p:attrNameLst>
                                          <p:attrName>style.visibility</p:attrName>
                                        </p:attrNameLst>
                                      </p:cBhvr>
                                      <p:to>
                                        <p:strVal val="visible"/>
                                      </p:to>
                                    </p:set>
                                    <p:animEffect transition="in" filter="blinds(horizontal)">
                                      <p:cBhvr>
                                        <p:cTn id="42" dur="500"/>
                                        <p:tgtEl>
                                          <p:spTgt spid="125969">
                                            <p:txEl>
                                              <p:pRg st="0" end="0"/>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nodeType="clickEffect">
                                  <p:stCondLst>
                                    <p:cond delay="0"/>
                                  </p:stCondLst>
                                  <p:childTnLst>
                                    <p:set>
                                      <p:cBhvr>
                                        <p:cTn id="46" dur="1" fill="hold">
                                          <p:stCondLst>
                                            <p:cond delay="0"/>
                                          </p:stCondLst>
                                        </p:cTn>
                                        <p:tgtEl>
                                          <p:spTgt spid="125970"/>
                                        </p:tgtEl>
                                        <p:attrNameLst>
                                          <p:attrName>style.visibility</p:attrName>
                                        </p:attrNameLst>
                                      </p:cBhvr>
                                      <p:to>
                                        <p:strVal val="visible"/>
                                      </p:to>
                                    </p:set>
                                    <p:animEffect transition="in" filter="blinds(horizontal)">
                                      <p:cBhvr>
                                        <p:cTn id="47" dur="500"/>
                                        <p:tgtEl>
                                          <p:spTgt spid="1259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灯片编号占位符 3"/>
          <p:cNvSpPr>
            <a:spLocks noGrp="1"/>
          </p:cNvSpPr>
          <p:nvPr>
            <p:ph type="sldNum" sz="quarter" idx="12"/>
          </p:nvPr>
        </p:nvSpPr>
        <p:spPr/>
        <p:txBody>
          <a:bodyPr/>
          <a:lstStyle/>
          <a:p>
            <a:fld id="{0E37C989-D8B1-49F2-9DA1-FFDE43BBA68F}" type="slidenum">
              <a:rPr lang="en-US" altLang="zh-CN"/>
              <a:pPr/>
              <a:t>100</a:t>
            </a:fld>
            <a:endParaRPr lang="en-US" altLang="zh-CN"/>
          </a:p>
        </p:txBody>
      </p:sp>
      <p:grpSp>
        <p:nvGrpSpPr>
          <p:cNvPr id="128010" name="Group 10"/>
          <p:cNvGrpSpPr>
            <a:grpSpLocks/>
          </p:cNvGrpSpPr>
          <p:nvPr/>
        </p:nvGrpSpPr>
        <p:grpSpPr bwMode="auto">
          <a:xfrm>
            <a:off x="611188" y="549275"/>
            <a:ext cx="4824412" cy="579438"/>
            <a:chOff x="431" y="2296"/>
            <a:chExt cx="3039" cy="365"/>
          </a:xfrm>
        </p:grpSpPr>
        <p:sp>
          <p:nvSpPr>
            <p:cNvPr id="128011" name="Text Box 11"/>
            <p:cNvSpPr txBox="1">
              <a:spLocks noChangeArrowheads="1"/>
            </p:cNvSpPr>
            <p:nvPr/>
          </p:nvSpPr>
          <p:spPr bwMode="auto">
            <a:xfrm>
              <a:off x="431" y="2296"/>
              <a:ext cx="3039"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令           为复数输入</a:t>
              </a:r>
            </a:p>
          </p:txBody>
        </p:sp>
        <p:graphicFrame>
          <p:nvGraphicFramePr>
            <p:cNvPr id="128012" name="Object 12"/>
            <p:cNvGraphicFramePr>
              <a:graphicFrameLocks noChangeAspect="1"/>
            </p:cNvGraphicFramePr>
            <p:nvPr/>
          </p:nvGraphicFramePr>
          <p:xfrm>
            <a:off x="784" y="2296"/>
            <a:ext cx="550" cy="342"/>
          </p:xfrm>
          <a:graphic>
            <a:graphicData uri="http://schemas.openxmlformats.org/presentationml/2006/ole">
              <mc:AlternateContent xmlns:mc="http://schemas.openxmlformats.org/markup-compatibility/2006">
                <mc:Choice xmlns:v="urn:schemas-microsoft-com:vml" Requires="v">
                  <p:oleObj spid="_x0000_s128655" name="Equation" r:id="rId3" imgW="368280" imgH="228600" progId="Equation.DSMT4">
                    <p:embed/>
                  </p:oleObj>
                </mc:Choice>
                <mc:Fallback>
                  <p:oleObj name="Equation" r:id="rId3" imgW="368280" imgH="228600" progId="Equation.DSMT4">
                    <p:embed/>
                    <p:pic>
                      <p:nvPicPr>
                        <p:cNvPr id="0" name="Object 12"/>
                        <p:cNvPicPr>
                          <a:picLocks noChangeAspect="1" noChangeArrowheads="1"/>
                        </p:cNvPicPr>
                        <p:nvPr/>
                      </p:nvPicPr>
                      <p:blipFill>
                        <a:blip r:embed="rId4">
                          <a:lum bright="-38000"/>
                          <a:extLst>
                            <a:ext uri="{28A0092B-C50C-407E-A947-70E740481C1C}">
                              <a14:useLocalDpi xmlns:a14="http://schemas.microsoft.com/office/drawing/2010/main" val="0"/>
                            </a:ext>
                          </a:extLst>
                        </a:blip>
                        <a:srcRect/>
                        <a:stretch>
                          <a:fillRect/>
                        </a:stretch>
                      </p:blipFill>
                      <p:spPr bwMode="auto">
                        <a:xfrm>
                          <a:off x="784" y="2296"/>
                          <a:ext cx="550" cy="34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pSp>
      <p:sp>
        <p:nvSpPr>
          <p:cNvPr id="128013" name="Text Box 13"/>
          <p:cNvSpPr txBox="1">
            <a:spLocks noChangeArrowheads="1"/>
          </p:cNvSpPr>
          <p:nvPr/>
        </p:nvSpPr>
        <p:spPr bwMode="auto">
          <a:xfrm>
            <a:off x="611188" y="1484313"/>
            <a:ext cx="3816350"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则系统的输出为</a:t>
            </a:r>
          </a:p>
        </p:txBody>
      </p:sp>
      <p:graphicFrame>
        <p:nvGraphicFramePr>
          <p:cNvPr id="128014" name="Object 14"/>
          <p:cNvGraphicFramePr>
            <a:graphicFrameLocks noChangeAspect="1"/>
          </p:cNvGraphicFramePr>
          <p:nvPr/>
        </p:nvGraphicFramePr>
        <p:xfrm>
          <a:off x="4140200" y="1557338"/>
          <a:ext cx="3735388" cy="603250"/>
        </p:xfrm>
        <a:graphic>
          <a:graphicData uri="http://schemas.openxmlformats.org/presentationml/2006/ole">
            <mc:AlternateContent xmlns:mc="http://schemas.openxmlformats.org/markup-compatibility/2006">
              <mc:Choice xmlns:v="urn:schemas-microsoft-com:vml" Requires="v">
                <p:oleObj spid="_x0000_s128656" name="Equation" r:id="rId5" imgW="1574640" imgH="253800" progId="Equation.DSMT4">
                  <p:embed/>
                </p:oleObj>
              </mc:Choice>
              <mc:Fallback>
                <p:oleObj name="Equation" r:id="rId5" imgW="1574640" imgH="253800" progId="Equation.DSMT4">
                  <p:embed/>
                  <p:pic>
                    <p:nvPicPr>
                      <p:cNvPr id="0" name="Object 14"/>
                      <p:cNvPicPr>
                        <a:picLocks noChangeAspect="1" noChangeArrowheads="1"/>
                      </p:cNvPicPr>
                      <p:nvPr/>
                    </p:nvPicPr>
                    <p:blipFill>
                      <a:blip r:embed="rId6">
                        <a:lum bright="-38000"/>
                        <a:extLst>
                          <a:ext uri="{28A0092B-C50C-407E-A947-70E740481C1C}">
                            <a14:useLocalDpi xmlns:a14="http://schemas.microsoft.com/office/drawing/2010/main" val="0"/>
                          </a:ext>
                        </a:extLst>
                      </a:blip>
                      <a:srcRect/>
                      <a:stretch>
                        <a:fillRect/>
                      </a:stretch>
                    </p:blipFill>
                    <p:spPr bwMode="auto">
                      <a:xfrm>
                        <a:off x="4140200" y="1557338"/>
                        <a:ext cx="3735388" cy="6032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28015" name="Object 15"/>
          <p:cNvGraphicFramePr>
            <a:graphicFrameLocks noChangeAspect="1"/>
          </p:cNvGraphicFramePr>
          <p:nvPr/>
        </p:nvGraphicFramePr>
        <p:xfrm>
          <a:off x="4932363" y="549275"/>
          <a:ext cx="3192462" cy="542925"/>
        </p:xfrm>
        <a:graphic>
          <a:graphicData uri="http://schemas.openxmlformats.org/presentationml/2006/ole">
            <mc:AlternateContent xmlns:mc="http://schemas.openxmlformats.org/markup-compatibility/2006">
              <mc:Choice xmlns:v="urn:schemas-microsoft-com:vml" Requires="v">
                <p:oleObj spid="_x0000_s128657" name="Equation" r:id="rId7" imgW="1346040" imgH="228600" progId="Equation.DSMT4">
                  <p:embed/>
                </p:oleObj>
              </mc:Choice>
              <mc:Fallback>
                <p:oleObj name="Equation" r:id="rId7" imgW="1346040" imgH="228600" progId="Equation.DSMT4">
                  <p:embed/>
                  <p:pic>
                    <p:nvPicPr>
                      <p:cNvPr id="0" name="Object 15"/>
                      <p:cNvPicPr>
                        <a:picLocks noChangeAspect="1" noChangeArrowheads="1"/>
                      </p:cNvPicPr>
                      <p:nvPr/>
                    </p:nvPicPr>
                    <p:blipFill>
                      <a:blip r:embed="rId8">
                        <a:lum bright="-38000"/>
                        <a:extLst>
                          <a:ext uri="{28A0092B-C50C-407E-A947-70E740481C1C}">
                            <a14:useLocalDpi xmlns:a14="http://schemas.microsoft.com/office/drawing/2010/main" val="0"/>
                          </a:ext>
                        </a:extLst>
                      </a:blip>
                      <a:srcRect/>
                      <a:stretch>
                        <a:fillRect/>
                      </a:stretch>
                    </p:blipFill>
                    <p:spPr bwMode="auto">
                      <a:xfrm>
                        <a:off x="4932363" y="549275"/>
                        <a:ext cx="3192462" cy="5429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pSp>
        <p:nvGrpSpPr>
          <p:cNvPr id="128023" name="Group 23"/>
          <p:cNvGrpSpPr>
            <a:grpSpLocks/>
          </p:cNvGrpSpPr>
          <p:nvPr/>
        </p:nvGrpSpPr>
        <p:grpSpPr bwMode="auto">
          <a:xfrm>
            <a:off x="611188" y="2492375"/>
            <a:ext cx="5545137" cy="579438"/>
            <a:chOff x="385" y="1570"/>
            <a:chExt cx="3493" cy="365"/>
          </a:xfrm>
        </p:grpSpPr>
        <p:sp>
          <p:nvSpPr>
            <p:cNvPr id="128017" name="Text Box 17"/>
            <p:cNvSpPr txBox="1">
              <a:spLocks noChangeArrowheads="1"/>
            </p:cNvSpPr>
            <p:nvPr/>
          </p:nvSpPr>
          <p:spPr bwMode="auto">
            <a:xfrm>
              <a:off x="385" y="1570"/>
              <a:ext cx="3493"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当                        为系统输入时</a:t>
              </a:r>
            </a:p>
          </p:txBody>
        </p:sp>
        <p:graphicFrame>
          <p:nvGraphicFramePr>
            <p:cNvPr id="128018" name="Object 18"/>
            <p:cNvGraphicFramePr>
              <a:graphicFrameLocks noChangeAspect="1"/>
            </p:cNvGraphicFramePr>
            <p:nvPr/>
          </p:nvGraphicFramePr>
          <p:xfrm>
            <a:off x="793" y="1570"/>
            <a:ext cx="1394" cy="342"/>
          </p:xfrm>
          <a:graphic>
            <a:graphicData uri="http://schemas.openxmlformats.org/presentationml/2006/ole">
              <mc:AlternateContent xmlns:mc="http://schemas.openxmlformats.org/markup-compatibility/2006">
                <mc:Choice xmlns:v="urn:schemas-microsoft-com:vml" Requires="v">
                  <p:oleObj spid="_x0000_s128658" name="Equation" r:id="rId9" imgW="812520" imgH="228600" progId="Equation.DSMT4">
                    <p:embed/>
                  </p:oleObj>
                </mc:Choice>
                <mc:Fallback>
                  <p:oleObj name="Equation" r:id="rId9" imgW="812520" imgH="228600" progId="Equation.DSMT4">
                    <p:embed/>
                    <p:pic>
                      <p:nvPicPr>
                        <p:cNvPr id="0" name="Object 18"/>
                        <p:cNvPicPr>
                          <a:picLocks noChangeAspect="1" noChangeArrowheads="1"/>
                        </p:cNvPicPr>
                        <p:nvPr/>
                      </p:nvPicPr>
                      <p:blipFill>
                        <a:blip r:embed="rId10">
                          <a:lum bright="-38000"/>
                          <a:extLst>
                            <a:ext uri="{28A0092B-C50C-407E-A947-70E740481C1C}">
                              <a14:useLocalDpi xmlns:a14="http://schemas.microsoft.com/office/drawing/2010/main" val="0"/>
                            </a:ext>
                          </a:extLst>
                        </a:blip>
                        <a:srcRect/>
                        <a:stretch>
                          <a:fillRect/>
                        </a:stretch>
                      </p:blipFill>
                      <p:spPr bwMode="auto">
                        <a:xfrm>
                          <a:off x="793" y="1570"/>
                          <a:ext cx="1394" cy="34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pSp>
      <p:graphicFrame>
        <p:nvGraphicFramePr>
          <p:cNvPr id="128020" name="Object 20"/>
          <p:cNvGraphicFramePr>
            <a:graphicFrameLocks noChangeAspect="1"/>
          </p:cNvGraphicFramePr>
          <p:nvPr/>
        </p:nvGraphicFramePr>
        <p:xfrm>
          <a:off x="971550" y="3284538"/>
          <a:ext cx="7329488" cy="603250"/>
        </p:xfrm>
        <a:graphic>
          <a:graphicData uri="http://schemas.openxmlformats.org/presentationml/2006/ole">
            <mc:AlternateContent xmlns:mc="http://schemas.openxmlformats.org/markup-compatibility/2006">
              <mc:Choice xmlns:v="urn:schemas-microsoft-com:vml" Requires="v">
                <p:oleObj spid="_x0000_s128659" name="Equation" r:id="rId11" imgW="2692080" imgH="253800" progId="Equation.DSMT4">
                  <p:embed/>
                </p:oleObj>
              </mc:Choice>
              <mc:Fallback>
                <p:oleObj name="Equation" r:id="rId11" imgW="2692080" imgH="253800" progId="Equation.DSMT4">
                  <p:embed/>
                  <p:pic>
                    <p:nvPicPr>
                      <p:cNvPr id="0" name="Object 20"/>
                      <p:cNvPicPr>
                        <a:picLocks noChangeAspect="1" noChangeArrowheads="1"/>
                      </p:cNvPicPr>
                      <p:nvPr/>
                    </p:nvPicPr>
                    <p:blipFill>
                      <a:blip r:embed="rId12">
                        <a:lum bright="-38000"/>
                        <a:extLst>
                          <a:ext uri="{28A0092B-C50C-407E-A947-70E740481C1C}">
                            <a14:useLocalDpi xmlns:a14="http://schemas.microsoft.com/office/drawing/2010/main" val="0"/>
                          </a:ext>
                        </a:extLst>
                      </a:blip>
                      <a:srcRect/>
                      <a:stretch>
                        <a:fillRect/>
                      </a:stretch>
                    </p:blipFill>
                    <p:spPr bwMode="auto">
                      <a:xfrm>
                        <a:off x="971550" y="3284538"/>
                        <a:ext cx="7329488" cy="6032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28021" name="Object 21"/>
          <p:cNvGraphicFramePr>
            <a:graphicFrameLocks noChangeAspect="1"/>
          </p:cNvGraphicFramePr>
          <p:nvPr/>
        </p:nvGraphicFramePr>
        <p:xfrm>
          <a:off x="1763713" y="4076700"/>
          <a:ext cx="5256212" cy="1146175"/>
        </p:xfrm>
        <a:graphic>
          <a:graphicData uri="http://schemas.openxmlformats.org/presentationml/2006/ole">
            <mc:AlternateContent xmlns:mc="http://schemas.openxmlformats.org/markup-compatibility/2006">
              <mc:Choice xmlns:v="urn:schemas-microsoft-com:vml" Requires="v">
                <p:oleObj spid="_x0000_s128660" name="Equation" r:id="rId13" imgW="1930320" imgH="482400" progId="Equation.DSMT4">
                  <p:embed/>
                </p:oleObj>
              </mc:Choice>
              <mc:Fallback>
                <p:oleObj name="Equation" r:id="rId13" imgW="1930320" imgH="482400" progId="Equation.DSMT4">
                  <p:embed/>
                  <p:pic>
                    <p:nvPicPr>
                      <p:cNvPr id="0" name="Object 21"/>
                      <p:cNvPicPr>
                        <a:picLocks noChangeAspect="1" noChangeArrowheads="1"/>
                      </p:cNvPicPr>
                      <p:nvPr/>
                    </p:nvPicPr>
                    <p:blipFill>
                      <a:blip r:embed="rId14">
                        <a:lum bright="-38000"/>
                        <a:extLst>
                          <a:ext uri="{28A0092B-C50C-407E-A947-70E740481C1C}">
                            <a14:useLocalDpi xmlns:a14="http://schemas.microsoft.com/office/drawing/2010/main" val="0"/>
                          </a:ext>
                        </a:extLst>
                      </a:blip>
                      <a:srcRect/>
                      <a:stretch>
                        <a:fillRect/>
                      </a:stretch>
                    </p:blipFill>
                    <p:spPr bwMode="auto">
                      <a:xfrm>
                        <a:off x="1763713" y="4076700"/>
                        <a:ext cx="5256212" cy="11461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128022" name="Text Box 22"/>
          <p:cNvSpPr txBox="1">
            <a:spLocks noChangeArrowheads="1"/>
          </p:cNvSpPr>
          <p:nvPr/>
        </p:nvSpPr>
        <p:spPr bwMode="auto">
          <a:xfrm>
            <a:off x="827088" y="5373688"/>
            <a:ext cx="3816350"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满足可加性</a:t>
            </a:r>
          </a:p>
        </p:txBody>
      </p:sp>
      <p:sp>
        <p:nvSpPr>
          <p:cNvPr id="128024" name="AutoShape 24">
            <a:hlinkClick r:id="" action="ppaction://hlinkshowjump?jump=previousslide" highlightClick="1"/>
          </p:cNvPr>
          <p:cNvSpPr>
            <a:spLocks noChangeArrowheads="1"/>
          </p:cNvSpPr>
          <p:nvPr/>
        </p:nvSpPr>
        <p:spPr bwMode="auto">
          <a:xfrm>
            <a:off x="6877050" y="6165850"/>
            <a:ext cx="1008063" cy="692150"/>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28010"/>
                                        </p:tgtEl>
                                        <p:attrNameLst>
                                          <p:attrName>style.visibility</p:attrName>
                                        </p:attrNameLst>
                                      </p:cBhvr>
                                      <p:to>
                                        <p:strVal val="visible"/>
                                      </p:to>
                                    </p:set>
                                    <p:animEffect transition="in" filter="blinds(horizontal)">
                                      <p:cBhvr>
                                        <p:cTn id="7" dur="500"/>
                                        <p:tgtEl>
                                          <p:spTgt spid="1280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28015"/>
                                        </p:tgtEl>
                                        <p:attrNameLst>
                                          <p:attrName>style.visibility</p:attrName>
                                        </p:attrNameLst>
                                      </p:cBhvr>
                                      <p:to>
                                        <p:strVal val="visible"/>
                                      </p:to>
                                    </p:set>
                                    <p:animEffect transition="in" filter="blinds(horizontal)">
                                      <p:cBhvr>
                                        <p:cTn id="12" dur="500"/>
                                        <p:tgtEl>
                                          <p:spTgt spid="1280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28013">
                                            <p:txEl>
                                              <p:pRg st="0" end="0"/>
                                            </p:txEl>
                                          </p:spTgt>
                                        </p:tgtEl>
                                        <p:attrNameLst>
                                          <p:attrName>style.visibility</p:attrName>
                                        </p:attrNameLst>
                                      </p:cBhvr>
                                      <p:to>
                                        <p:strVal val="visible"/>
                                      </p:to>
                                    </p:set>
                                    <p:animEffect transition="in" filter="blinds(horizontal)">
                                      <p:cBhvr>
                                        <p:cTn id="17" dur="500"/>
                                        <p:tgtEl>
                                          <p:spTgt spid="12801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28014"/>
                                        </p:tgtEl>
                                        <p:attrNameLst>
                                          <p:attrName>style.visibility</p:attrName>
                                        </p:attrNameLst>
                                      </p:cBhvr>
                                      <p:to>
                                        <p:strVal val="visible"/>
                                      </p:to>
                                    </p:set>
                                    <p:animEffect transition="in" filter="blinds(horizontal)">
                                      <p:cBhvr>
                                        <p:cTn id="22" dur="500"/>
                                        <p:tgtEl>
                                          <p:spTgt spid="12801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28023"/>
                                        </p:tgtEl>
                                        <p:attrNameLst>
                                          <p:attrName>style.visibility</p:attrName>
                                        </p:attrNameLst>
                                      </p:cBhvr>
                                      <p:to>
                                        <p:strVal val="visible"/>
                                      </p:to>
                                    </p:set>
                                    <p:animEffect transition="in" filter="blinds(horizontal)">
                                      <p:cBhvr>
                                        <p:cTn id="27" dur="500"/>
                                        <p:tgtEl>
                                          <p:spTgt spid="12802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28020"/>
                                        </p:tgtEl>
                                        <p:attrNameLst>
                                          <p:attrName>style.visibility</p:attrName>
                                        </p:attrNameLst>
                                      </p:cBhvr>
                                      <p:to>
                                        <p:strVal val="visible"/>
                                      </p:to>
                                    </p:set>
                                    <p:animEffect transition="in" filter="blinds(horizontal)">
                                      <p:cBhvr>
                                        <p:cTn id="32" dur="500"/>
                                        <p:tgtEl>
                                          <p:spTgt spid="12802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28021"/>
                                        </p:tgtEl>
                                        <p:attrNameLst>
                                          <p:attrName>style.visibility</p:attrName>
                                        </p:attrNameLst>
                                      </p:cBhvr>
                                      <p:to>
                                        <p:strVal val="visible"/>
                                      </p:to>
                                    </p:set>
                                    <p:animEffect transition="in" filter="blinds(horizontal)">
                                      <p:cBhvr>
                                        <p:cTn id="37" dur="500"/>
                                        <p:tgtEl>
                                          <p:spTgt spid="12802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8022">
                                            <p:txEl>
                                              <p:pRg st="0" end="0"/>
                                            </p:txEl>
                                          </p:spTgt>
                                        </p:tgtEl>
                                        <p:attrNameLst>
                                          <p:attrName>style.visibility</p:attrName>
                                        </p:attrNameLst>
                                      </p:cBhvr>
                                      <p:to>
                                        <p:strVal val="visible"/>
                                      </p:to>
                                    </p:set>
                                    <p:animEffect transition="in" filter="blinds(horizontal)">
                                      <p:cBhvr>
                                        <p:cTn id="42" dur="500"/>
                                        <p:tgtEl>
                                          <p:spTgt spid="1280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22" grpId="0" build="allAtOnce"/>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3"/>
          <p:cNvSpPr>
            <a:spLocks noGrp="1"/>
          </p:cNvSpPr>
          <p:nvPr>
            <p:ph type="sldNum" sz="quarter" idx="12"/>
          </p:nvPr>
        </p:nvSpPr>
        <p:spPr/>
        <p:txBody>
          <a:bodyPr/>
          <a:lstStyle/>
          <a:p>
            <a:fld id="{98D30347-54AB-4E13-AF3A-04ADA9A364B2}" type="slidenum">
              <a:rPr lang="en-US" altLang="zh-CN"/>
              <a:pPr/>
              <a:t>101</a:t>
            </a:fld>
            <a:endParaRPr lang="en-US" altLang="zh-CN"/>
          </a:p>
        </p:txBody>
      </p:sp>
      <p:sp>
        <p:nvSpPr>
          <p:cNvPr id="129033" name="Text Box 9"/>
          <p:cNvSpPr txBox="1">
            <a:spLocks noChangeArrowheads="1"/>
          </p:cNvSpPr>
          <p:nvPr/>
        </p:nvSpPr>
        <p:spPr bwMode="auto">
          <a:xfrm>
            <a:off x="611188" y="333375"/>
            <a:ext cx="6048375"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但该系统不满足比例性</a:t>
            </a:r>
          </a:p>
        </p:txBody>
      </p:sp>
      <p:grpSp>
        <p:nvGrpSpPr>
          <p:cNvPr id="129034" name="Group 10"/>
          <p:cNvGrpSpPr>
            <a:grpSpLocks/>
          </p:cNvGrpSpPr>
          <p:nvPr/>
        </p:nvGrpSpPr>
        <p:grpSpPr bwMode="auto">
          <a:xfrm>
            <a:off x="539750" y="1268413"/>
            <a:ext cx="4824413" cy="579437"/>
            <a:chOff x="431" y="2296"/>
            <a:chExt cx="3039" cy="365"/>
          </a:xfrm>
        </p:grpSpPr>
        <p:sp>
          <p:nvSpPr>
            <p:cNvPr id="129035" name="Text Box 11"/>
            <p:cNvSpPr txBox="1">
              <a:spLocks noChangeArrowheads="1"/>
            </p:cNvSpPr>
            <p:nvPr/>
          </p:nvSpPr>
          <p:spPr bwMode="auto">
            <a:xfrm>
              <a:off x="431" y="2296"/>
              <a:ext cx="3039"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令           为复数输入</a:t>
              </a:r>
            </a:p>
          </p:txBody>
        </p:sp>
        <p:graphicFrame>
          <p:nvGraphicFramePr>
            <p:cNvPr id="129036" name="Object 12"/>
            <p:cNvGraphicFramePr>
              <a:graphicFrameLocks noChangeAspect="1"/>
            </p:cNvGraphicFramePr>
            <p:nvPr/>
          </p:nvGraphicFramePr>
          <p:xfrm>
            <a:off x="793" y="2296"/>
            <a:ext cx="531" cy="342"/>
          </p:xfrm>
          <a:graphic>
            <a:graphicData uri="http://schemas.openxmlformats.org/presentationml/2006/ole">
              <mc:AlternateContent xmlns:mc="http://schemas.openxmlformats.org/markup-compatibility/2006">
                <mc:Choice xmlns:v="urn:schemas-microsoft-com:vml" Requires="v">
                  <p:oleObj spid="_x0000_s129463" name="Equation" r:id="rId3" imgW="355320" imgH="228600" progId="Equation.DSMT4">
                    <p:embed/>
                  </p:oleObj>
                </mc:Choice>
                <mc:Fallback>
                  <p:oleObj name="Equation" r:id="rId3" imgW="355320" imgH="228600" progId="Equation.DSMT4">
                    <p:embed/>
                    <p:pic>
                      <p:nvPicPr>
                        <p:cNvPr id="0" name="Object 12"/>
                        <p:cNvPicPr>
                          <a:picLocks noChangeAspect="1" noChangeArrowheads="1"/>
                        </p:cNvPicPr>
                        <p:nvPr/>
                      </p:nvPicPr>
                      <p:blipFill>
                        <a:blip r:embed="rId4">
                          <a:lum bright="-56000"/>
                          <a:extLst>
                            <a:ext uri="{28A0092B-C50C-407E-A947-70E740481C1C}">
                              <a14:useLocalDpi xmlns:a14="http://schemas.microsoft.com/office/drawing/2010/main" val="0"/>
                            </a:ext>
                          </a:extLst>
                        </a:blip>
                        <a:srcRect/>
                        <a:stretch>
                          <a:fillRect/>
                        </a:stretch>
                      </p:blipFill>
                      <p:spPr bwMode="auto">
                        <a:xfrm>
                          <a:off x="793" y="2296"/>
                          <a:ext cx="531" cy="34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pSp>
      <p:sp>
        <p:nvSpPr>
          <p:cNvPr id="129037" name="Text Box 13"/>
          <p:cNvSpPr txBox="1">
            <a:spLocks noChangeArrowheads="1"/>
          </p:cNvSpPr>
          <p:nvPr/>
        </p:nvSpPr>
        <p:spPr bwMode="auto">
          <a:xfrm>
            <a:off x="611188" y="2852738"/>
            <a:ext cx="3816350"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则系统的输出为</a:t>
            </a:r>
          </a:p>
        </p:txBody>
      </p:sp>
      <p:graphicFrame>
        <p:nvGraphicFramePr>
          <p:cNvPr id="129038" name="Object 14"/>
          <p:cNvGraphicFramePr>
            <a:graphicFrameLocks noChangeAspect="1"/>
          </p:cNvGraphicFramePr>
          <p:nvPr/>
        </p:nvGraphicFramePr>
        <p:xfrm>
          <a:off x="3276600" y="3789363"/>
          <a:ext cx="3644900" cy="603250"/>
        </p:xfrm>
        <a:graphic>
          <a:graphicData uri="http://schemas.openxmlformats.org/presentationml/2006/ole">
            <mc:AlternateContent xmlns:mc="http://schemas.openxmlformats.org/markup-compatibility/2006">
              <mc:Choice xmlns:v="urn:schemas-microsoft-com:vml" Requires="v">
                <p:oleObj spid="_x0000_s129464" name="Equation" r:id="rId5" imgW="1536480" imgH="253800" progId="Equation.DSMT4">
                  <p:embed/>
                </p:oleObj>
              </mc:Choice>
              <mc:Fallback>
                <p:oleObj name="Equation" r:id="rId5" imgW="1536480" imgH="253800" progId="Equation.DSMT4">
                  <p:embed/>
                  <p:pic>
                    <p:nvPicPr>
                      <p:cNvPr id="0" name="Object 14"/>
                      <p:cNvPicPr>
                        <a:picLocks noChangeAspect="1" noChangeArrowheads="1"/>
                      </p:cNvPicPr>
                      <p:nvPr/>
                    </p:nvPicPr>
                    <p:blipFill>
                      <a:blip r:embed="rId6">
                        <a:lum bright="-56000"/>
                        <a:extLst>
                          <a:ext uri="{28A0092B-C50C-407E-A947-70E740481C1C}">
                            <a14:useLocalDpi xmlns:a14="http://schemas.microsoft.com/office/drawing/2010/main" val="0"/>
                          </a:ext>
                        </a:extLst>
                      </a:blip>
                      <a:srcRect/>
                      <a:stretch>
                        <a:fillRect/>
                      </a:stretch>
                    </p:blipFill>
                    <p:spPr bwMode="auto">
                      <a:xfrm>
                        <a:off x="3276600" y="3789363"/>
                        <a:ext cx="3644900" cy="6032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29039" name="Object 15"/>
          <p:cNvGraphicFramePr>
            <a:graphicFrameLocks noChangeAspect="1"/>
          </p:cNvGraphicFramePr>
          <p:nvPr/>
        </p:nvGraphicFramePr>
        <p:xfrm>
          <a:off x="3708400" y="2133600"/>
          <a:ext cx="3071813" cy="542925"/>
        </p:xfrm>
        <a:graphic>
          <a:graphicData uri="http://schemas.openxmlformats.org/presentationml/2006/ole">
            <mc:AlternateContent xmlns:mc="http://schemas.openxmlformats.org/markup-compatibility/2006">
              <mc:Choice xmlns:v="urn:schemas-microsoft-com:vml" Requires="v">
                <p:oleObj spid="_x0000_s129465" name="Equation" r:id="rId7" imgW="1295280" imgH="228600" progId="Equation.DSMT4">
                  <p:embed/>
                </p:oleObj>
              </mc:Choice>
              <mc:Fallback>
                <p:oleObj name="Equation" r:id="rId7" imgW="1295280" imgH="228600" progId="Equation.DSMT4">
                  <p:embed/>
                  <p:pic>
                    <p:nvPicPr>
                      <p:cNvPr id="0" name="Object 15"/>
                      <p:cNvPicPr>
                        <a:picLocks noChangeAspect="1" noChangeArrowheads="1"/>
                      </p:cNvPicPr>
                      <p:nvPr/>
                    </p:nvPicPr>
                    <p:blipFill>
                      <a:blip r:embed="rId8">
                        <a:lum bright="-56000"/>
                        <a:extLst>
                          <a:ext uri="{28A0092B-C50C-407E-A947-70E740481C1C}">
                            <a14:useLocalDpi xmlns:a14="http://schemas.microsoft.com/office/drawing/2010/main" val="0"/>
                          </a:ext>
                        </a:extLst>
                      </a:blip>
                      <a:srcRect/>
                      <a:stretch>
                        <a:fillRect/>
                      </a:stretch>
                    </p:blipFill>
                    <p:spPr bwMode="auto">
                      <a:xfrm>
                        <a:off x="3708400" y="2133600"/>
                        <a:ext cx="3071813" cy="5429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129040" name="Text Box 16"/>
          <p:cNvSpPr txBox="1">
            <a:spLocks noChangeArrowheads="1"/>
          </p:cNvSpPr>
          <p:nvPr/>
        </p:nvSpPr>
        <p:spPr bwMode="auto">
          <a:xfrm>
            <a:off x="611188" y="4725988"/>
            <a:ext cx="3816350"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dirty="0">
                <a:latin typeface="Times New Roman" pitchFamily="18" charset="0"/>
              </a:rPr>
              <a:t>令加权系数</a:t>
            </a:r>
            <a:r>
              <a:rPr kumimoji="1" lang="zh-CN" altLang="en-US" sz="3200" b="1" dirty="0" smtClean="0">
                <a:latin typeface="Times New Roman" pitchFamily="18" charset="0"/>
              </a:rPr>
              <a:t>为虚数</a:t>
            </a:r>
            <a:endParaRPr kumimoji="1" lang="zh-CN" altLang="en-US" sz="3200" b="1" dirty="0">
              <a:latin typeface="Times New Roman" pitchFamily="18" charset="0"/>
            </a:endParaRPr>
          </a:p>
        </p:txBody>
      </p:sp>
      <p:graphicFrame>
        <p:nvGraphicFramePr>
          <p:cNvPr id="129041" name="Object 17"/>
          <p:cNvGraphicFramePr>
            <a:graphicFrameLocks noChangeAspect="1"/>
          </p:cNvGraphicFramePr>
          <p:nvPr/>
        </p:nvGraphicFramePr>
        <p:xfrm>
          <a:off x="5580063" y="4868863"/>
          <a:ext cx="903287" cy="452437"/>
        </p:xfrm>
        <a:graphic>
          <a:graphicData uri="http://schemas.openxmlformats.org/presentationml/2006/ole">
            <mc:AlternateContent xmlns:mc="http://schemas.openxmlformats.org/markup-compatibility/2006">
              <mc:Choice xmlns:v="urn:schemas-microsoft-com:vml" Requires="v">
                <p:oleObj spid="_x0000_s129466" name="Equation" r:id="rId9" imgW="380880" imgH="190440" progId="Equation.DSMT4">
                  <p:embed/>
                </p:oleObj>
              </mc:Choice>
              <mc:Fallback>
                <p:oleObj name="Equation" r:id="rId9" imgW="380880" imgH="190440" progId="Equation.DSMT4">
                  <p:embed/>
                  <p:pic>
                    <p:nvPicPr>
                      <p:cNvPr id="0" name="Object 17"/>
                      <p:cNvPicPr>
                        <a:picLocks noChangeAspect="1" noChangeArrowheads="1"/>
                      </p:cNvPicPr>
                      <p:nvPr/>
                    </p:nvPicPr>
                    <p:blipFill>
                      <a:blip r:embed="rId10">
                        <a:lum bright="-56000"/>
                        <a:extLst>
                          <a:ext uri="{28A0092B-C50C-407E-A947-70E740481C1C}">
                            <a14:useLocalDpi xmlns:a14="http://schemas.microsoft.com/office/drawing/2010/main" val="0"/>
                          </a:ext>
                        </a:extLst>
                      </a:blip>
                      <a:srcRect/>
                      <a:stretch>
                        <a:fillRect/>
                      </a:stretch>
                    </p:blipFill>
                    <p:spPr bwMode="auto">
                      <a:xfrm>
                        <a:off x="5580063" y="4868863"/>
                        <a:ext cx="903287" cy="452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29033">
                                            <p:txEl>
                                              <p:pRg st="0" end="0"/>
                                            </p:txEl>
                                          </p:spTgt>
                                        </p:tgtEl>
                                        <p:attrNameLst>
                                          <p:attrName>style.visibility</p:attrName>
                                        </p:attrNameLst>
                                      </p:cBhvr>
                                      <p:to>
                                        <p:strVal val="visible"/>
                                      </p:to>
                                    </p:set>
                                    <p:animEffect transition="in" filter="blinds(horizontal)">
                                      <p:cBhvr>
                                        <p:cTn id="7" dur="500"/>
                                        <p:tgtEl>
                                          <p:spTgt spid="12903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29034"/>
                                        </p:tgtEl>
                                        <p:attrNameLst>
                                          <p:attrName>style.visibility</p:attrName>
                                        </p:attrNameLst>
                                      </p:cBhvr>
                                      <p:to>
                                        <p:strVal val="visible"/>
                                      </p:to>
                                    </p:set>
                                    <p:animEffect transition="in" filter="blinds(horizontal)">
                                      <p:cBhvr>
                                        <p:cTn id="12" dur="500"/>
                                        <p:tgtEl>
                                          <p:spTgt spid="12903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29039"/>
                                        </p:tgtEl>
                                        <p:attrNameLst>
                                          <p:attrName>style.visibility</p:attrName>
                                        </p:attrNameLst>
                                      </p:cBhvr>
                                      <p:to>
                                        <p:strVal val="visible"/>
                                      </p:to>
                                    </p:set>
                                    <p:animEffect transition="in" filter="blinds(horizontal)">
                                      <p:cBhvr>
                                        <p:cTn id="17" dur="500"/>
                                        <p:tgtEl>
                                          <p:spTgt spid="12903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29037">
                                            <p:txEl>
                                              <p:pRg st="0" end="0"/>
                                            </p:txEl>
                                          </p:spTgt>
                                        </p:tgtEl>
                                        <p:attrNameLst>
                                          <p:attrName>style.visibility</p:attrName>
                                        </p:attrNameLst>
                                      </p:cBhvr>
                                      <p:to>
                                        <p:strVal val="visible"/>
                                      </p:to>
                                    </p:set>
                                    <p:animEffect transition="in" filter="blinds(horizontal)">
                                      <p:cBhvr>
                                        <p:cTn id="22" dur="500"/>
                                        <p:tgtEl>
                                          <p:spTgt spid="129037">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29038"/>
                                        </p:tgtEl>
                                        <p:attrNameLst>
                                          <p:attrName>style.visibility</p:attrName>
                                        </p:attrNameLst>
                                      </p:cBhvr>
                                      <p:to>
                                        <p:strVal val="visible"/>
                                      </p:to>
                                    </p:set>
                                    <p:animEffect transition="in" filter="blinds(horizontal)">
                                      <p:cBhvr>
                                        <p:cTn id="27" dur="500"/>
                                        <p:tgtEl>
                                          <p:spTgt spid="12903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29040">
                                            <p:txEl>
                                              <p:pRg st="0" end="0"/>
                                            </p:txEl>
                                          </p:spTgt>
                                        </p:tgtEl>
                                        <p:attrNameLst>
                                          <p:attrName>style.visibility</p:attrName>
                                        </p:attrNameLst>
                                      </p:cBhvr>
                                      <p:to>
                                        <p:strVal val="visible"/>
                                      </p:to>
                                    </p:set>
                                    <p:animEffect transition="in" filter="blinds(horizontal)">
                                      <p:cBhvr>
                                        <p:cTn id="32" dur="500"/>
                                        <p:tgtEl>
                                          <p:spTgt spid="129040">
                                            <p:txEl>
                                              <p:pRg st="0" end="0"/>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29041"/>
                                        </p:tgtEl>
                                        <p:attrNameLst>
                                          <p:attrName>style.visibility</p:attrName>
                                        </p:attrNameLst>
                                      </p:cBhvr>
                                      <p:to>
                                        <p:strVal val="visible"/>
                                      </p:to>
                                    </p:set>
                                    <p:animEffect transition="in" filter="blinds(horizontal)">
                                      <p:cBhvr>
                                        <p:cTn id="37" dur="500"/>
                                        <p:tgtEl>
                                          <p:spTgt spid="1290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灯片编号占位符 3"/>
          <p:cNvSpPr>
            <a:spLocks noGrp="1"/>
          </p:cNvSpPr>
          <p:nvPr>
            <p:ph type="sldNum" sz="quarter" idx="12"/>
          </p:nvPr>
        </p:nvSpPr>
        <p:spPr/>
        <p:txBody>
          <a:bodyPr/>
          <a:lstStyle/>
          <a:p>
            <a:fld id="{5178121E-965C-4FFF-B354-7C728B53CD9D}" type="slidenum">
              <a:rPr lang="en-US" altLang="zh-CN"/>
              <a:pPr/>
              <a:t>102</a:t>
            </a:fld>
            <a:endParaRPr lang="en-US" altLang="zh-CN"/>
          </a:p>
        </p:txBody>
      </p:sp>
      <p:graphicFrame>
        <p:nvGraphicFramePr>
          <p:cNvPr id="130056" name="Object 8"/>
          <p:cNvGraphicFramePr>
            <a:graphicFrameLocks noChangeAspect="1"/>
          </p:cNvGraphicFramePr>
          <p:nvPr>
            <p:extLst>
              <p:ext uri="{D42A27DB-BD31-4B8C-83A1-F6EECF244321}">
                <p14:modId xmlns:p14="http://schemas.microsoft.com/office/powerpoint/2010/main" val="203521810"/>
              </p:ext>
            </p:extLst>
          </p:nvPr>
        </p:nvGraphicFramePr>
        <p:xfrm>
          <a:off x="2640013" y="1125538"/>
          <a:ext cx="5934075" cy="1146175"/>
        </p:xfrm>
        <a:graphic>
          <a:graphicData uri="http://schemas.openxmlformats.org/presentationml/2006/ole">
            <mc:AlternateContent xmlns:mc="http://schemas.openxmlformats.org/markup-compatibility/2006">
              <mc:Choice xmlns:v="urn:schemas-microsoft-com:vml" Requires="v">
                <p:oleObj spid="_x0000_s130501" name="Equation" r:id="rId3" imgW="2501640" imgH="482400" progId="Equation.DSMT4">
                  <p:embed/>
                </p:oleObj>
              </mc:Choice>
              <mc:Fallback>
                <p:oleObj name="Equation" r:id="rId3" imgW="2501640" imgH="482400" progId="Equation.DSMT4">
                  <p:embed/>
                  <p:pic>
                    <p:nvPicPr>
                      <p:cNvPr id="0" name="Object 8"/>
                      <p:cNvPicPr>
                        <a:picLocks noChangeAspect="1" noChangeArrowheads="1"/>
                      </p:cNvPicPr>
                      <p:nvPr/>
                    </p:nvPicPr>
                    <p:blipFill>
                      <a:blip r:embed="rId4">
                        <a:lum bright="-44000"/>
                      </a:blip>
                      <a:srcRect/>
                      <a:stretch>
                        <a:fillRect/>
                      </a:stretch>
                    </p:blipFill>
                    <p:spPr bwMode="auto">
                      <a:xfrm>
                        <a:off x="2640013" y="1125538"/>
                        <a:ext cx="5934075" cy="11461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130059" name="Text Box 11"/>
          <p:cNvSpPr txBox="1">
            <a:spLocks noChangeArrowheads="1"/>
          </p:cNvSpPr>
          <p:nvPr/>
        </p:nvSpPr>
        <p:spPr bwMode="auto">
          <a:xfrm>
            <a:off x="755650" y="404813"/>
            <a:ext cx="3816350"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系统输入为</a:t>
            </a:r>
          </a:p>
        </p:txBody>
      </p:sp>
      <p:sp>
        <p:nvSpPr>
          <p:cNvPr id="130060" name="Text Box 12"/>
          <p:cNvSpPr txBox="1">
            <a:spLocks noChangeArrowheads="1"/>
          </p:cNvSpPr>
          <p:nvPr/>
        </p:nvSpPr>
        <p:spPr bwMode="auto">
          <a:xfrm>
            <a:off x="684213" y="2060575"/>
            <a:ext cx="3816350"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系统输出为</a:t>
            </a:r>
          </a:p>
        </p:txBody>
      </p:sp>
      <p:graphicFrame>
        <p:nvGraphicFramePr>
          <p:cNvPr id="130061" name="Object 13"/>
          <p:cNvGraphicFramePr>
            <a:graphicFrameLocks noChangeAspect="1"/>
          </p:cNvGraphicFramePr>
          <p:nvPr/>
        </p:nvGraphicFramePr>
        <p:xfrm>
          <a:off x="2843213" y="2708275"/>
          <a:ext cx="3644900" cy="603250"/>
        </p:xfrm>
        <a:graphic>
          <a:graphicData uri="http://schemas.openxmlformats.org/presentationml/2006/ole">
            <mc:AlternateContent xmlns:mc="http://schemas.openxmlformats.org/markup-compatibility/2006">
              <mc:Choice xmlns:v="urn:schemas-microsoft-com:vml" Requires="v">
                <p:oleObj spid="_x0000_s130502" name="Equation" r:id="rId5" imgW="1536480" imgH="253800" progId="Equation.DSMT4">
                  <p:embed/>
                </p:oleObj>
              </mc:Choice>
              <mc:Fallback>
                <p:oleObj name="Equation" r:id="rId5" imgW="1536480" imgH="253800" progId="Equation.DSMT4">
                  <p:embed/>
                  <p:pic>
                    <p:nvPicPr>
                      <p:cNvPr id="0" name="Object 13"/>
                      <p:cNvPicPr>
                        <a:picLocks noChangeAspect="1" noChangeArrowheads="1"/>
                      </p:cNvPicPr>
                      <p:nvPr/>
                    </p:nvPicPr>
                    <p:blipFill>
                      <a:blip r:embed="rId6">
                        <a:lum bright="-44000"/>
                        <a:extLst>
                          <a:ext uri="{28A0092B-C50C-407E-A947-70E740481C1C}">
                            <a14:useLocalDpi xmlns:a14="http://schemas.microsoft.com/office/drawing/2010/main" val="0"/>
                          </a:ext>
                        </a:extLst>
                      </a:blip>
                      <a:srcRect/>
                      <a:stretch>
                        <a:fillRect/>
                      </a:stretch>
                    </p:blipFill>
                    <p:spPr bwMode="auto">
                      <a:xfrm>
                        <a:off x="2843213" y="2708275"/>
                        <a:ext cx="3644900" cy="6032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130062" name="Text Box 14"/>
          <p:cNvSpPr txBox="1">
            <a:spLocks noChangeArrowheads="1"/>
          </p:cNvSpPr>
          <p:nvPr/>
        </p:nvSpPr>
        <p:spPr bwMode="auto">
          <a:xfrm>
            <a:off x="827088" y="3357563"/>
            <a:ext cx="3816350"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而</a:t>
            </a:r>
          </a:p>
        </p:txBody>
      </p:sp>
      <p:graphicFrame>
        <p:nvGraphicFramePr>
          <p:cNvPr id="130064" name="Object 16"/>
          <p:cNvGraphicFramePr>
            <a:graphicFrameLocks noChangeAspect="1"/>
          </p:cNvGraphicFramePr>
          <p:nvPr>
            <p:extLst>
              <p:ext uri="{D42A27DB-BD31-4B8C-83A1-F6EECF244321}">
                <p14:modId xmlns:p14="http://schemas.microsoft.com/office/powerpoint/2010/main" val="2550582137"/>
              </p:ext>
            </p:extLst>
          </p:nvPr>
        </p:nvGraphicFramePr>
        <p:xfrm>
          <a:off x="1907704" y="3501008"/>
          <a:ext cx="4549775" cy="542925"/>
        </p:xfrm>
        <a:graphic>
          <a:graphicData uri="http://schemas.openxmlformats.org/presentationml/2006/ole">
            <mc:AlternateContent xmlns:mc="http://schemas.openxmlformats.org/markup-compatibility/2006">
              <mc:Choice xmlns:v="urn:schemas-microsoft-com:vml" Requires="v">
                <p:oleObj spid="_x0000_s130503" name="Equation" r:id="rId7" imgW="1917360" imgH="228600" progId="Equation.DSMT4">
                  <p:embed/>
                </p:oleObj>
              </mc:Choice>
              <mc:Fallback>
                <p:oleObj name="Equation" r:id="rId7" imgW="1917360" imgH="228600" progId="Equation.DSMT4">
                  <p:embed/>
                  <p:pic>
                    <p:nvPicPr>
                      <p:cNvPr id="0" name="Object 16"/>
                      <p:cNvPicPr>
                        <a:picLocks noChangeAspect="1" noChangeArrowheads="1"/>
                      </p:cNvPicPr>
                      <p:nvPr/>
                    </p:nvPicPr>
                    <p:blipFill>
                      <a:blip r:embed="rId8">
                        <a:lum bright="-44000"/>
                      </a:blip>
                      <a:srcRect/>
                      <a:stretch>
                        <a:fillRect/>
                      </a:stretch>
                    </p:blipFill>
                    <p:spPr bwMode="auto">
                      <a:xfrm>
                        <a:off x="1907704" y="3501008"/>
                        <a:ext cx="4549775" cy="5429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30065" name="Object 17"/>
          <p:cNvGraphicFramePr>
            <a:graphicFrameLocks noChangeAspect="1"/>
          </p:cNvGraphicFramePr>
          <p:nvPr/>
        </p:nvGraphicFramePr>
        <p:xfrm>
          <a:off x="2554288" y="4365625"/>
          <a:ext cx="2230437" cy="542925"/>
        </p:xfrm>
        <a:graphic>
          <a:graphicData uri="http://schemas.openxmlformats.org/presentationml/2006/ole">
            <mc:AlternateContent xmlns:mc="http://schemas.openxmlformats.org/markup-compatibility/2006">
              <mc:Choice xmlns:v="urn:schemas-microsoft-com:vml" Requires="v">
                <p:oleObj spid="_x0000_s130504" name="Equation" r:id="rId9" imgW="939600" imgH="228600" progId="Equation.DSMT4">
                  <p:embed/>
                </p:oleObj>
              </mc:Choice>
              <mc:Fallback>
                <p:oleObj name="Equation" r:id="rId9" imgW="939600" imgH="228600" progId="Equation.DSMT4">
                  <p:embed/>
                  <p:pic>
                    <p:nvPicPr>
                      <p:cNvPr id="0" name="Object 17"/>
                      <p:cNvPicPr>
                        <a:picLocks noChangeAspect="1" noChangeArrowheads="1"/>
                      </p:cNvPicPr>
                      <p:nvPr/>
                    </p:nvPicPr>
                    <p:blipFill>
                      <a:blip r:embed="rId10">
                        <a:lum bright="-44000"/>
                        <a:extLst>
                          <a:ext uri="{28A0092B-C50C-407E-A947-70E740481C1C}">
                            <a14:useLocalDpi xmlns:a14="http://schemas.microsoft.com/office/drawing/2010/main" val="0"/>
                          </a:ext>
                        </a:extLst>
                      </a:blip>
                      <a:srcRect/>
                      <a:stretch>
                        <a:fillRect/>
                      </a:stretch>
                    </p:blipFill>
                    <p:spPr bwMode="auto">
                      <a:xfrm>
                        <a:off x="2554288" y="4365625"/>
                        <a:ext cx="2230437" cy="5429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130066" name="Text Box 18"/>
          <p:cNvSpPr txBox="1">
            <a:spLocks noChangeArrowheads="1"/>
          </p:cNvSpPr>
          <p:nvPr/>
        </p:nvSpPr>
        <p:spPr bwMode="auto">
          <a:xfrm>
            <a:off x="827088" y="4221163"/>
            <a:ext cx="3816350"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故有</a:t>
            </a:r>
          </a:p>
        </p:txBody>
      </p:sp>
      <p:sp>
        <p:nvSpPr>
          <p:cNvPr id="130067" name="Text Box 19"/>
          <p:cNvSpPr txBox="1">
            <a:spLocks noChangeArrowheads="1"/>
          </p:cNvSpPr>
          <p:nvPr/>
        </p:nvSpPr>
        <p:spPr bwMode="auto">
          <a:xfrm>
            <a:off x="827088" y="5157788"/>
            <a:ext cx="3816350"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系统不满足比例性</a:t>
            </a:r>
          </a:p>
        </p:txBody>
      </p:sp>
      <p:sp>
        <p:nvSpPr>
          <p:cNvPr id="130068" name="Text Box 20"/>
          <p:cNvSpPr txBox="1">
            <a:spLocks noChangeArrowheads="1"/>
          </p:cNvSpPr>
          <p:nvPr/>
        </p:nvSpPr>
        <p:spPr bwMode="auto">
          <a:xfrm>
            <a:off x="827088" y="5949950"/>
            <a:ext cx="5761037"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故系统不是线性系统</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30059">
                                            <p:txEl>
                                              <p:pRg st="0" end="0"/>
                                            </p:txEl>
                                          </p:spTgt>
                                        </p:tgtEl>
                                        <p:attrNameLst>
                                          <p:attrName>style.visibility</p:attrName>
                                        </p:attrNameLst>
                                      </p:cBhvr>
                                      <p:to>
                                        <p:strVal val="visible"/>
                                      </p:to>
                                    </p:set>
                                    <p:animEffect transition="in" filter="blinds(horizontal)">
                                      <p:cBhvr>
                                        <p:cTn id="7" dur="500"/>
                                        <p:tgtEl>
                                          <p:spTgt spid="1300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30056"/>
                                        </p:tgtEl>
                                        <p:attrNameLst>
                                          <p:attrName>style.visibility</p:attrName>
                                        </p:attrNameLst>
                                      </p:cBhvr>
                                      <p:to>
                                        <p:strVal val="visible"/>
                                      </p:to>
                                    </p:set>
                                    <p:animEffect transition="in" filter="blinds(horizontal)">
                                      <p:cBhvr>
                                        <p:cTn id="12" dur="500"/>
                                        <p:tgtEl>
                                          <p:spTgt spid="13005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30060">
                                            <p:txEl>
                                              <p:pRg st="0" end="0"/>
                                            </p:txEl>
                                          </p:spTgt>
                                        </p:tgtEl>
                                        <p:attrNameLst>
                                          <p:attrName>style.visibility</p:attrName>
                                        </p:attrNameLst>
                                      </p:cBhvr>
                                      <p:to>
                                        <p:strVal val="visible"/>
                                      </p:to>
                                    </p:set>
                                    <p:animEffect transition="in" filter="blinds(horizontal)">
                                      <p:cBhvr>
                                        <p:cTn id="17" dur="500"/>
                                        <p:tgtEl>
                                          <p:spTgt spid="130060">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30061"/>
                                        </p:tgtEl>
                                        <p:attrNameLst>
                                          <p:attrName>style.visibility</p:attrName>
                                        </p:attrNameLst>
                                      </p:cBhvr>
                                      <p:to>
                                        <p:strVal val="visible"/>
                                      </p:to>
                                    </p:set>
                                    <p:animEffect transition="in" filter="blinds(horizontal)">
                                      <p:cBhvr>
                                        <p:cTn id="22" dur="500"/>
                                        <p:tgtEl>
                                          <p:spTgt spid="13006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30062">
                                            <p:txEl>
                                              <p:pRg st="0" end="0"/>
                                            </p:txEl>
                                          </p:spTgt>
                                        </p:tgtEl>
                                        <p:attrNameLst>
                                          <p:attrName>style.visibility</p:attrName>
                                        </p:attrNameLst>
                                      </p:cBhvr>
                                      <p:to>
                                        <p:strVal val="visible"/>
                                      </p:to>
                                    </p:set>
                                    <p:animEffect transition="in" filter="blinds(horizontal)">
                                      <p:cBhvr>
                                        <p:cTn id="27" dur="500"/>
                                        <p:tgtEl>
                                          <p:spTgt spid="130062">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30064"/>
                                        </p:tgtEl>
                                        <p:attrNameLst>
                                          <p:attrName>style.visibility</p:attrName>
                                        </p:attrNameLst>
                                      </p:cBhvr>
                                      <p:to>
                                        <p:strVal val="visible"/>
                                      </p:to>
                                    </p:set>
                                    <p:animEffect transition="in" filter="blinds(horizontal)">
                                      <p:cBhvr>
                                        <p:cTn id="32" dur="500"/>
                                        <p:tgtEl>
                                          <p:spTgt spid="13006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30066">
                                            <p:txEl>
                                              <p:pRg st="0" end="0"/>
                                            </p:txEl>
                                          </p:spTgt>
                                        </p:tgtEl>
                                        <p:attrNameLst>
                                          <p:attrName>style.visibility</p:attrName>
                                        </p:attrNameLst>
                                      </p:cBhvr>
                                      <p:to>
                                        <p:strVal val="visible"/>
                                      </p:to>
                                    </p:set>
                                    <p:animEffect transition="in" filter="blinds(horizontal)">
                                      <p:cBhvr>
                                        <p:cTn id="37" dur="500"/>
                                        <p:tgtEl>
                                          <p:spTgt spid="130066">
                                            <p:txEl>
                                              <p:pRg st="0" end="0"/>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130065"/>
                                        </p:tgtEl>
                                        <p:attrNameLst>
                                          <p:attrName>style.visibility</p:attrName>
                                        </p:attrNameLst>
                                      </p:cBhvr>
                                      <p:to>
                                        <p:strVal val="visible"/>
                                      </p:to>
                                    </p:set>
                                    <p:animEffect transition="in" filter="blinds(horizontal)">
                                      <p:cBhvr>
                                        <p:cTn id="42" dur="500"/>
                                        <p:tgtEl>
                                          <p:spTgt spid="13006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nodeType="clickEffect">
                                  <p:stCondLst>
                                    <p:cond delay="0"/>
                                  </p:stCondLst>
                                  <p:childTnLst>
                                    <p:set>
                                      <p:cBhvr>
                                        <p:cTn id="46" dur="1" fill="hold">
                                          <p:stCondLst>
                                            <p:cond delay="0"/>
                                          </p:stCondLst>
                                        </p:cTn>
                                        <p:tgtEl>
                                          <p:spTgt spid="130067">
                                            <p:txEl>
                                              <p:pRg st="0" end="0"/>
                                            </p:txEl>
                                          </p:spTgt>
                                        </p:tgtEl>
                                        <p:attrNameLst>
                                          <p:attrName>style.visibility</p:attrName>
                                        </p:attrNameLst>
                                      </p:cBhvr>
                                      <p:to>
                                        <p:strVal val="visible"/>
                                      </p:to>
                                    </p:set>
                                    <p:animEffect transition="in" filter="blinds(horizontal)">
                                      <p:cBhvr>
                                        <p:cTn id="47" dur="500"/>
                                        <p:tgtEl>
                                          <p:spTgt spid="130067">
                                            <p:txEl>
                                              <p:pRg st="0" end="0"/>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nodeType="clickEffect">
                                  <p:stCondLst>
                                    <p:cond delay="0"/>
                                  </p:stCondLst>
                                  <p:childTnLst>
                                    <p:set>
                                      <p:cBhvr>
                                        <p:cTn id="51" dur="1" fill="hold">
                                          <p:stCondLst>
                                            <p:cond delay="0"/>
                                          </p:stCondLst>
                                        </p:cTn>
                                        <p:tgtEl>
                                          <p:spTgt spid="130068">
                                            <p:txEl>
                                              <p:pRg st="0" end="0"/>
                                            </p:txEl>
                                          </p:spTgt>
                                        </p:tgtEl>
                                        <p:attrNameLst>
                                          <p:attrName>style.visibility</p:attrName>
                                        </p:attrNameLst>
                                      </p:cBhvr>
                                      <p:to>
                                        <p:strVal val="visible"/>
                                      </p:to>
                                    </p:set>
                                    <p:animEffect transition="in" filter="blinds(horizontal)">
                                      <p:cBhvr>
                                        <p:cTn id="52" dur="500"/>
                                        <p:tgtEl>
                                          <p:spTgt spid="13006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灯片编号占位符 3"/>
          <p:cNvSpPr>
            <a:spLocks noGrp="1"/>
          </p:cNvSpPr>
          <p:nvPr>
            <p:ph type="sldNum" sz="quarter" idx="12"/>
          </p:nvPr>
        </p:nvSpPr>
        <p:spPr/>
        <p:txBody>
          <a:bodyPr/>
          <a:lstStyle/>
          <a:p>
            <a:fld id="{6C1A88C3-BAB3-4419-A684-BC63B0467022}" type="slidenum">
              <a:rPr lang="en-US" altLang="zh-CN"/>
              <a:pPr/>
              <a:t>103</a:t>
            </a:fld>
            <a:endParaRPr lang="en-US" altLang="zh-CN"/>
          </a:p>
        </p:txBody>
      </p:sp>
      <p:grpSp>
        <p:nvGrpSpPr>
          <p:cNvPr id="35848" name="Group 8"/>
          <p:cNvGrpSpPr>
            <a:grpSpLocks/>
          </p:cNvGrpSpPr>
          <p:nvPr/>
        </p:nvGrpSpPr>
        <p:grpSpPr bwMode="auto">
          <a:xfrm>
            <a:off x="395288" y="333375"/>
            <a:ext cx="8748712" cy="579438"/>
            <a:chOff x="249" y="210"/>
            <a:chExt cx="5511" cy="365"/>
          </a:xfrm>
        </p:grpSpPr>
        <p:sp>
          <p:nvSpPr>
            <p:cNvPr id="35842" name="Text Box 2"/>
            <p:cNvSpPr txBox="1">
              <a:spLocks noChangeArrowheads="1"/>
            </p:cNvSpPr>
            <p:nvPr/>
          </p:nvSpPr>
          <p:spPr bwMode="auto">
            <a:xfrm>
              <a:off x="249" y="210"/>
              <a:ext cx="5511"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例</a:t>
              </a:r>
              <a:r>
                <a:rPr kumimoji="1" lang="en-US" altLang="zh-CN" sz="3200" b="1">
                  <a:latin typeface="Times New Roman" pitchFamily="18" charset="0"/>
                </a:rPr>
                <a:t>1-10      </a:t>
              </a:r>
              <a:r>
                <a:rPr kumimoji="1" lang="zh-CN" altLang="en-US" sz="3200" b="1">
                  <a:latin typeface="Times New Roman" pitchFamily="18" charset="0"/>
                </a:rPr>
                <a:t>证明                          不是线性系统。</a:t>
              </a:r>
            </a:p>
          </p:txBody>
        </p:sp>
        <p:graphicFrame>
          <p:nvGraphicFramePr>
            <p:cNvPr id="35843" name="Object 3"/>
            <p:cNvGraphicFramePr>
              <a:graphicFrameLocks noChangeAspect="1"/>
            </p:cNvGraphicFramePr>
            <p:nvPr/>
          </p:nvGraphicFramePr>
          <p:xfrm>
            <a:off x="2018" y="255"/>
            <a:ext cx="1537" cy="304"/>
          </p:xfrm>
          <a:graphic>
            <a:graphicData uri="http://schemas.openxmlformats.org/presentationml/2006/ole">
              <mc:AlternateContent xmlns:mc="http://schemas.openxmlformats.org/markup-compatibility/2006">
                <mc:Choice xmlns:v="urn:schemas-microsoft-com:vml" Requires="v">
                  <p:oleObj spid="_x0000_s36811" name="公式" r:id="rId3" imgW="1028520" imgH="203040" progId="Equation.3">
                    <p:embed/>
                  </p:oleObj>
                </mc:Choice>
                <mc:Fallback>
                  <p:oleObj name="公式" r:id="rId3" imgW="1028520" imgH="203040" progId="Equation.3">
                    <p:embed/>
                    <p:pic>
                      <p:nvPicPr>
                        <p:cNvPr id="0" name="Object 3"/>
                        <p:cNvPicPr>
                          <a:picLocks noChangeAspect="1" noChangeArrowheads="1"/>
                        </p:cNvPicPr>
                        <p:nvPr/>
                      </p:nvPicPr>
                      <p:blipFill>
                        <a:blip r:embed="rId4">
                          <a:lum bright="-62000"/>
                          <a:extLst>
                            <a:ext uri="{28A0092B-C50C-407E-A947-70E740481C1C}">
                              <a14:useLocalDpi xmlns:a14="http://schemas.microsoft.com/office/drawing/2010/main" val="0"/>
                            </a:ext>
                          </a:extLst>
                        </a:blip>
                        <a:srcRect/>
                        <a:stretch>
                          <a:fillRect/>
                        </a:stretch>
                      </p:blipFill>
                      <p:spPr bwMode="auto">
                        <a:xfrm>
                          <a:off x="2018" y="255"/>
                          <a:ext cx="1537" cy="304"/>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pSp>
      <p:sp>
        <p:nvSpPr>
          <p:cNvPr id="35844" name="Rectangle 4"/>
          <p:cNvSpPr>
            <a:spLocks noChangeArrowheads="1"/>
          </p:cNvSpPr>
          <p:nvPr/>
        </p:nvSpPr>
        <p:spPr bwMode="auto">
          <a:xfrm>
            <a:off x="539750" y="1125538"/>
            <a:ext cx="8280400" cy="69056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2800" b="1">
                <a:latin typeface="Times New Roman" pitchFamily="18" charset="0"/>
              </a:rPr>
              <a:t>解：（方法</a:t>
            </a:r>
            <a:r>
              <a:rPr kumimoji="1" lang="en-US" altLang="zh-CN" sz="2800" b="1">
                <a:latin typeface="Times New Roman" pitchFamily="18" charset="0"/>
              </a:rPr>
              <a:t>1</a:t>
            </a:r>
            <a:r>
              <a:rPr kumimoji="1" lang="zh-CN" altLang="en-US" sz="2800" b="1">
                <a:latin typeface="Times New Roman" pitchFamily="18" charset="0"/>
              </a:rPr>
              <a:t>）找到一个反例，证明不满足性质</a:t>
            </a:r>
          </a:p>
        </p:txBody>
      </p:sp>
      <p:sp>
        <p:nvSpPr>
          <p:cNvPr id="35845" name="Rectangle 5"/>
          <p:cNvSpPr>
            <a:spLocks noChangeArrowheads="1"/>
          </p:cNvSpPr>
          <p:nvPr/>
        </p:nvSpPr>
        <p:spPr bwMode="auto">
          <a:xfrm>
            <a:off x="323850" y="1844675"/>
            <a:ext cx="865188" cy="69056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2800" b="1">
                <a:latin typeface="Times New Roman" pitchFamily="18" charset="0"/>
              </a:rPr>
              <a:t>令</a:t>
            </a:r>
          </a:p>
        </p:txBody>
      </p:sp>
      <p:graphicFrame>
        <p:nvGraphicFramePr>
          <p:cNvPr id="35846" name="Object 6"/>
          <p:cNvGraphicFramePr>
            <a:graphicFrameLocks noChangeAspect="1"/>
          </p:cNvGraphicFramePr>
          <p:nvPr/>
        </p:nvGraphicFramePr>
        <p:xfrm>
          <a:off x="1331913" y="1987550"/>
          <a:ext cx="1355725" cy="542925"/>
        </p:xfrm>
        <a:graphic>
          <a:graphicData uri="http://schemas.openxmlformats.org/presentationml/2006/ole">
            <mc:AlternateContent xmlns:mc="http://schemas.openxmlformats.org/markup-compatibility/2006">
              <mc:Choice xmlns:v="urn:schemas-microsoft-com:vml" Requires="v">
                <p:oleObj spid="_x0000_s36812" name="Equation" r:id="rId5" imgW="571320" imgH="228600" progId="Equation.DSMT4">
                  <p:embed/>
                </p:oleObj>
              </mc:Choice>
              <mc:Fallback>
                <p:oleObj name="Equation" r:id="rId5" imgW="571320" imgH="228600" progId="Equation.DSMT4">
                  <p:embed/>
                  <p:pic>
                    <p:nvPicPr>
                      <p:cNvPr id="0" name="Object 6"/>
                      <p:cNvPicPr>
                        <a:picLocks noChangeAspect="1" noChangeArrowheads="1"/>
                      </p:cNvPicPr>
                      <p:nvPr/>
                    </p:nvPicPr>
                    <p:blipFill>
                      <a:blip r:embed="rId6">
                        <a:lum bright="-62000"/>
                        <a:extLst>
                          <a:ext uri="{28A0092B-C50C-407E-A947-70E740481C1C}">
                            <a14:useLocalDpi xmlns:a14="http://schemas.microsoft.com/office/drawing/2010/main" val="0"/>
                          </a:ext>
                        </a:extLst>
                      </a:blip>
                      <a:srcRect/>
                      <a:stretch>
                        <a:fillRect/>
                      </a:stretch>
                    </p:blipFill>
                    <p:spPr bwMode="auto">
                      <a:xfrm>
                        <a:off x="1331913" y="1987550"/>
                        <a:ext cx="1355725" cy="5429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35847" name="Rectangle 7"/>
          <p:cNvSpPr>
            <a:spLocks noChangeArrowheads="1"/>
          </p:cNvSpPr>
          <p:nvPr/>
        </p:nvSpPr>
        <p:spPr bwMode="auto">
          <a:xfrm>
            <a:off x="1187450" y="6021388"/>
            <a:ext cx="3600450" cy="69056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2800" b="1">
                <a:latin typeface="Times New Roman" pitchFamily="18" charset="0"/>
              </a:rPr>
              <a:t>故不是线性系统</a:t>
            </a:r>
          </a:p>
        </p:txBody>
      </p:sp>
      <p:graphicFrame>
        <p:nvGraphicFramePr>
          <p:cNvPr id="35849" name="Object 9"/>
          <p:cNvGraphicFramePr>
            <a:graphicFrameLocks noChangeAspect="1"/>
          </p:cNvGraphicFramePr>
          <p:nvPr/>
        </p:nvGraphicFramePr>
        <p:xfrm>
          <a:off x="2124075" y="5516563"/>
          <a:ext cx="3101975" cy="542925"/>
        </p:xfrm>
        <a:graphic>
          <a:graphicData uri="http://schemas.openxmlformats.org/presentationml/2006/ole">
            <mc:AlternateContent xmlns:mc="http://schemas.openxmlformats.org/markup-compatibility/2006">
              <mc:Choice xmlns:v="urn:schemas-microsoft-com:vml" Requires="v">
                <p:oleObj spid="_x0000_s36813" name="Equation" r:id="rId7" imgW="1307880" imgH="228600" progId="Equation.DSMT4">
                  <p:embed/>
                </p:oleObj>
              </mc:Choice>
              <mc:Fallback>
                <p:oleObj name="Equation" r:id="rId7" imgW="1307880" imgH="228600" progId="Equation.DSMT4">
                  <p:embed/>
                  <p:pic>
                    <p:nvPicPr>
                      <p:cNvPr id="0" name="Object 9"/>
                      <p:cNvPicPr>
                        <a:picLocks noChangeAspect="1" noChangeArrowheads="1"/>
                      </p:cNvPicPr>
                      <p:nvPr/>
                    </p:nvPicPr>
                    <p:blipFill>
                      <a:blip r:embed="rId8">
                        <a:lum bright="-62000"/>
                        <a:extLst>
                          <a:ext uri="{28A0092B-C50C-407E-A947-70E740481C1C}">
                            <a14:useLocalDpi xmlns:a14="http://schemas.microsoft.com/office/drawing/2010/main" val="0"/>
                          </a:ext>
                        </a:extLst>
                      </a:blip>
                      <a:srcRect/>
                      <a:stretch>
                        <a:fillRect/>
                      </a:stretch>
                    </p:blipFill>
                    <p:spPr bwMode="auto">
                      <a:xfrm>
                        <a:off x="2124075" y="5516563"/>
                        <a:ext cx="3101975" cy="5429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35851" name="Object 11"/>
          <p:cNvGraphicFramePr>
            <a:graphicFrameLocks noChangeAspect="1"/>
          </p:cNvGraphicFramePr>
          <p:nvPr/>
        </p:nvGraphicFramePr>
        <p:xfrm>
          <a:off x="3348038" y="1987550"/>
          <a:ext cx="1414462" cy="542925"/>
        </p:xfrm>
        <a:graphic>
          <a:graphicData uri="http://schemas.openxmlformats.org/presentationml/2006/ole">
            <mc:AlternateContent xmlns:mc="http://schemas.openxmlformats.org/markup-compatibility/2006">
              <mc:Choice xmlns:v="urn:schemas-microsoft-com:vml" Requires="v">
                <p:oleObj spid="_x0000_s36814" name="Equation" r:id="rId9" imgW="596880" imgH="228600" progId="Equation.DSMT4">
                  <p:embed/>
                </p:oleObj>
              </mc:Choice>
              <mc:Fallback>
                <p:oleObj name="Equation" r:id="rId9" imgW="596880" imgH="228600" progId="Equation.DSMT4">
                  <p:embed/>
                  <p:pic>
                    <p:nvPicPr>
                      <p:cNvPr id="0" name="Object 11"/>
                      <p:cNvPicPr>
                        <a:picLocks noChangeAspect="1" noChangeArrowheads="1"/>
                      </p:cNvPicPr>
                      <p:nvPr/>
                    </p:nvPicPr>
                    <p:blipFill>
                      <a:blip r:embed="rId10">
                        <a:lum bright="-62000"/>
                        <a:extLst>
                          <a:ext uri="{28A0092B-C50C-407E-A947-70E740481C1C}">
                            <a14:useLocalDpi xmlns:a14="http://schemas.microsoft.com/office/drawing/2010/main" val="0"/>
                          </a:ext>
                        </a:extLst>
                      </a:blip>
                      <a:srcRect/>
                      <a:stretch>
                        <a:fillRect/>
                      </a:stretch>
                    </p:blipFill>
                    <p:spPr bwMode="auto">
                      <a:xfrm>
                        <a:off x="3348038" y="1987550"/>
                        <a:ext cx="1414462" cy="5429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35852" name="Object 12"/>
          <p:cNvGraphicFramePr>
            <a:graphicFrameLocks noChangeAspect="1"/>
          </p:cNvGraphicFramePr>
          <p:nvPr/>
        </p:nvGraphicFramePr>
        <p:xfrm>
          <a:off x="1403350" y="2565400"/>
          <a:ext cx="5148263" cy="542925"/>
        </p:xfrm>
        <a:graphic>
          <a:graphicData uri="http://schemas.openxmlformats.org/presentationml/2006/ole">
            <mc:AlternateContent xmlns:mc="http://schemas.openxmlformats.org/markup-compatibility/2006">
              <mc:Choice xmlns:v="urn:schemas-microsoft-com:vml" Requires="v">
                <p:oleObj spid="_x0000_s36815" name="Equation" r:id="rId11" imgW="2171520" imgH="228600" progId="Equation.DSMT4">
                  <p:embed/>
                </p:oleObj>
              </mc:Choice>
              <mc:Fallback>
                <p:oleObj name="Equation" r:id="rId11" imgW="2171520" imgH="228600" progId="Equation.DSMT4">
                  <p:embed/>
                  <p:pic>
                    <p:nvPicPr>
                      <p:cNvPr id="0" name="Object 12"/>
                      <p:cNvPicPr>
                        <a:picLocks noChangeAspect="1" noChangeArrowheads="1"/>
                      </p:cNvPicPr>
                      <p:nvPr/>
                    </p:nvPicPr>
                    <p:blipFill>
                      <a:blip r:embed="rId12">
                        <a:lum bright="-62000"/>
                        <a:extLst>
                          <a:ext uri="{28A0092B-C50C-407E-A947-70E740481C1C}">
                            <a14:useLocalDpi xmlns:a14="http://schemas.microsoft.com/office/drawing/2010/main" val="0"/>
                          </a:ext>
                        </a:extLst>
                      </a:blip>
                      <a:srcRect/>
                      <a:stretch>
                        <a:fillRect/>
                      </a:stretch>
                    </p:blipFill>
                    <p:spPr bwMode="auto">
                      <a:xfrm>
                        <a:off x="1403350" y="2565400"/>
                        <a:ext cx="5148263" cy="5429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35853" name="Object 13"/>
          <p:cNvGraphicFramePr>
            <a:graphicFrameLocks noChangeAspect="1"/>
          </p:cNvGraphicFramePr>
          <p:nvPr/>
        </p:nvGraphicFramePr>
        <p:xfrm>
          <a:off x="1403350" y="3141663"/>
          <a:ext cx="5329238" cy="542925"/>
        </p:xfrm>
        <a:graphic>
          <a:graphicData uri="http://schemas.openxmlformats.org/presentationml/2006/ole">
            <mc:AlternateContent xmlns:mc="http://schemas.openxmlformats.org/markup-compatibility/2006">
              <mc:Choice xmlns:v="urn:schemas-microsoft-com:vml" Requires="v">
                <p:oleObj spid="_x0000_s36816" name="Equation" r:id="rId13" imgW="2247840" imgH="228600" progId="Equation.DSMT4">
                  <p:embed/>
                </p:oleObj>
              </mc:Choice>
              <mc:Fallback>
                <p:oleObj name="Equation" r:id="rId13" imgW="2247840" imgH="228600" progId="Equation.DSMT4">
                  <p:embed/>
                  <p:pic>
                    <p:nvPicPr>
                      <p:cNvPr id="0" name="Object 13"/>
                      <p:cNvPicPr>
                        <a:picLocks noChangeAspect="1" noChangeArrowheads="1"/>
                      </p:cNvPicPr>
                      <p:nvPr/>
                    </p:nvPicPr>
                    <p:blipFill>
                      <a:blip r:embed="rId14">
                        <a:lum bright="-62000"/>
                        <a:extLst>
                          <a:ext uri="{28A0092B-C50C-407E-A947-70E740481C1C}">
                            <a14:useLocalDpi xmlns:a14="http://schemas.microsoft.com/office/drawing/2010/main" val="0"/>
                          </a:ext>
                        </a:extLst>
                      </a:blip>
                      <a:srcRect/>
                      <a:stretch>
                        <a:fillRect/>
                      </a:stretch>
                    </p:blipFill>
                    <p:spPr bwMode="auto">
                      <a:xfrm>
                        <a:off x="1403350" y="3141663"/>
                        <a:ext cx="5329238" cy="5429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35854" name="Object 14"/>
          <p:cNvGraphicFramePr>
            <a:graphicFrameLocks noChangeAspect="1"/>
          </p:cNvGraphicFramePr>
          <p:nvPr/>
        </p:nvGraphicFramePr>
        <p:xfrm>
          <a:off x="1403350" y="3716338"/>
          <a:ext cx="3162300" cy="542925"/>
        </p:xfrm>
        <a:graphic>
          <a:graphicData uri="http://schemas.openxmlformats.org/presentationml/2006/ole">
            <mc:AlternateContent xmlns:mc="http://schemas.openxmlformats.org/markup-compatibility/2006">
              <mc:Choice xmlns:v="urn:schemas-microsoft-com:vml" Requires="v">
                <p:oleObj spid="_x0000_s36817" name="Equation" r:id="rId15" imgW="1333440" imgH="228600" progId="Equation.DSMT4">
                  <p:embed/>
                </p:oleObj>
              </mc:Choice>
              <mc:Fallback>
                <p:oleObj name="Equation" r:id="rId15" imgW="1333440" imgH="228600" progId="Equation.DSMT4">
                  <p:embed/>
                  <p:pic>
                    <p:nvPicPr>
                      <p:cNvPr id="0" name="Object 14"/>
                      <p:cNvPicPr>
                        <a:picLocks noChangeAspect="1" noChangeArrowheads="1"/>
                      </p:cNvPicPr>
                      <p:nvPr/>
                    </p:nvPicPr>
                    <p:blipFill>
                      <a:blip r:embed="rId16">
                        <a:lum bright="-62000"/>
                        <a:extLst>
                          <a:ext uri="{28A0092B-C50C-407E-A947-70E740481C1C}">
                            <a14:useLocalDpi xmlns:a14="http://schemas.microsoft.com/office/drawing/2010/main" val="0"/>
                          </a:ext>
                        </a:extLst>
                      </a:blip>
                      <a:srcRect/>
                      <a:stretch>
                        <a:fillRect/>
                      </a:stretch>
                    </p:blipFill>
                    <p:spPr bwMode="auto">
                      <a:xfrm>
                        <a:off x="1403350" y="3716338"/>
                        <a:ext cx="3162300" cy="5429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35855" name="Object 15"/>
          <p:cNvGraphicFramePr>
            <a:graphicFrameLocks noChangeAspect="1"/>
          </p:cNvGraphicFramePr>
          <p:nvPr>
            <p:extLst>
              <p:ext uri="{D42A27DB-BD31-4B8C-83A1-F6EECF244321}">
                <p14:modId xmlns:p14="http://schemas.microsoft.com/office/powerpoint/2010/main" val="846157871"/>
              </p:ext>
            </p:extLst>
          </p:nvPr>
        </p:nvGraphicFramePr>
        <p:xfrm>
          <a:off x="1317625" y="4292600"/>
          <a:ext cx="6956425" cy="542925"/>
        </p:xfrm>
        <a:graphic>
          <a:graphicData uri="http://schemas.openxmlformats.org/presentationml/2006/ole">
            <mc:AlternateContent xmlns:mc="http://schemas.openxmlformats.org/markup-compatibility/2006">
              <mc:Choice xmlns:v="urn:schemas-microsoft-com:vml" Requires="v">
                <p:oleObj spid="_x0000_s36818" name="Equation" r:id="rId17" imgW="2933640" imgH="228600" progId="Equation.DSMT4">
                  <p:embed/>
                </p:oleObj>
              </mc:Choice>
              <mc:Fallback>
                <p:oleObj name="Equation" r:id="rId17" imgW="2933640" imgH="228600" progId="Equation.DSMT4">
                  <p:embed/>
                  <p:pic>
                    <p:nvPicPr>
                      <p:cNvPr id="0" name="Object 15"/>
                      <p:cNvPicPr>
                        <a:picLocks noChangeAspect="1" noChangeArrowheads="1"/>
                      </p:cNvPicPr>
                      <p:nvPr/>
                    </p:nvPicPr>
                    <p:blipFill>
                      <a:blip r:embed="rId18">
                        <a:lum bright="-62000"/>
                      </a:blip>
                      <a:srcRect/>
                      <a:stretch>
                        <a:fillRect/>
                      </a:stretch>
                    </p:blipFill>
                    <p:spPr bwMode="auto">
                      <a:xfrm>
                        <a:off x="1317625" y="4292600"/>
                        <a:ext cx="6956425" cy="5429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35856" name="Object 16"/>
          <p:cNvGraphicFramePr>
            <a:graphicFrameLocks noChangeAspect="1"/>
          </p:cNvGraphicFramePr>
          <p:nvPr/>
        </p:nvGraphicFramePr>
        <p:xfrm>
          <a:off x="1908175" y="4941888"/>
          <a:ext cx="3495675" cy="542925"/>
        </p:xfrm>
        <a:graphic>
          <a:graphicData uri="http://schemas.openxmlformats.org/presentationml/2006/ole">
            <mc:AlternateContent xmlns:mc="http://schemas.openxmlformats.org/markup-compatibility/2006">
              <mc:Choice xmlns:v="urn:schemas-microsoft-com:vml" Requires="v">
                <p:oleObj spid="_x0000_s36819" name="Equation" r:id="rId19" imgW="1473120" imgH="228600" progId="Equation.DSMT4">
                  <p:embed/>
                </p:oleObj>
              </mc:Choice>
              <mc:Fallback>
                <p:oleObj name="Equation" r:id="rId19" imgW="1473120" imgH="228600" progId="Equation.DSMT4">
                  <p:embed/>
                  <p:pic>
                    <p:nvPicPr>
                      <p:cNvPr id="0" name="Object 16"/>
                      <p:cNvPicPr>
                        <a:picLocks noChangeAspect="1" noChangeArrowheads="1"/>
                      </p:cNvPicPr>
                      <p:nvPr/>
                    </p:nvPicPr>
                    <p:blipFill>
                      <a:blip r:embed="rId20">
                        <a:lum bright="-62000"/>
                        <a:extLst>
                          <a:ext uri="{28A0092B-C50C-407E-A947-70E740481C1C}">
                            <a14:useLocalDpi xmlns:a14="http://schemas.microsoft.com/office/drawing/2010/main" val="0"/>
                          </a:ext>
                        </a:extLst>
                      </a:blip>
                      <a:srcRect/>
                      <a:stretch>
                        <a:fillRect/>
                      </a:stretch>
                    </p:blipFill>
                    <p:spPr bwMode="auto">
                      <a:xfrm>
                        <a:off x="1908175" y="4941888"/>
                        <a:ext cx="3495675" cy="5429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5848"/>
                                        </p:tgtEl>
                                        <p:attrNameLst>
                                          <p:attrName>style.visibility</p:attrName>
                                        </p:attrNameLst>
                                      </p:cBhvr>
                                      <p:to>
                                        <p:strVal val="visible"/>
                                      </p:to>
                                    </p:set>
                                    <p:anim calcmode="lin" valueType="num">
                                      <p:cBhvr additive="base">
                                        <p:cTn id="7" dur="500" fill="hold"/>
                                        <p:tgtEl>
                                          <p:spTgt spid="35848"/>
                                        </p:tgtEl>
                                        <p:attrNameLst>
                                          <p:attrName>ppt_x</p:attrName>
                                        </p:attrNameLst>
                                      </p:cBhvr>
                                      <p:tavLst>
                                        <p:tav tm="0">
                                          <p:val>
                                            <p:strVal val="#ppt_x"/>
                                          </p:val>
                                        </p:tav>
                                        <p:tav tm="100000">
                                          <p:val>
                                            <p:strVal val="#ppt_x"/>
                                          </p:val>
                                        </p:tav>
                                      </p:tavLst>
                                    </p:anim>
                                    <p:anim calcmode="lin" valueType="num">
                                      <p:cBhvr additive="base">
                                        <p:cTn id="8" dur="500" fill="hold"/>
                                        <p:tgtEl>
                                          <p:spTgt spid="3584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5844"/>
                                        </p:tgtEl>
                                        <p:attrNameLst>
                                          <p:attrName>style.visibility</p:attrName>
                                        </p:attrNameLst>
                                      </p:cBhvr>
                                      <p:to>
                                        <p:strVal val="visible"/>
                                      </p:to>
                                    </p:set>
                                    <p:animEffect transition="in" filter="blinds(horizontal)">
                                      <p:cBhvr>
                                        <p:cTn id="13" dur="500"/>
                                        <p:tgtEl>
                                          <p:spTgt spid="3584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35845"/>
                                        </p:tgtEl>
                                        <p:attrNameLst>
                                          <p:attrName>style.visibility</p:attrName>
                                        </p:attrNameLst>
                                      </p:cBhvr>
                                      <p:to>
                                        <p:strVal val="visible"/>
                                      </p:to>
                                    </p:set>
                                    <p:animEffect transition="in" filter="blinds(horizontal)">
                                      <p:cBhvr>
                                        <p:cTn id="18" dur="500"/>
                                        <p:tgtEl>
                                          <p:spTgt spid="3584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35846"/>
                                        </p:tgtEl>
                                        <p:attrNameLst>
                                          <p:attrName>style.visibility</p:attrName>
                                        </p:attrNameLst>
                                      </p:cBhvr>
                                      <p:to>
                                        <p:strVal val="visible"/>
                                      </p:to>
                                    </p:set>
                                    <p:animEffect transition="in" filter="blinds(horizontal)">
                                      <p:cBhvr>
                                        <p:cTn id="23" dur="500"/>
                                        <p:tgtEl>
                                          <p:spTgt spid="3584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35851"/>
                                        </p:tgtEl>
                                        <p:attrNameLst>
                                          <p:attrName>style.visibility</p:attrName>
                                        </p:attrNameLst>
                                      </p:cBhvr>
                                      <p:to>
                                        <p:strVal val="visible"/>
                                      </p:to>
                                    </p:set>
                                    <p:animEffect transition="in" filter="blinds(horizontal)">
                                      <p:cBhvr>
                                        <p:cTn id="28" dur="500"/>
                                        <p:tgtEl>
                                          <p:spTgt spid="35851"/>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nodeType="clickEffect">
                                  <p:stCondLst>
                                    <p:cond delay="0"/>
                                  </p:stCondLst>
                                  <p:childTnLst>
                                    <p:set>
                                      <p:cBhvr>
                                        <p:cTn id="32" dur="1" fill="hold">
                                          <p:stCondLst>
                                            <p:cond delay="0"/>
                                          </p:stCondLst>
                                        </p:cTn>
                                        <p:tgtEl>
                                          <p:spTgt spid="35852"/>
                                        </p:tgtEl>
                                        <p:attrNameLst>
                                          <p:attrName>style.visibility</p:attrName>
                                        </p:attrNameLst>
                                      </p:cBhvr>
                                      <p:to>
                                        <p:strVal val="visible"/>
                                      </p:to>
                                    </p:set>
                                    <p:animEffect transition="in" filter="blinds(horizontal)">
                                      <p:cBhvr>
                                        <p:cTn id="33" dur="500"/>
                                        <p:tgtEl>
                                          <p:spTgt spid="35852"/>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nodeType="clickEffect">
                                  <p:stCondLst>
                                    <p:cond delay="0"/>
                                  </p:stCondLst>
                                  <p:childTnLst>
                                    <p:set>
                                      <p:cBhvr>
                                        <p:cTn id="37" dur="1" fill="hold">
                                          <p:stCondLst>
                                            <p:cond delay="0"/>
                                          </p:stCondLst>
                                        </p:cTn>
                                        <p:tgtEl>
                                          <p:spTgt spid="35853"/>
                                        </p:tgtEl>
                                        <p:attrNameLst>
                                          <p:attrName>style.visibility</p:attrName>
                                        </p:attrNameLst>
                                      </p:cBhvr>
                                      <p:to>
                                        <p:strVal val="visible"/>
                                      </p:to>
                                    </p:set>
                                    <p:animEffect transition="in" filter="blinds(horizontal)">
                                      <p:cBhvr>
                                        <p:cTn id="38" dur="500"/>
                                        <p:tgtEl>
                                          <p:spTgt spid="35853"/>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3" presetClass="entr" presetSubtype="10" fill="hold" nodeType="clickEffect">
                                  <p:stCondLst>
                                    <p:cond delay="0"/>
                                  </p:stCondLst>
                                  <p:childTnLst>
                                    <p:set>
                                      <p:cBhvr>
                                        <p:cTn id="42" dur="1" fill="hold">
                                          <p:stCondLst>
                                            <p:cond delay="0"/>
                                          </p:stCondLst>
                                        </p:cTn>
                                        <p:tgtEl>
                                          <p:spTgt spid="35854"/>
                                        </p:tgtEl>
                                        <p:attrNameLst>
                                          <p:attrName>style.visibility</p:attrName>
                                        </p:attrNameLst>
                                      </p:cBhvr>
                                      <p:to>
                                        <p:strVal val="visible"/>
                                      </p:to>
                                    </p:set>
                                    <p:animEffect transition="in" filter="blinds(horizontal)">
                                      <p:cBhvr>
                                        <p:cTn id="43" dur="500"/>
                                        <p:tgtEl>
                                          <p:spTgt spid="35854"/>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nodeType="clickEffect">
                                  <p:stCondLst>
                                    <p:cond delay="0"/>
                                  </p:stCondLst>
                                  <p:childTnLst>
                                    <p:set>
                                      <p:cBhvr>
                                        <p:cTn id="47" dur="1" fill="hold">
                                          <p:stCondLst>
                                            <p:cond delay="0"/>
                                          </p:stCondLst>
                                        </p:cTn>
                                        <p:tgtEl>
                                          <p:spTgt spid="35855"/>
                                        </p:tgtEl>
                                        <p:attrNameLst>
                                          <p:attrName>style.visibility</p:attrName>
                                        </p:attrNameLst>
                                      </p:cBhvr>
                                      <p:to>
                                        <p:strVal val="visible"/>
                                      </p:to>
                                    </p:set>
                                    <p:animEffect transition="in" filter="blinds(horizontal)">
                                      <p:cBhvr>
                                        <p:cTn id="48" dur="500"/>
                                        <p:tgtEl>
                                          <p:spTgt spid="35855"/>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3" presetClass="entr" presetSubtype="10" fill="hold" nodeType="clickEffect">
                                  <p:stCondLst>
                                    <p:cond delay="0"/>
                                  </p:stCondLst>
                                  <p:childTnLst>
                                    <p:set>
                                      <p:cBhvr>
                                        <p:cTn id="52" dur="1" fill="hold">
                                          <p:stCondLst>
                                            <p:cond delay="0"/>
                                          </p:stCondLst>
                                        </p:cTn>
                                        <p:tgtEl>
                                          <p:spTgt spid="35856"/>
                                        </p:tgtEl>
                                        <p:attrNameLst>
                                          <p:attrName>style.visibility</p:attrName>
                                        </p:attrNameLst>
                                      </p:cBhvr>
                                      <p:to>
                                        <p:strVal val="visible"/>
                                      </p:to>
                                    </p:set>
                                    <p:animEffect transition="in" filter="blinds(horizontal)">
                                      <p:cBhvr>
                                        <p:cTn id="53" dur="500"/>
                                        <p:tgtEl>
                                          <p:spTgt spid="35856"/>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3" presetClass="entr" presetSubtype="10" fill="hold" nodeType="clickEffect">
                                  <p:stCondLst>
                                    <p:cond delay="0"/>
                                  </p:stCondLst>
                                  <p:childTnLst>
                                    <p:set>
                                      <p:cBhvr>
                                        <p:cTn id="57" dur="1" fill="hold">
                                          <p:stCondLst>
                                            <p:cond delay="0"/>
                                          </p:stCondLst>
                                        </p:cTn>
                                        <p:tgtEl>
                                          <p:spTgt spid="35849"/>
                                        </p:tgtEl>
                                        <p:attrNameLst>
                                          <p:attrName>style.visibility</p:attrName>
                                        </p:attrNameLst>
                                      </p:cBhvr>
                                      <p:to>
                                        <p:strVal val="visible"/>
                                      </p:to>
                                    </p:set>
                                    <p:animEffect transition="in" filter="blinds(horizontal)">
                                      <p:cBhvr>
                                        <p:cTn id="58" dur="500"/>
                                        <p:tgtEl>
                                          <p:spTgt spid="35849"/>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35847"/>
                                        </p:tgtEl>
                                        <p:attrNameLst>
                                          <p:attrName>style.visibility</p:attrName>
                                        </p:attrNameLst>
                                      </p:cBhvr>
                                      <p:to>
                                        <p:strVal val="visible"/>
                                      </p:to>
                                    </p:set>
                                    <p:animEffect transition="in" filter="blinds(horizontal)">
                                      <p:cBhvr>
                                        <p:cTn id="63" dur="500"/>
                                        <p:tgtEl>
                                          <p:spTgt spid="358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p:bldP spid="35845" grpId="0"/>
      <p:bldP spid="35847"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3"/>
          <p:cNvSpPr>
            <a:spLocks noGrp="1"/>
          </p:cNvSpPr>
          <p:nvPr>
            <p:ph type="sldNum" sz="quarter" idx="12"/>
          </p:nvPr>
        </p:nvSpPr>
        <p:spPr/>
        <p:txBody>
          <a:bodyPr/>
          <a:lstStyle/>
          <a:p>
            <a:fld id="{A9C64607-40D3-4041-A52B-A01AD665D12D}" type="slidenum">
              <a:rPr lang="en-US" altLang="zh-CN"/>
              <a:pPr/>
              <a:t>104</a:t>
            </a:fld>
            <a:endParaRPr lang="en-US" altLang="zh-CN"/>
          </a:p>
        </p:txBody>
      </p:sp>
      <p:sp>
        <p:nvSpPr>
          <p:cNvPr id="36866" name="Rectangle 2"/>
          <p:cNvSpPr>
            <a:spLocks noChangeArrowheads="1"/>
          </p:cNvSpPr>
          <p:nvPr/>
        </p:nvSpPr>
        <p:spPr bwMode="auto">
          <a:xfrm>
            <a:off x="611188" y="1268413"/>
            <a:ext cx="8532812" cy="14573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解：（方法</a:t>
            </a:r>
            <a:r>
              <a:rPr kumimoji="1" lang="en-US" altLang="zh-CN" sz="3200" b="1">
                <a:latin typeface="Times New Roman" pitchFamily="18" charset="0"/>
              </a:rPr>
              <a:t>2</a:t>
            </a:r>
            <a:r>
              <a:rPr kumimoji="1" lang="zh-CN" altLang="en-US" sz="3200" b="1">
                <a:latin typeface="Times New Roman" pitchFamily="18" charset="0"/>
              </a:rPr>
              <a:t>）</a:t>
            </a:r>
          </a:p>
          <a:p>
            <a:pPr>
              <a:lnSpc>
                <a:spcPct val="140000"/>
              </a:lnSpc>
              <a:buSzPct val="80000"/>
              <a:buFont typeface="Wingdings" pitchFamily="2" charset="2"/>
              <a:buNone/>
            </a:pPr>
            <a:r>
              <a:rPr kumimoji="1" lang="zh-CN" altLang="en-US" sz="3200" b="1">
                <a:latin typeface="Times New Roman" pitchFamily="18" charset="0"/>
              </a:rPr>
              <a:t>　　证明该系统不满足零输入零输出性质</a:t>
            </a:r>
          </a:p>
        </p:txBody>
      </p:sp>
      <p:sp>
        <p:nvSpPr>
          <p:cNvPr id="36867" name="Rectangle 3"/>
          <p:cNvSpPr>
            <a:spLocks noChangeArrowheads="1"/>
          </p:cNvSpPr>
          <p:nvPr/>
        </p:nvSpPr>
        <p:spPr bwMode="auto">
          <a:xfrm>
            <a:off x="468313" y="2781300"/>
            <a:ext cx="3240087"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dirty="0" smtClean="0">
                <a:latin typeface="Times New Roman" pitchFamily="18" charset="0"/>
              </a:rPr>
              <a:t>系统为零</a:t>
            </a:r>
            <a:r>
              <a:rPr kumimoji="1" lang="zh-CN" altLang="en-US" sz="3200" b="1" dirty="0">
                <a:latin typeface="Times New Roman" pitchFamily="18" charset="0"/>
              </a:rPr>
              <a:t>输入  </a:t>
            </a:r>
          </a:p>
        </p:txBody>
      </p:sp>
      <p:graphicFrame>
        <p:nvGraphicFramePr>
          <p:cNvPr id="36868" name="Object 4"/>
          <p:cNvGraphicFramePr>
            <a:graphicFrameLocks noChangeAspect="1"/>
          </p:cNvGraphicFramePr>
          <p:nvPr/>
        </p:nvGraphicFramePr>
        <p:xfrm>
          <a:off x="3995738" y="3068638"/>
          <a:ext cx="1265237" cy="482600"/>
        </p:xfrm>
        <a:graphic>
          <a:graphicData uri="http://schemas.openxmlformats.org/presentationml/2006/ole">
            <mc:AlternateContent xmlns:mc="http://schemas.openxmlformats.org/markup-compatibility/2006">
              <mc:Choice xmlns:v="urn:schemas-microsoft-com:vml" Requires="v">
                <p:oleObj spid="_x0000_s37319" name="Equation" r:id="rId3" imgW="533160" imgH="203040" progId="Equation.DSMT4">
                  <p:embed/>
                </p:oleObj>
              </mc:Choice>
              <mc:Fallback>
                <p:oleObj name="Equation" r:id="rId3" imgW="533160" imgH="203040" progId="Equation.DSMT4">
                  <p:embed/>
                  <p:pic>
                    <p:nvPicPr>
                      <p:cNvPr id="0" name="Object 4"/>
                      <p:cNvPicPr>
                        <a:picLocks noChangeAspect="1" noChangeArrowheads="1"/>
                      </p:cNvPicPr>
                      <p:nvPr/>
                    </p:nvPicPr>
                    <p:blipFill>
                      <a:blip r:embed="rId4">
                        <a:lum bright="-44000"/>
                        <a:extLst>
                          <a:ext uri="{28A0092B-C50C-407E-A947-70E740481C1C}">
                            <a14:useLocalDpi xmlns:a14="http://schemas.microsoft.com/office/drawing/2010/main" val="0"/>
                          </a:ext>
                        </a:extLst>
                      </a:blip>
                      <a:srcRect/>
                      <a:stretch>
                        <a:fillRect/>
                      </a:stretch>
                    </p:blipFill>
                    <p:spPr bwMode="auto">
                      <a:xfrm>
                        <a:off x="3995738" y="3068638"/>
                        <a:ext cx="1265237" cy="4826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36869" name="Rectangle 5"/>
          <p:cNvSpPr>
            <a:spLocks noChangeArrowheads="1"/>
          </p:cNvSpPr>
          <p:nvPr/>
        </p:nvSpPr>
        <p:spPr bwMode="auto">
          <a:xfrm>
            <a:off x="396875" y="3717925"/>
            <a:ext cx="3095625"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系统的输出为  </a:t>
            </a:r>
          </a:p>
        </p:txBody>
      </p:sp>
      <p:graphicFrame>
        <p:nvGraphicFramePr>
          <p:cNvPr id="36870" name="Object 6"/>
          <p:cNvGraphicFramePr>
            <a:graphicFrameLocks noChangeAspect="1"/>
          </p:cNvGraphicFramePr>
          <p:nvPr/>
        </p:nvGraphicFramePr>
        <p:xfrm>
          <a:off x="3924300" y="4005263"/>
          <a:ext cx="2971800" cy="482600"/>
        </p:xfrm>
        <a:graphic>
          <a:graphicData uri="http://schemas.openxmlformats.org/presentationml/2006/ole">
            <mc:AlternateContent xmlns:mc="http://schemas.openxmlformats.org/markup-compatibility/2006">
              <mc:Choice xmlns:v="urn:schemas-microsoft-com:vml" Requires="v">
                <p:oleObj spid="_x0000_s37320" name="Equation" r:id="rId5" imgW="1257120" imgH="203040" progId="Equation.DSMT4">
                  <p:embed/>
                </p:oleObj>
              </mc:Choice>
              <mc:Fallback>
                <p:oleObj name="Equation" r:id="rId5" imgW="1257120" imgH="203040" progId="Equation.DSMT4">
                  <p:embed/>
                  <p:pic>
                    <p:nvPicPr>
                      <p:cNvPr id="0" name="Object 6"/>
                      <p:cNvPicPr>
                        <a:picLocks noChangeAspect="1" noChangeArrowheads="1"/>
                      </p:cNvPicPr>
                      <p:nvPr/>
                    </p:nvPicPr>
                    <p:blipFill>
                      <a:blip r:embed="rId6">
                        <a:lum bright="-44000"/>
                        <a:extLst>
                          <a:ext uri="{28A0092B-C50C-407E-A947-70E740481C1C}">
                            <a14:useLocalDpi xmlns:a14="http://schemas.microsoft.com/office/drawing/2010/main" val="0"/>
                          </a:ext>
                        </a:extLst>
                      </a:blip>
                      <a:srcRect/>
                      <a:stretch>
                        <a:fillRect/>
                      </a:stretch>
                    </p:blipFill>
                    <p:spPr bwMode="auto">
                      <a:xfrm>
                        <a:off x="3924300" y="4005263"/>
                        <a:ext cx="2971800" cy="4826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36871" name="Rectangle 7"/>
          <p:cNvSpPr>
            <a:spLocks noChangeArrowheads="1"/>
          </p:cNvSpPr>
          <p:nvPr/>
        </p:nvSpPr>
        <p:spPr bwMode="auto">
          <a:xfrm>
            <a:off x="395288" y="4724400"/>
            <a:ext cx="2519362"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dirty="0">
                <a:latin typeface="Times New Roman" pitchFamily="18" charset="0"/>
              </a:rPr>
              <a:t>不满足  </a:t>
            </a:r>
          </a:p>
        </p:txBody>
      </p:sp>
      <p:graphicFrame>
        <p:nvGraphicFramePr>
          <p:cNvPr id="36872" name="Object 8"/>
          <p:cNvGraphicFramePr>
            <a:graphicFrameLocks noChangeAspect="1"/>
          </p:cNvGraphicFramePr>
          <p:nvPr/>
        </p:nvGraphicFramePr>
        <p:xfrm>
          <a:off x="4067175" y="4941888"/>
          <a:ext cx="1290638" cy="482600"/>
        </p:xfrm>
        <a:graphic>
          <a:graphicData uri="http://schemas.openxmlformats.org/presentationml/2006/ole">
            <mc:AlternateContent xmlns:mc="http://schemas.openxmlformats.org/markup-compatibility/2006">
              <mc:Choice xmlns:v="urn:schemas-microsoft-com:vml" Requires="v">
                <p:oleObj spid="_x0000_s37321" name="Equation" r:id="rId7" imgW="545760" imgH="203040" progId="Equation.DSMT4">
                  <p:embed/>
                </p:oleObj>
              </mc:Choice>
              <mc:Fallback>
                <p:oleObj name="Equation" r:id="rId7" imgW="545760" imgH="203040" progId="Equation.DSMT4">
                  <p:embed/>
                  <p:pic>
                    <p:nvPicPr>
                      <p:cNvPr id="0" name="Object 8"/>
                      <p:cNvPicPr>
                        <a:picLocks noChangeAspect="1" noChangeArrowheads="1"/>
                      </p:cNvPicPr>
                      <p:nvPr/>
                    </p:nvPicPr>
                    <p:blipFill>
                      <a:blip r:embed="rId8">
                        <a:lum bright="-44000"/>
                        <a:extLst>
                          <a:ext uri="{28A0092B-C50C-407E-A947-70E740481C1C}">
                            <a14:useLocalDpi xmlns:a14="http://schemas.microsoft.com/office/drawing/2010/main" val="0"/>
                          </a:ext>
                        </a:extLst>
                      </a:blip>
                      <a:srcRect/>
                      <a:stretch>
                        <a:fillRect/>
                      </a:stretch>
                    </p:blipFill>
                    <p:spPr bwMode="auto">
                      <a:xfrm>
                        <a:off x="4067175" y="4941888"/>
                        <a:ext cx="1290638" cy="4826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36873" name="Rectangle 9"/>
          <p:cNvSpPr>
            <a:spLocks noChangeArrowheads="1"/>
          </p:cNvSpPr>
          <p:nvPr/>
        </p:nvSpPr>
        <p:spPr bwMode="auto">
          <a:xfrm>
            <a:off x="541338" y="5591175"/>
            <a:ext cx="4679950"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故系统不是线性系统  </a:t>
            </a:r>
          </a:p>
        </p:txBody>
      </p:sp>
      <p:grpSp>
        <p:nvGrpSpPr>
          <p:cNvPr id="36876" name="Group 12"/>
          <p:cNvGrpSpPr>
            <a:grpSpLocks/>
          </p:cNvGrpSpPr>
          <p:nvPr/>
        </p:nvGrpSpPr>
        <p:grpSpPr bwMode="auto">
          <a:xfrm>
            <a:off x="395288" y="333375"/>
            <a:ext cx="8748712" cy="579438"/>
            <a:chOff x="249" y="210"/>
            <a:chExt cx="5511" cy="365"/>
          </a:xfrm>
        </p:grpSpPr>
        <p:sp>
          <p:nvSpPr>
            <p:cNvPr id="36877" name="Text Box 13"/>
            <p:cNvSpPr txBox="1">
              <a:spLocks noChangeArrowheads="1"/>
            </p:cNvSpPr>
            <p:nvPr/>
          </p:nvSpPr>
          <p:spPr bwMode="auto">
            <a:xfrm>
              <a:off x="249" y="210"/>
              <a:ext cx="5511"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例</a:t>
              </a:r>
              <a:r>
                <a:rPr kumimoji="1" lang="en-US" altLang="zh-CN" sz="3200" b="1">
                  <a:latin typeface="Times New Roman" pitchFamily="18" charset="0"/>
                </a:rPr>
                <a:t>1-10      </a:t>
              </a:r>
              <a:r>
                <a:rPr kumimoji="1" lang="zh-CN" altLang="en-US" sz="3200" b="1">
                  <a:latin typeface="Times New Roman" pitchFamily="18" charset="0"/>
                </a:rPr>
                <a:t>证明                          不是线性系统。</a:t>
              </a:r>
            </a:p>
          </p:txBody>
        </p:sp>
        <p:graphicFrame>
          <p:nvGraphicFramePr>
            <p:cNvPr id="36878" name="Object 14"/>
            <p:cNvGraphicFramePr>
              <a:graphicFrameLocks noChangeAspect="1"/>
            </p:cNvGraphicFramePr>
            <p:nvPr/>
          </p:nvGraphicFramePr>
          <p:xfrm>
            <a:off x="2018" y="255"/>
            <a:ext cx="1537" cy="304"/>
          </p:xfrm>
          <a:graphic>
            <a:graphicData uri="http://schemas.openxmlformats.org/presentationml/2006/ole">
              <mc:AlternateContent xmlns:mc="http://schemas.openxmlformats.org/markup-compatibility/2006">
                <mc:Choice xmlns:v="urn:schemas-microsoft-com:vml" Requires="v">
                  <p:oleObj spid="_x0000_s37322" name="公式" r:id="rId9" imgW="1028520" imgH="203040" progId="Equation.3">
                    <p:embed/>
                  </p:oleObj>
                </mc:Choice>
                <mc:Fallback>
                  <p:oleObj name="公式" r:id="rId9" imgW="1028520" imgH="203040" progId="Equation.3">
                    <p:embed/>
                    <p:pic>
                      <p:nvPicPr>
                        <p:cNvPr id="0" name="Object 14"/>
                        <p:cNvPicPr>
                          <a:picLocks noChangeAspect="1" noChangeArrowheads="1"/>
                        </p:cNvPicPr>
                        <p:nvPr/>
                      </p:nvPicPr>
                      <p:blipFill>
                        <a:blip r:embed="rId10">
                          <a:lum bright="-44000"/>
                          <a:extLst>
                            <a:ext uri="{28A0092B-C50C-407E-A947-70E740481C1C}">
                              <a14:useLocalDpi xmlns:a14="http://schemas.microsoft.com/office/drawing/2010/main" val="0"/>
                            </a:ext>
                          </a:extLst>
                        </a:blip>
                        <a:srcRect/>
                        <a:stretch>
                          <a:fillRect/>
                        </a:stretch>
                      </p:blipFill>
                      <p:spPr bwMode="auto">
                        <a:xfrm>
                          <a:off x="2018" y="255"/>
                          <a:ext cx="1537" cy="304"/>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6876"/>
                                        </p:tgtEl>
                                        <p:attrNameLst>
                                          <p:attrName>style.visibility</p:attrName>
                                        </p:attrNameLst>
                                      </p:cBhvr>
                                      <p:to>
                                        <p:strVal val="visible"/>
                                      </p:to>
                                    </p:set>
                                    <p:anim calcmode="lin" valueType="num">
                                      <p:cBhvr additive="base">
                                        <p:cTn id="7" dur="500" fill="hold"/>
                                        <p:tgtEl>
                                          <p:spTgt spid="36876"/>
                                        </p:tgtEl>
                                        <p:attrNameLst>
                                          <p:attrName>ppt_x</p:attrName>
                                        </p:attrNameLst>
                                      </p:cBhvr>
                                      <p:tavLst>
                                        <p:tav tm="0">
                                          <p:val>
                                            <p:strVal val="#ppt_x"/>
                                          </p:val>
                                        </p:tav>
                                        <p:tav tm="100000">
                                          <p:val>
                                            <p:strVal val="#ppt_x"/>
                                          </p:val>
                                        </p:tav>
                                      </p:tavLst>
                                    </p:anim>
                                    <p:anim calcmode="lin" valueType="num">
                                      <p:cBhvr additive="base">
                                        <p:cTn id="8" dur="500" fill="hold"/>
                                        <p:tgtEl>
                                          <p:spTgt spid="3687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6866">
                                            <p:txEl>
                                              <p:pRg st="0" end="0"/>
                                            </p:txEl>
                                          </p:spTgt>
                                        </p:tgtEl>
                                        <p:attrNameLst>
                                          <p:attrName>style.visibility</p:attrName>
                                        </p:attrNameLst>
                                      </p:cBhvr>
                                      <p:to>
                                        <p:strVal val="visible"/>
                                      </p:to>
                                    </p:set>
                                    <p:anim calcmode="lin" valueType="num">
                                      <p:cBhvr additive="base">
                                        <p:cTn id="13" dur="500" fill="hold"/>
                                        <p:tgtEl>
                                          <p:spTgt spid="3686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686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6866">
                                            <p:txEl>
                                              <p:pRg st="1" end="1"/>
                                            </p:txEl>
                                          </p:spTgt>
                                        </p:tgtEl>
                                        <p:attrNameLst>
                                          <p:attrName>style.visibility</p:attrName>
                                        </p:attrNameLst>
                                      </p:cBhvr>
                                      <p:to>
                                        <p:strVal val="visible"/>
                                      </p:to>
                                    </p:set>
                                    <p:anim calcmode="lin" valueType="num">
                                      <p:cBhvr additive="base">
                                        <p:cTn id="19" dur="500" fill="hold"/>
                                        <p:tgtEl>
                                          <p:spTgt spid="3686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686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6867"/>
                                        </p:tgtEl>
                                        <p:attrNameLst>
                                          <p:attrName>style.visibility</p:attrName>
                                        </p:attrNameLst>
                                      </p:cBhvr>
                                      <p:to>
                                        <p:strVal val="visible"/>
                                      </p:to>
                                    </p:set>
                                    <p:anim calcmode="lin" valueType="num">
                                      <p:cBhvr additive="base">
                                        <p:cTn id="25" dur="500" fill="hold"/>
                                        <p:tgtEl>
                                          <p:spTgt spid="36867"/>
                                        </p:tgtEl>
                                        <p:attrNameLst>
                                          <p:attrName>ppt_x</p:attrName>
                                        </p:attrNameLst>
                                      </p:cBhvr>
                                      <p:tavLst>
                                        <p:tav tm="0">
                                          <p:val>
                                            <p:strVal val="#ppt_x"/>
                                          </p:val>
                                        </p:tav>
                                        <p:tav tm="100000">
                                          <p:val>
                                            <p:strVal val="#ppt_x"/>
                                          </p:val>
                                        </p:tav>
                                      </p:tavLst>
                                    </p:anim>
                                    <p:anim calcmode="lin" valueType="num">
                                      <p:cBhvr additive="base">
                                        <p:cTn id="26" dur="500" fill="hold"/>
                                        <p:tgtEl>
                                          <p:spTgt spid="36867"/>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6868"/>
                                        </p:tgtEl>
                                        <p:attrNameLst>
                                          <p:attrName>style.visibility</p:attrName>
                                        </p:attrNameLst>
                                      </p:cBhvr>
                                      <p:to>
                                        <p:strVal val="visible"/>
                                      </p:to>
                                    </p:set>
                                    <p:anim calcmode="lin" valueType="num">
                                      <p:cBhvr additive="base">
                                        <p:cTn id="31" dur="500" fill="hold"/>
                                        <p:tgtEl>
                                          <p:spTgt spid="36868"/>
                                        </p:tgtEl>
                                        <p:attrNameLst>
                                          <p:attrName>ppt_x</p:attrName>
                                        </p:attrNameLst>
                                      </p:cBhvr>
                                      <p:tavLst>
                                        <p:tav tm="0">
                                          <p:val>
                                            <p:strVal val="#ppt_x"/>
                                          </p:val>
                                        </p:tav>
                                        <p:tav tm="100000">
                                          <p:val>
                                            <p:strVal val="#ppt_x"/>
                                          </p:val>
                                        </p:tav>
                                      </p:tavLst>
                                    </p:anim>
                                    <p:anim calcmode="lin" valueType="num">
                                      <p:cBhvr additive="base">
                                        <p:cTn id="32" dur="500" fill="hold"/>
                                        <p:tgtEl>
                                          <p:spTgt spid="36868"/>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6869"/>
                                        </p:tgtEl>
                                        <p:attrNameLst>
                                          <p:attrName>style.visibility</p:attrName>
                                        </p:attrNameLst>
                                      </p:cBhvr>
                                      <p:to>
                                        <p:strVal val="visible"/>
                                      </p:to>
                                    </p:set>
                                    <p:anim calcmode="lin" valueType="num">
                                      <p:cBhvr additive="base">
                                        <p:cTn id="37" dur="500" fill="hold"/>
                                        <p:tgtEl>
                                          <p:spTgt spid="36869"/>
                                        </p:tgtEl>
                                        <p:attrNameLst>
                                          <p:attrName>ppt_x</p:attrName>
                                        </p:attrNameLst>
                                      </p:cBhvr>
                                      <p:tavLst>
                                        <p:tav tm="0">
                                          <p:val>
                                            <p:strVal val="#ppt_x"/>
                                          </p:val>
                                        </p:tav>
                                        <p:tav tm="100000">
                                          <p:val>
                                            <p:strVal val="#ppt_x"/>
                                          </p:val>
                                        </p:tav>
                                      </p:tavLst>
                                    </p:anim>
                                    <p:anim calcmode="lin" valueType="num">
                                      <p:cBhvr additive="base">
                                        <p:cTn id="38" dur="500" fill="hold"/>
                                        <p:tgtEl>
                                          <p:spTgt spid="36869"/>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36870"/>
                                        </p:tgtEl>
                                        <p:attrNameLst>
                                          <p:attrName>style.visibility</p:attrName>
                                        </p:attrNameLst>
                                      </p:cBhvr>
                                      <p:to>
                                        <p:strVal val="visible"/>
                                      </p:to>
                                    </p:set>
                                    <p:anim calcmode="lin" valueType="num">
                                      <p:cBhvr additive="base">
                                        <p:cTn id="43" dur="500" fill="hold"/>
                                        <p:tgtEl>
                                          <p:spTgt spid="36870"/>
                                        </p:tgtEl>
                                        <p:attrNameLst>
                                          <p:attrName>ppt_x</p:attrName>
                                        </p:attrNameLst>
                                      </p:cBhvr>
                                      <p:tavLst>
                                        <p:tav tm="0">
                                          <p:val>
                                            <p:strVal val="#ppt_x"/>
                                          </p:val>
                                        </p:tav>
                                        <p:tav tm="100000">
                                          <p:val>
                                            <p:strVal val="#ppt_x"/>
                                          </p:val>
                                        </p:tav>
                                      </p:tavLst>
                                    </p:anim>
                                    <p:anim calcmode="lin" valueType="num">
                                      <p:cBhvr additive="base">
                                        <p:cTn id="44" dur="500" fill="hold"/>
                                        <p:tgtEl>
                                          <p:spTgt spid="36870"/>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6871"/>
                                        </p:tgtEl>
                                        <p:attrNameLst>
                                          <p:attrName>style.visibility</p:attrName>
                                        </p:attrNameLst>
                                      </p:cBhvr>
                                      <p:to>
                                        <p:strVal val="visible"/>
                                      </p:to>
                                    </p:set>
                                    <p:anim calcmode="lin" valueType="num">
                                      <p:cBhvr additive="base">
                                        <p:cTn id="49" dur="500" fill="hold"/>
                                        <p:tgtEl>
                                          <p:spTgt spid="36871"/>
                                        </p:tgtEl>
                                        <p:attrNameLst>
                                          <p:attrName>ppt_x</p:attrName>
                                        </p:attrNameLst>
                                      </p:cBhvr>
                                      <p:tavLst>
                                        <p:tav tm="0">
                                          <p:val>
                                            <p:strVal val="#ppt_x"/>
                                          </p:val>
                                        </p:tav>
                                        <p:tav tm="100000">
                                          <p:val>
                                            <p:strVal val="#ppt_x"/>
                                          </p:val>
                                        </p:tav>
                                      </p:tavLst>
                                    </p:anim>
                                    <p:anim calcmode="lin" valueType="num">
                                      <p:cBhvr additive="base">
                                        <p:cTn id="50" dur="500" fill="hold"/>
                                        <p:tgtEl>
                                          <p:spTgt spid="36871"/>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36872"/>
                                        </p:tgtEl>
                                        <p:attrNameLst>
                                          <p:attrName>style.visibility</p:attrName>
                                        </p:attrNameLst>
                                      </p:cBhvr>
                                      <p:to>
                                        <p:strVal val="visible"/>
                                      </p:to>
                                    </p:set>
                                    <p:anim calcmode="lin" valueType="num">
                                      <p:cBhvr additive="base">
                                        <p:cTn id="55" dur="500" fill="hold"/>
                                        <p:tgtEl>
                                          <p:spTgt spid="36872"/>
                                        </p:tgtEl>
                                        <p:attrNameLst>
                                          <p:attrName>ppt_x</p:attrName>
                                        </p:attrNameLst>
                                      </p:cBhvr>
                                      <p:tavLst>
                                        <p:tav tm="0">
                                          <p:val>
                                            <p:strVal val="#ppt_x"/>
                                          </p:val>
                                        </p:tav>
                                        <p:tav tm="100000">
                                          <p:val>
                                            <p:strVal val="#ppt_x"/>
                                          </p:val>
                                        </p:tav>
                                      </p:tavLst>
                                    </p:anim>
                                    <p:anim calcmode="lin" valueType="num">
                                      <p:cBhvr additive="base">
                                        <p:cTn id="56" dur="500" fill="hold"/>
                                        <p:tgtEl>
                                          <p:spTgt spid="36872"/>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6873"/>
                                        </p:tgtEl>
                                        <p:attrNameLst>
                                          <p:attrName>style.visibility</p:attrName>
                                        </p:attrNameLst>
                                      </p:cBhvr>
                                      <p:to>
                                        <p:strVal val="visible"/>
                                      </p:to>
                                    </p:set>
                                    <p:anim calcmode="lin" valueType="num">
                                      <p:cBhvr additive="base">
                                        <p:cTn id="61" dur="500" fill="hold"/>
                                        <p:tgtEl>
                                          <p:spTgt spid="36873"/>
                                        </p:tgtEl>
                                        <p:attrNameLst>
                                          <p:attrName>ppt_x</p:attrName>
                                        </p:attrNameLst>
                                      </p:cBhvr>
                                      <p:tavLst>
                                        <p:tav tm="0">
                                          <p:val>
                                            <p:strVal val="#ppt_x"/>
                                          </p:val>
                                        </p:tav>
                                        <p:tav tm="100000">
                                          <p:val>
                                            <p:strVal val="#ppt_x"/>
                                          </p:val>
                                        </p:tav>
                                      </p:tavLst>
                                    </p:anim>
                                    <p:anim calcmode="lin" valueType="num">
                                      <p:cBhvr additive="base">
                                        <p:cTn id="62" dur="500" fill="hold"/>
                                        <p:tgtEl>
                                          <p:spTgt spid="368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p:bldP spid="36869" grpId="0"/>
      <p:bldP spid="36871" grpId="0"/>
      <p:bldP spid="36873"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灯片编号占位符 3"/>
          <p:cNvSpPr>
            <a:spLocks noGrp="1"/>
          </p:cNvSpPr>
          <p:nvPr>
            <p:ph type="sldNum" sz="quarter" idx="12"/>
          </p:nvPr>
        </p:nvSpPr>
        <p:spPr/>
        <p:txBody>
          <a:bodyPr/>
          <a:lstStyle/>
          <a:p>
            <a:fld id="{55242A77-35BB-40AF-9AC6-C848BB23E2B8}" type="slidenum">
              <a:rPr lang="en-US" altLang="zh-CN"/>
              <a:pPr/>
              <a:t>105</a:t>
            </a:fld>
            <a:endParaRPr lang="en-US" altLang="zh-CN"/>
          </a:p>
        </p:txBody>
      </p:sp>
      <p:sp>
        <p:nvSpPr>
          <p:cNvPr id="37890" name="Rectangle 2"/>
          <p:cNvSpPr>
            <a:spLocks noChangeArrowheads="1"/>
          </p:cNvSpPr>
          <p:nvPr/>
        </p:nvSpPr>
        <p:spPr bwMode="auto">
          <a:xfrm>
            <a:off x="468313" y="981075"/>
            <a:ext cx="7632700" cy="69056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2800" b="1" dirty="0">
                <a:latin typeface="Times New Roman" pitchFamily="18" charset="0"/>
              </a:rPr>
              <a:t>解：（方法</a:t>
            </a:r>
            <a:r>
              <a:rPr kumimoji="1" lang="en-US" altLang="zh-CN" sz="2800" b="1" dirty="0">
                <a:latin typeface="Times New Roman" pitchFamily="18" charset="0"/>
              </a:rPr>
              <a:t>3</a:t>
            </a:r>
            <a:r>
              <a:rPr kumimoji="1" lang="zh-CN" altLang="en-US" sz="2800" b="1" dirty="0">
                <a:latin typeface="Times New Roman" pitchFamily="18" charset="0"/>
              </a:rPr>
              <a:t>） 证明不满足叠加原理</a:t>
            </a:r>
          </a:p>
        </p:txBody>
      </p:sp>
      <p:graphicFrame>
        <p:nvGraphicFramePr>
          <p:cNvPr id="37893" name="Object 5"/>
          <p:cNvGraphicFramePr>
            <a:graphicFrameLocks noChangeAspect="1"/>
          </p:cNvGraphicFramePr>
          <p:nvPr>
            <p:extLst>
              <p:ext uri="{D42A27DB-BD31-4B8C-83A1-F6EECF244321}">
                <p14:modId xmlns:p14="http://schemas.microsoft.com/office/powerpoint/2010/main" val="4033350703"/>
              </p:ext>
            </p:extLst>
          </p:nvPr>
        </p:nvGraphicFramePr>
        <p:xfrm>
          <a:off x="2081213" y="4941888"/>
          <a:ext cx="3198812" cy="581025"/>
        </p:xfrm>
        <a:graphic>
          <a:graphicData uri="http://schemas.openxmlformats.org/presentationml/2006/ole">
            <mc:AlternateContent xmlns:mc="http://schemas.openxmlformats.org/markup-compatibility/2006">
              <mc:Choice xmlns:v="urn:schemas-microsoft-com:vml" Requires="v">
                <p:oleObj spid="_x0000_s38794" name="Equation" r:id="rId3" imgW="1257120" imgH="228600" progId="Equation.DSMT4">
                  <p:embed/>
                </p:oleObj>
              </mc:Choice>
              <mc:Fallback>
                <p:oleObj name="Equation" r:id="rId3" imgW="1257120" imgH="228600" progId="Equation.DSMT4">
                  <p:embed/>
                  <p:pic>
                    <p:nvPicPr>
                      <p:cNvPr id="0" name="Object 5"/>
                      <p:cNvPicPr>
                        <a:picLocks noChangeAspect="1" noChangeArrowheads="1"/>
                      </p:cNvPicPr>
                      <p:nvPr/>
                    </p:nvPicPr>
                    <p:blipFill>
                      <a:blip r:embed="rId4">
                        <a:lum bright="-32000"/>
                      </a:blip>
                      <a:srcRect/>
                      <a:stretch>
                        <a:fillRect/>
                      </a:stretch>
                    </p:blipFill>
                    <p:spPr bwMode="auto">
                      <a:xfrm>
                        <a:off x="2081213" y="4941888"/>
                        <a:ext cx="3198812" cy="5810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37894" name="Rectangle 6"/>
          <p:cNvSpPr>
            <a:spLocks noChangeArrowheads="1"/>
          </p:cNvSpPr>
          <p:nvPr/>
        </p:nvSpPr>
        <p:spPr bwMode="auto">
          <a:xfrm>
            <a:off x="665144" y="5661248"/>
            <a:ext cx="7921625" cy="11176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buSzPct val="80000"/>
              <a:buFont typeface="Wingdings" pitchFamily="2" charset="2"/>
              <a:buNone/>
            </a:pPr>
            <a:r>
              <a:rPr kumimoji="1" lang="zh-CN" altLang="en-US" sz="2800" b="1" dirty="0">
                <a:latin typeface="Times New Roman" pitchFamily="18" charset="0"/>
              </a:rPr>
              <a:t>故， 不满足线性系统的叠加原理，也即原系统不是线性系统。</a:t>
            </a:r>
          </a:p>
        </p:txBody>
      </p:sp>
      <p:grpSp>
        <p:nvGrpSpPr>
          <p:cNvPr id="37895" name="Group 7"/>
          <p:cNvGrpSpPr>
            <a:grpSpLocks/>
          </p:cNvGrpSpPr>
          <p:nvPr/>
        </p:nvGrpSpPr>
        <p:grpSpPr bwMode="auto">
          <a:xfrm>
            <a:off x="395288" y="333375"/>
            <a:ext cx="8748712" cy="579438"/>
            <a:chOff x="249" y="210"/>
            <a:chExt cx="5511" cy="365"/>
          </a:xfrm>
        </p:grpSpPr>
        <p:sp>
          <p:nvSpPr>
            <p:cNvPr id="37896" name="Text Box 8"/>
            <p:cNvSpPr txBox="1">
              <a:spLocks noChangeArrowheads="1"/>
            </p:cNvSpPr>
            <p:nvPr/>
          </p:nvSpPr>
          <p:spPr bwMode="auto">
            <a:xfrm>
              <a:off x="249" y="210"/>
              <a:ext cx="5511"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dirty="0">
                  <a:latin typeface="Times New Roman" pitchFamily="18" charset="0"/>
                </a:rPr>
                <a:t>例</a:t>
              </a:r>
              <a:r>
                <a:rPr kumimoji="1" lang="en-US" altLang="zh-CN" sz="3200" b="1" dirty="0">
                  <a:latin typeface="Times New Roman" pitchFamily="18" charset="0"/>
                </a:rPr>
                <a:t>1-10      </a:t>
              </a:r>
              <a:r>
                <a:rPr kumimoji="1" lang="zh-CN" altLang="en-US" sz="3200" b="1" dirty="0">
                  <a:latin typeface="Times New Roman" pitchFamily="18" charset="0"/>
                </a:rPr>
                <a:t>证明                          不是线性系统。</a:t>
              </a:r>
            </a:p>
          </p:txBody>
        </p:sp>
        <p:graphicFrame>
          <p:nvGraphicFramePr>
            <p:cNvPr id="37897" name="Object 9"/>
            <p:cNvGraphicFramePr>
              <a:graphicFrameLocks noChangeAspect="1"/>
            </p:cNvGraphicFramePr>
            <p:nvPr/>
          </p:nvGraphicFramePr>
          <p:xfrm>
            <a:off x="2018" y="255"/>
            <a:ext cx="1537" cy="304"/>
          </p:xfrm>
          <a:graphic>
            <a:graphicData uri="http://schemas.openxmlformats.org/presentationml/2006/ole">
              <mc:AlternateContent xmlns:mc="http://schemas.openxmlformats.org/markup-compatibility/2006">
                <mc:Choice xmlns:v="urn:schemas-microsoft-com:vml" Requires="v">
                  <p:oleObj spid="_x0000_s38795" name="公式" r:id="rId5" imgW="1028520" imgH="203040" progId="Equation.3">
                    <p:embed/>
                  </p:oleObj>
                </mc:Choice>
                <mc:Fallback>
                  <p:oleObj name="公式" r:id="rId5" imgW="1028520" imgH="203040" progId="Equation.3">
                    <p:embed/>
                    <p:pic>
                      <p:nvPicPr>
                        <p:cNvPr id="0" name="Object 9"/>
                        <p:cNvPicPr>
                          <a:picLocks noChangeAspect="1" noChangeArrowheads="1"/>
                        </p:cNvPicPr>
                        <p:nvPr/>
                      </p:nvPicPr>
                      <p:blipFill>
                        <a:blip r:embed="rId6">
                          <a:lum bright="-68000"/>
                          <a:extLst>
                            <a:ext uri="{28A0092B-C50C-407E-A947-70E740481C1C}">
                              <a14:useLocalDpi xmlns:a14="http://schemas.microsoft.com/office/drawing/2010/main" val="0"/>
                            </a:ext>
                          </a:extLst>
                        </a:blip>
                        <a:srcRect/>
                        <a:stretch>
                          <a:fillRect/>
                        </a:stretch>
                      </p:blipFill>
                      <p:spPr bwMode="auto">
                        <a:xfrm>
                          <a:off x="2018" y="255"/>
                          <a:ext cx="1537" cy="304"/>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pSp>
      <p:graphicFrame>
        <p:nvGraphicFramePr>
          <p:cNvPr id="37898" name="Object 10"/>
          <p:cNvGraphicFramePr>
            <a:graphicFrameLocks noChangeAspect="1"/>
          </p:cNvGraphicFramePr>
          <p:nvPr>
            <p:extLst>
              <p:ext uri="{D42A27DB-BD31-4B8C-83A1-F6EECF244321}">
                <p14:modId xmlns:p14="http://schemas.microsoft.com/office/powerpoint/2010/main" val="379586138"/>
              </p:ext>
            </p:extLst>
          </p:nvPr>
        </p:nvGraphicFramePr>
        <p:xfrm>
          <a:off x="2071688" y="1678496"/>
          <a:ext cx="4425950" cy="581025"/>
        </p:xfrm>
        <a:graphic>
          <a:graphicData uri="http://schemas.openxmlformats.org/presentationml/2006/ole">
            <mc:AlternateContent xmlns:mc="http://schemas.openxmlformats.org/markup-compatibility/2006">
              <mc:Choice xmlns:v="urn:schemas-microsoft-com:vml" Requires="v">
                <p:oleObj spid="_x0000_s38796" name="Equation" r:id="rId7" imgW="1739880" imgH="228600" progId="Equation.DSMT4">
                  <p:embed/>
                </p:oleObj>
              </mc:Choice>
              <mc:Fallback>
                <p:oleObj name="Equation" r:id="rId7" imgW="1739880" imgH="228600" progId="Equation.DSMT4">
                  <p:embed/>
                  <p:pic>
                    <p:nvPicPr>
                      <p:cNvPr id="0" name="Object 10"/>
                      <p:cNvPicPr>
                        <a:picLocks noChangeAspect="1" noChangeArrowheads="1"/>
                      </p:cNvPicPr>
                      <p:nvPr/>
                    </p:nvPicPr>
                    <p:blipFill>
                      <a:blip r:embed="rId8">
                        <a:lum bright="-32000"/>
                        <a:extLst>
                          <a:ext uri="{28A0092B-C50C-407E-A947-70E740481C1C}">
                            <a14:useLocalDpi xmlns:a14="http://schemas.microsoft.com/office/drawing/2010/main" val="0"/>
                          </a:ext>
                        </a:extLst>
                      </a:blip>
                      <a:srcRect/>
                      <a:stretch>
                        <a:fillRect/>
                      </a:stretch>
                    </p:blipFill>
                    <p:spPr bwMode="auto">
                      <a:xfrm>
                        <a:off x="2071688" y="1678496"/>
                        <a:ext cx="4425950" cy="5810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37901" name="Object 13"/>
          <p:cNvGraphicFramePr>
            <a:graphicFrameLocks noChangeAspect="1"/>
          </p:cNvGraphicFramePr>
          <p:nvPr>
            <p:extLst>
              <p:ext uri="{D42A27DB-BD31-4B8C-83A1-F6EECF244321}">
                <p14:modId xmlns:p14="http://schemas.microsoft.com/office/powerpoint/2010/main" val="1349510335"/>
              </p:ext>
            </p:extLst>
          </p:nvPr>
        </p:nvGraphicFramePr>
        <p:xfrm>
          <a:off x="2007394" y="2348880"/>
          <a:ext cx="4554538" cy="581025"/>
        </p:xfrm>
        <a:graphic>
          <a:graphicData uri="http://schemas.openxmlformats.org/presentationml/2006/ole">
            <mc:AlternateContent xmlns:mc="http://schemas.openxmlformats.org/markup-compatibility/2006">
              <mc:Choice xmlns:v="urn:schemas-microsoft-com:vml" Requires="v">
                <p:oleObj spid="_x0000_s38797" name="Equation" r:id="rId9" imgW="1790640" imgH="228600" progId="Equation.DSMT4">
                  <p:embed/>
                </p:oleObj>
              </mc:Choice>
              <mc:Fallback>
                <p:oleObj name="Equation" r:id="rId9" imgW="1790640" imgH="228600" progId="Equation.DSMT4">
                  <p:embed/>
                  <p:pic>
                    <p:nvPicPr>
                      <p:cNvPr id="0" name="Object 13"/>
                      <p:cNvPicPr>
                        <a:picLocks noChangeAspect="1" noChangeArrowheads="1"/>
                      </p:cNvPicPr>
                      <p:nvPr/>
                    </p:nvPicPr>
                    <p:blipFill>
                      <a:blip r:embed="rId10">
                        <a:lum bright="-32000"/>
                        <a:extLst>
                          <a:ext uri="{28A0092B-C50C-407E-A947-70E740481C1C}">
                            <a14:useLocalDpi xmlns:a14="http://schemas.microsoft.com/office/drawing/2010/main" val="0"/>
                          </a:ext>
                        </a:extLst>
                      </a:blip>
                      <a:srcRect/>
                      <a:stretch>
                        <a:fillRect/>
                      </a:stretch>
                    </p:blipFill>
                    <p:spPr bwMode="auto">
                      <a:xfrm>
                        <a:off x="2007394" y="2348880"/>
                        <a:ext cx="4554538" cy="5810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37902" name="Object 14"/>
          <p:cNvGraphicFramePr>
            <a:graphicFrameLocks noChangeAspect="1"/>
          </p:cNvGraphicFramePr>
          <p:nvPr>
            <p:extLst>
              <p:ext uri="{D42A27DB-BD31-4B8C-83A1-F6EECF244321}">
                <p14:modId xmlns:p14="http://schemas.microsoft.com/office/powerpoint/2010/main" val="966916271"/>
              </p:ext>
            </p:extLst>
          </p:nvPr>
        </p:nvGraphicFramePr>
        <p:xfrm>
          <a:off x="1434537" y="3140968"/>
          <a:ext cx="3714750" cy="581025"/>
        </p:xfrm>
        <a:graphic>
          <a:graphicData uri="http://schemas.openxmlformats.org/presentationml/2006/ole">
            <mc:AlternateContent xmlns:mc="http://schemas.openxmlformats.org/markup-compatibility/2006">
              <mc:Choice xmlns:v="urn:schemas-microsoft-com:vml" Requires="v">
                <p:oleObj spid="_x0000_s38798" name="Equation" r:id="rId11" imgW="1460160" imgH="228600" progId="Equation.DSMT4">
                  <p:embed/>
                </p:oleObj>
              </mc:Choice>
              <mc:Fallback>
                <p:oleObj name="Equation" r:id="rId11" imgW="1460160" imgH="228600" progId="Equation.DSMT4">
                  <p:embed/>
                  <p:pic>
                    <p:nvPicPr>
                      <p:cNvPr id="0" name="Object 14"/>
                      <p:cNvPicPr>
                        <a:picLocks noChangeAspect="1" noChangeArrowheads="1"/>
                      </p:cNvPicPr>
                      <p:nvPr/>
                    </p:nvPicPr>
                    <p:blipFill>
                      <a:blip r:embed="rId12">
                        <a:lum bright="-32000"/>
                        <a:extLst>
                          <a:ext uri="{28A0092B-C50C-407E-A947-70E740481C1C}">
                            <a14:useLocalDpi xmlns:a14="http://schemas.microsoft.com/office/drawing/2010/main" val="0"/>
                          </a:ext>
                        </a:extLst>
                      </a:blip>
                      <a:srcRect/>
                      <a:stretch>
                        <a:fillRect/>
                      </a:stretch>
                    </p:blipFill>
                    <p:spPr bwMode="auto">
                      <a:xfrm>
                        <a:off x="1434537" y="3140968"/>
                        <a:ext cx="3714750" cy="5810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37908" name="Object 20"/>
          <p:cNvGraphicFramePr>
            <a:graphicFrameLocks noChangeAspect="1"/>
          </p:cNvGraphicFramePr>
          <p:nvPr>
            <p:extLst>
              <p:ext uri="{D42A27DB-BD31-4B8C-83A1-F6EECF244321}">
                <p14:modId xmlns:p14="http://schemas.microsoft.com/office/powerpoint/2010/main" val="2644154410"/>
              </p:ext>
            </p:extLst>
          </p:nvPr>
        </p:nvGraphicFramePr>
        <p:xfrm>
          <a:off x="5034987" y="3140968"/>
          <a:ext cx="3295650" cy="581025"/>
        </p:xfrm>
        <a:graphic>
          <a:graphicData uri="http://schemas.openxmlformats.org/presentationml/2006/ole">
            <mc:AlternateContent xmlns:mc="http://schemas.openxmlformats.org/markup-compatibility/2006">
              <mc:Choice xmlns:v="urn:schemas-microsoft-com:vml" Requires="v">
                <p:oleObj spid="_x0000_s38799" name="Equation" r:id="rId13" imgW="1295280" imgH="228600" progId="Equation.DSMT4">
                  <p:embed/>
                </p:oleObj>
              </mc:Choice>
              <mc:Fallback>
                <p:oleObj name="Equation" r:id="rId13" imgW="1295280" imgH="228600" progId="Equation.DSMT4">
                  <p:embed/>
                  <p:pic>
                    <p:nvPicPr>
                      <p:cNvPr id="0" name="Object 20"/>
                      <p:cNvPicPr>
                        <a:picLocks noChangeAspect="1" noChangeArrowheads="1"/>
                      </p:cNvPicPr>
                      <p:nvPr/>
                    </p:nvPicPr>
                    <p:blipFill>
                      <a:blip r:embed="rId14">
                        <a:lum bright="-32000"/>
                        <a:extLst>
                          <a:ext uri="{28A0092B-C50C-407E-A947-70E740481C1C}">
                            <a14:useLocalDpi xmlns:a14="http://schemas.microsoft.com/office/drawing/2010/main" val="0"/>
                          </a:ext>
                        </a:extLst>
                      </a:blip>
                      <a:srcRect/>
                      <a:stretch>
                        <a:fillRect/>
                      </a:stretch>
                    </p:blipFill>
                    <p:spPr bwMode="auto">
                      <a:xfrm>
                        <a:off x="5034987" y="3140968"/>
                        <a:ext cx="3295650" cy="5810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37911" name="Object 23"/>
          <p:cNvGraphicFramePr>
            <a:graphicFrameLocks noChangeAspect="1"/>
          </p:cNvGraphicFramePr>
          <p:nvPr>
            <p:extLst>
              <p:ext uri="{D42A27DB-BD31-4B8C-83A1-F6EECF244321}">
                <p14:modId xmlns:p14="http://schemas.microsoft.com/office/powerpoint/2010/main" val="42492686"/>
              </p:ext>
            </p:extLst>
          </p:nvPr>
        </p:nvGraphicFramePr>
        <p:xfrm>
          <a:off x="2226700" y="3717231"/>
          <a:ext cx="3295650" cy="581025"/>
        </p:xfrm>
        <a:graphic>
          <a:graphicData uri="http://schemas.openxmlformats.org/presentationml/2006/ole">
            <mc:AlternateContent xmlns:mc="http://schemas.openxmlformats.org/markup-compatibility/2006">
              <mc:Choice xmlns:v="urn:schemas-microsoft-com:vml" Requires="v">
                <p:oleObj spid="_x0000_s38800" name="Equation" r:id="rId15" imgW="1295280" imgH="228600" progId="Equation.DSMT4">
                  <p:embed/>
                </p:oleObj>
              </mc:Choice>
              <mc:Fallback>
                <p:oleObj name="Equation" r:id="rId15" imgW="1295280" imgH="228600" progId="Equation.DSMT4">
                  <p:embed/>
                  <p:pic>
                    <p:nvPicPr>
                      <p:cNvPr id="0" name="Object 23"/>
                      <p:cNvPicPr>
                        <a:picLocks noChangeAspect="1" noChangeArrowheads="1"/>
                      </p:cNvPicPr>
                      <p:nvPr/>
                    </p:nvPicPr>
                    <p:blipFill>
                      <a:blip r:embed="rId16">
                        <a:lum bright="-32000"/>
                        <a:extLst>
                          <a:ext uri="{28A0092B-C50C-407E-A947-70E740481C1C}">
                            <a14:useLocalDpi xmlns:a14="http://schemas.microsoft.com/office/drawing/2010/main" val="0"/>
                          </a:ext>
                        </a:extLst>
                      </a:blip>
                      <a:srcRect/>
                      <a:stretch>
                        <a:fillRect/>
                      </a:stretch>
                    </p:blipFill>
                    <p:spPr bwMode="auto">
                      <a:xfrm>
                        <a:off x="2226700" y="3717231"/>
                        <a:ext cx="3295650" cy="5810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37913" name="Object 25"/>
          <p:cNvGraphicFramePr>
            <a:graphicFrameLocks noChangeAspect="1"/>
          </p:cNvGraphicFramePr>
          <p:nvPr>
            <p:extLst>
              <p:ext uri="{D42A27DB-BD31-4B8C-83A1-F6EECF244321}">
                <p14:modId xmlns:p14="http://schemas.microsoft.com/office/powerpoint/2010/main" val="512909749"/>
              </p:ext>
            </p:extLst>
          </p:nvPr>
        </p:nvGraphicFramePr>
        <p:xfrm>
          <a:off x="1209112" y="4293493"/>
          <a:ext cx="5880100" cy="581025"/>
        </p:xfrm>
        <a:graphic>
          <a:graphicData uri="http://schemas.openxmlformats.org/presentationml/2006/ole">
            <mc:AlternateContent xmlns:mc="http://schemas.openxmlformats.org/markup-compatibility/2006">
              <mc:Choice xmlns:v="urn:schemas-microsoft-com:vml" Requires="v">
                <p:oleObj spid="_x0000_s38801" name="Equation" r:id="rId17" imgW="2311200" imgH="228600" progId="Equation.DSMT4">
                  <p:embed/>
                </p:oleObj>
              </mc:Choice>
              <mc:Fallback>
                <p:oleObj name="Equation" r:id="rId17" imgW="2311200" imgH="228600" progId="Equation.DSMT4">
                  <p:embed/>
                  <p:pic>
                    <p:nvPicPr>
                      <p:cNvPr id="0" name="Object 25"/>
                      <p:cNvPicPr>
                        <a:picLocks noChangeAspect="1" noChangeArrowheads="1"/>
                      </p:cNvPicPr>
                      <p:nvPr/>
                    </p:nvPicPr>
                    <p:blipFill>
                      <a:blip r:embed="rId18">
                        <a:lum bright="-32000"/>
                      </a:blip>
                      <a:srcRect/>
                      <a:stretch>
                        <a:fillRect/>
                      </a:stretch>
                    </p:blipFill>
                    <p:spPr bwMode="auto">
                      <a:xfrm>
                        <a:off x="1209112" y="4293493"/>
                        <a:ext cx="5880100" cy="5810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15" name="Rectangle 7"/>
          <p:cNvSpPr>
            <a:spLocks noChangeArrowheads="1"/>
          </p:cNvSpPr>
          <p:nvPr/>
        </p:nvSpPr>
        <p:spPr bwMode="auto">
          <a:xfrm>
            <a:off x="354715" y="4122043"/>
            <a:ext cx="2519362" cy="70557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dirty="0" smtClean="0">
                <a:latin typeface="Times New Roman" pitchFamily="18" charset="0"/>
              </a:rPr>
              <a:t>而</a:t>
            </a:r>
            <a:endParaRPr kumimoji="1" lang="zh-CN" altLang="en-US" sz="3200" b="1" dirty="0">
              <a:latin typeface="Times New Roman" pitchFamily="18" charset="0"/>
            </a:endParaRPr>
          </a:p>
        </p:txBody>
      </p:sp>
      <p:sp>
        <p:nvSpPr>
          <p:cNvPr id="16" name="Rectangle 7"/>
          <p:cNvSpPr>
            <a:spLocks noChangeArrowheads="1"/>
          </p:cNvSpPr>
          <p:nvPr/>
        </p:nvSpPr>
        <p:spPr bwMode="auto">
          <a:xfrm>
            <a:off x="395288" y="4848676"/>
            <a:ext cx="2519362" cy="70557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dirty="0" smtClean="0">
                <a:latin typeface="Times New Roman" pitchFamily="18" charset="0"/>
              </a:rPr>
              <a:t>故</a:t>
            </a:r>
            <a:endParaRPr kumimoji="1" lang="zh-CN" altLang="en-US" sz="3200" b="1" dirty="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7895"/>
                                        </p:tgtEl>
                                        <p:attrNameLst>
                                          <p:attrName>style.visibility</p:attrName>
                                        </p:attrNameLst>
                                      </p:cBhvr>
                                      <p:to>
                                        <p:strVal val="visible"/>
                                      </p:to>
                                    </p:set>
                                    <p:anim calcmode="lin" valueType="num">
                                      <p:cBhvr additive="base">
                                        <p:cTn id="7" dur="500" fill="hold"/>
                                        <p:tgtEl>
                                          <p:spTgt spid="37895"/>
                                        </p:tgtEl>
                                        <p:attrNameLst>
                                          <p:attrName>ppt_x</p:attrName>
                                        </p:attrNameLst>
                                      </p:cBhvr>
                                      <p:tavLst>
                                        <p:tav tm="0">
                                          <p:val>
                                            <p:strVal val="#ppt_x"/>
                                          </p:val>
                                        </p:tav>
                                        <p:tav tm="100000">
                                          <p:val>
                                            <p:strVal val="#ppt_x"/>
                                          </p:val>
                                        </p:tav>
                                      </p:tavLst>
                                    </p:anim>
                                    <p:anim calcmode="lin" valueType="num">
                                      <p:cBhvr additive="base">
                                        <p:cTn id="8" dur="500" fill="hold"/>
                                        <p:tgtEl>
                                          <p:spTgt spid="3789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7890"/>
                                        </p:tgtEl>
                                        <p:attrNameLst>
                                          <p:attrName>style.visibility</p:attrName>
                                        </p:attrNameLst>
                                      </p:cBhvr>
                                      <p:to>
                                        <p:strVal val="visible"/>
                                      </p:to>
                                    </p:set>
                                    <p:anim calcmode="lin" valueType="num">
                                      <p:cBhvr additive="base">
                                        <p:cTn id="13" dur="500" fill="hold"/>
                                        <p:tgtEl>
                                          <p:spTgt spid="37890"/>
                                        </p:tgtEl>
                                        <p:attrNameLst>
                                          <p:attrName>ppt_x</p:attrName>
                                        </p:attrNameLst>
                                      </p:cBhvr>
                                      <p:tavLst>
                                        <p:tav tm="0">
                                          <p:val>
                                            <p:strVal val="#ppt_x"/>
                                          </p:val>
                                        </p:tav>
                                        <p:tav tm="100000">
                                          <p:val>
                                            <p:strVal val="#ppt_x"/>
                                          </p:val>
                                        </p:tav>
                                      </p:tavLst>
                                    </p:anim>
                                    <p:anim calcmode="lin" valueType="num">
                                      <p:cBhvr additive="base">
                                        <p:cTn id="14" dur="500" fill="hold"/>
                                        <p:tgtEl>
                                          <p:spTgt spid="3789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7898"/>
                                        </p:tgtEl>
                                        <p:attrNameLst>
                                          <p:attrName>style.visibility</p:attrName>
                                        </p:attrNameLst>
                                      </p:cBhvr>
                                      <p:to>
                                        <p:strVal val="visible"/>
                                      </p:to>
                                    </p:set>
                                    <p:anim calcmode="lin" valueType="num">
                                      <p:cBhvr additive="base">
                                        <p:cTn id="19" dur="500" fill="hold"/>
                                        <p:tgtEl>
                                          <p:spTgt spid="37898"/>
                                        </p:tgtEl>
                                        <p:attrNameLst>
                                          <p:attrName>ppt_x</p:attrName>
                                        </p:attrNameLst>
                                      </p:cBhvr>
                                      <p:tavLst>
                                        <p:tav tm="0">
                                          <p:val>
                                            <p:strVal val="#ppt_x"/>
                                          </p:val>
                                        </p:tav>
                                        <p:tav tm="100000">
                                          <p:val>
                                            <p:strVal val="#ppt_x"/>
                                          </p:val>
                                        </p:tav>
                                      </p:tavLst>
                                    </p:anim>
                                    <p:anim calcmode="lin" valueType="num">
                                      <p:cBhvr additive="base">
                                        <p:cTn id="20" dur="500" fill="hold"/>
                                        <p:tgtEl>
                                          <p:spTgt spid="37898"/>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7901"/>
                                        </p:tgtEl>
                                        <p:attrNameLst>
                                          <p:attrName>style.visibility</p:attrName>
                                        </p:attrNameLst>
                                      </p:cBhvr>
                                      <p:to>
                                        <p:strVal val="visible"/>
                                      </p:to>
                                    </p:set>
                                    <p:anim calcmode="lin" valueType="num">
                                      <p:cBhvr additive="base">
                                        <p:cTn id="25" dur="500" fill="hold"/>
                                        <p:tgtEl>
                                          <p:spTgt spid="37901"/>
                                        </p:tgtEl>
                                        <p:attrNameLst>
                                          <p:attrName>ppt_x</p:attrName>
                                        </p:attrNameLst>
                                      </p:cBhvr>
                                      <p:tavLst>
                                        <p:tav tm="0">
                                          <p:val>
                                            <p:strVal val="#ppt_x"/>
                                          </p:val>
                                        </p:tav>
                                        <p:tav tm="100000">
                                          <p:val>
                                            <p:strVal val="#ppt_x"/>
                                          </p:val>
                                        </p:tav>
                                      </p:tavLst>
                                    </p:anim>
                                    <p:anim calcmode="lin" valueType="num">
                                      <p:cBhvr additive="base">
                                        <p:cTn id="26" dur="500" fill="hold"/>
                                        <p:tgtEl>
                                          <p:spTgt spid="37901"/>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7902"/>
                                        </p:tgtEl>
                                        <p:attrNameLst>
                                          <p:attrName>style.visibility</p:attrName>
                                        </p:attrNameLst>
                                      </p:cBhvr>
                                      <p:to>
                                        <p:strVal val="visible"/>
                                      </p:to>
                                    </p:set>
                                    <p:anim calcmode="lin" valueType="num">
                                      <p:cBhvr additive="base">
                                        <p:cTn id="31" dur="500" fill="hold"/>
                                        <p:tgtEl>
                                          <p:spTgt spid="37902"/>
                                        </p:tgtEl>
                                        <p:attrNameLst>
                                          <p:attrName>ppt_x</p:attrName>
                                        </p:attrNameLst>
                                      </p:cBhvr>
                                      <p:tavLst>
                                        <p:tav tm="0">
                                          <p:val>
                                            <p:strVal val="#ppt_x"/>
                                          </p:val>
                                        </p:tav>
                                        <p:tav tm="100000">
                                          <p:val>
                                            <p:strVal val="#ppt_x"/>
                                          </p:val>
                                        </p:tav>
                                      </p:tavLst>
                                    </p:anim>
                                    <p:anim calcmode="lin" valueType="num">
                                      <p:cBhvr additive="base">
                                        <p:cTn id="32" dur="500" fill="hold"/>
                                        <p:tgtEl>
                                          <p:spTgt spid="37902"/>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37908"/>
                                        </p:tgtEl>
                                        <p:attrNameLst>
                                          <p:attrName>style.visibility</p:attrName>
                                        </p:attrNameLst>
                                      </p:cBhvr>
                                      <p:to>
                                        <p:strVal val="visible"/>
                                      </p:to>
                                    </p:set>
                                    <p:anim calcmode="lin" valueType="num">
                                      <p:cBhvr additive="base">
                                        <p:cTn id="37" dur="500" fill="hold"/>
                                        <p:tgtEl>
                                          <p:spTgt spid="37908"/>
                                        </p:tgtEl>
                                        <p:attrNameLst>
                                          <p:attrName>ppt_x</p:attrName>
                                        </p:attrNameLst>
                                      </p:cBhvr>
                                      <p:tavLst>
                                        <p:tav tm="0">
                                          <p:val>
                                            <p:strVal val="#ppt_x"/>
                                          </p:val>
                                        </p:tav>
                                        <p:tav tm="100000">
                                          <p:val>
                                            <p:strVal val="#ppt_x"/>
                                          </p:val>
                                        </p:tav>
                                      </p:tavLst>
                                    </p:anim>
                                    <p:anim calcmode="lin" valueType="num">
                                      <p:cBhvr additive="base">
                                        <p:cTn id="38" dur="500" fill="hold"/>
                                        <p:tgtEl>
                                          <p:spTgt spid="37908"/>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37911"/>
                                        </p:tgtEl>
                                        <p:attrNameLst>
                                          <p:attrName>style.visibility</p:attrName>
                                        </p:attrNameLst>
                                      </p:cBhvr>
                                      <p:to>
                                        <p:strVal val="visible"/>
                                      </p:to>
                                    </p:set>
                                    <p:anim calcmode="lin" valueType="num">
                                      <p:cBhvr additive="base">
                                        <p:cTn id="43" dur="500" fill="hold"/>
                                        <p:tgtEl>
                                          <p:spTgt spid="37911"/>
                                        </p:tgtEl>
                                        <p:attrNameLst>
                                          <p:attrName>ppt_x</p:attrName>
                                        </p:attrNameLst>
                                      </p:cBhvr>
                                      <p:tavLst>
                                        <p:tav tm="0">
                                          <p:val>
                                            <p:strVal val="#ppt_x"/>
                                          </p:val>
                                        </p:tav>
                                        <p:tav tm="100000">
                                          <p:val>
                                            <p:strVal val="#ppt_x"/>
                                          </p:val>
                                        </p:tav>
                                      </p:tavLst>
                                    </p:anim>
                                    <p:anim calcmode="lin" valueType="num">
                                      <p:cBhvr additive="base">
                                        <p:cTn id="44" dur="500" fill="hold"/>
                                        <p:tgtEl>
                                          <p:spTgt spid="37911"/>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ppt_x"/>
                                          </p:val>
                                        </p:tav>
                                        <p:tav tm="100000">
                                          <p:val>
                                            <p:strVal val="#ppt_x"/>
                                          </p:val>
                                        </p:tav>
                                      </p:tavLst>
                                    </p:anim>
                                    <p:anim calcmode="lin" valueType="num">
                                      <p:cBhvr additive="base">
                                        <p:cTn id="5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7913"/>
                                        </p:tgtEl>
                                        <p:attrNameLst>
                                          <p:attrName>style.visibility</p:attrName>
                                        </p:attrNameLst>
                                      </p:cBhvr>
                                      <p:to>
                                        <p:strVal val="visible"/>
                                      </p:to>
                                    </p:set>
                                    <p:anim calcmode="lin" valueType="num">
                                      <p:cBhvr additive="base">
                                        <p:cTn id="55" dur="500" fill="hold"/>
                                        <p:tgtEl>
                                          <p:spTgt spid="37913"/>
                                        </p:tgtEl>
                                        <p:attrNameLst>
                                          <p:attrName>ppt_x</p:attrName>
                                        </p:attrNameLst>
                                      </p:cBhvr>
                                      <p:tavLst>
                                        <p:tav tm="0">
                                          <p:val>
                                            <p:strVal val="#ppt_x"/>
                                          </p:val>
                                        </p:tav>
                                        <p:tav tm="100000">
                                          <p:val>
                                            <p:strVal val="#ppt_x"/>
                                          </p:val>
                                        </p:tav>
                                      </p:tavLst>
                                    </p:anim>
                                    <p:anim calcmode="lin" valueType="num">
                                      <p:cBhvr additive="base">
                                        <p:cTn id="56" dur="500" fill="hold"/>
                                        <p:tgtEl>
                                          <p:spTgt spid="37913"/>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ppt_x"/>
                                          </p:val>
                                        </p:tav>
                                        <p:tav tm="100000">
                                          <p:val>
                                            <p:strVal val="#ppt_x"/>
                                          </p:val>
                                        </p:tav>
                                      </p:tavLst>
                                    </p:anim>
                                    <p:anim calcmode="lin" valueType="num">
                                      <p:cBhvr additive="base">
                                        <p:cTn id="6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7893"/>
                                        </p:tgtEl>
                                        <p:attrNameLst>
                                          <p:attrName>style.visibility</p:attrName>
                                        </p:attrNameLst>
                                      </p:cBhvr>
                                      <p:to>
                                        <p:strVal val="visible"/>
                                      </p:to>
                                    </p:set>
                                    <p:anim calcmode="lin" valueType="num">
                                      <p:cBhvr additive="base">
                                        <p:cTn id="67" dur="500" fill="hold"/>
                                        <p:tgtEl>
                                          <p:spTgt spid="37893"/>
                                        </p:tgtEl>
                                        <p:attrNameLst>
                                          <p:attrName>ppt_x</p:attrName>
                                        </p:attrNameLst>
                                      </p:cBhvr>
                                      <p:tavLst>
                                        <p:tav tm="0">
                                          <p:val>
                                            <p:strVal val="#ppt_x"/>
                                          </p:val>
                                        </p:tav>
                                        <p:tav tm="100000">
                                          <p:val>
                                            <p:strVal val="#ppt_x"/>
                                          </p:val>
                                        </p:tav>
                                      </p:tavLst>
                                    </p:anim>
                                    <p:anim calcmode="lin" valueType="num">
                                      <p:cBhvr additive="base">
                                        <p:cTn id="68" dur="500" fill="hold"/>
                                        <p:tgtEl>
                                          <p:spTgt spid="37893"/>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7894"/>
                                        </p:tgtEl>
                                        <p:attrNameLst>
                                          <p:attrName>style.visibility</p:attrName>
                                        </p:attrNameLst>
                                      </p:cBhvr>
                                      <p:to>
                                        <p:strVal val="visible"/>
                                      </p:to>
                                    </p:set>
                                    <p:anim calcmode="lin" valueType="num">
                                      <p:cBhvr additive="base">
                                        <p:cTn id="73" dur="500" fill="hold"/>
                                        <p:tgtEl>
                                          <p:spTgt spid="37894"/>
                                        </p:tgtEl>
                                        <p:attrNameLst>
                                          <p:attrName>ppt_x</p:attrName>
                                        </p:attrNameLst>
                                      </p:cBhvr>
                                      <p:tavLst>
                                        <p:tav tm="0">
                                          <p:val>
                                            <p:strVal val="#ppt_x"/>
                                          </p:val>
                                        </p:tav>
                                        <p:tav tm="100000">
                                          <p:val>
                                            <p:strVal val="#ppt_x"/>
                                          </p:val>
                                        </p:tav>
                                      </p:tavLst>
                                    </p:anim>
                                    <p:anim calcmode="lin" valueType="num">
                                      <p:cBhvr additive="base">
                                        <p:cTn id="74" dur="500" fill="hold"/>
                                        <p:tgtEl>
                                          <p:spTgt spid="378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4" grpId="0"/>
      <p:bldP spid="15" grpId="0"/>
      <p:bldP spid="16"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3"/>
          <p:cNvSpPr>
            <a:spLocks noGrp="1"/>
          </p:cNvSpPr>
          <p:nvPr>
            <p:ph type="sldNum" sz="quarter" idx="12"/>
          </p:nvPr>
        </p:nvSpPr>
        <p:spPr/>
        <p:txBody>
          <a:bodyPr/>
          <a:lstStyle/>
          <a:p>
            <a:fld id="{B233F946-7CF6-4677-BDCA-52F0E32E89C4}" type="slidenum">
              <a:rPr lang="en-US" altLang="zh-CN"/>
              <a:pPr/>
              <a:t>106</a:t>
            </a:fld>
            <a:endParaRPr lang="en-US" altLang="zh-CN"/>
          </a:p>
        </p:txBody>
      </p:sp>
      <p:sp>
        <p:nvSpPr>
          <p:cNvPr id="202754" name="Rectangle 2"/>
          <p:cNvSpPr>
            <a:spLocks noChangeArrowheads="1"/>
          </p:cNvSpPr>
          <p:nvPr/>
        </p:nvSpPr>
        <p:spPr bwMode="auto">
          <a:xfrm>
            <a:off x="468313" y="981075"/>
            <a:ext cx="8424862" cy="69056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2800" b="1">
                <a:latin typeface="Times New Roman" pitchFamily="18" charset="0"/>
              </a:rPr>
              <a:t>该系统可以分为两个部分：零状态响应和零输入响应</a:t>
            </a:r>
          </a:p>
        </p:txBody>
      </p:sp>
      <p:sp>
        <p:nvSpPr>
          <p:cNvPr id="202758" name="Text Box 6"/>
          <p:cNvSpPr txBox="1">
            <a:spLocks noChangeArrowheads="1"/>
          </p:cNvSpPr>
          <p:nvPr/>
        </p:nvSpPr>
        <p:spPr bwMode="auto">
          <a:xfrm>
            <a:off x="395288" y="333375"/>
            <a:ext cx="8064500"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分析：非线性系统</a:t>
            </a:r>
          </a:p>
        </p:txBody>
      </p:sp>
      <p:graphicFrame>
        <p:nvGraphicFramePr>
          <p:cNvPr id="202759" name="Object 7"/>
          <p:cNvGraphicFramePr>
            <a:graphicFrameLocks noChangeAspect="1"/>
          </p:cNvGraphicFramePr>
          <p:nvPr/>
        </p:nvGraphicFramePr>
        <p:xfrm>
          <a:off x="4140200" y="404813"/>
          <a:ext cx="2439988" cy="482600"/>
        </p:xfrm>
        <a:graphic>
          <a:graphicData uri="http://schemas.openxmlformats.org/presentationml/2006/ole">
            <mc:AlternateContent xmlns:mc="http://schemas.openxmlformats.org/markup-compatibility/2006">
              <mc:Choice xmlns:v="urn:schemas-microsoft-com:vml" Requires="v">
                <p:oleObj spid="_x0000_s203195" name="公式" r:id="rId3" imgW="1028520" imgH="203040" progId="Equation.3">
                  <p:embed/>
                </p:oleObj>
              </mc:Choice>
              <mc:Fallback>
                <p:oleObj name="公式" r:id="rId3" imgW="1028520" imgH="203040" progId="Equation.3">
                  <p:embed/>
                  <p:pic>
                    <p:nvPicPr>
                      <p:cNvPr id="0" name="Object 7"/>
                      <p:cNvPicPr>
                        <a:picLocks noChangeAspect="1" noChangeArrowheads="1"/>
                      </p:cNvPicPr>
                      <p:nvPr/>
                    </p:nvPicPr>
                    <p:blipFill>
                      <a:blip r:embed="rId4">
                        <a:lum bright="-68000"/>
                        <a:extLst>
                          <a:ext uri="{28A0092B-C50C-407E-A947-70E740481C1C}">
                            <a14:useLocalDpi xmlns:a14="http://schemas.microsoft.com/office/drawing/2010/main" val="0"/>
                          </a:ext>
                        </a:extLst>
                      </a:blip>
                      <a:srcRect/>
                      <a:stretch>
                        <a:fillRect/>
                      </a:stretch>
                    </p:blipFill>
                    <p:spPr bwMode="auto">
                      <a:xfrm>
                        <a:off x="4140200" y="404813"/>
                        <a:ext cx="2439988" cy="4826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202760" name="Object 8"/>
          <p:cNvGraphicFramePr>
            <a:graphicFrameLocks noChangeAspect="1"/>
          </p:cNvGraphicFramePr>
          <p:nvPr/>
        </p:nvGraphicFramePr>
        <p:xfrm>
          <a:off x="3276600" y="2781300"/>
          <a:ext cx="3779838" cy="581025"/>
        </p:xfrm>
        <a:graphic>
          <a:graphicData uri="http://schemas.openxmlformats.org/presentationml/2006/ole">
            <mc:AlternateContent xmlns:mc="http://schemas.openxmlformats.org/markup-compatibility/2006">
              <mc:Choice xmlns:v="urn:schemas-microsoft-com:vml" Requires="v">
                <p:oleObj spid="_x0000_s203196" name="Equation" r:id="rId5" imgW="1485720" imgH="228600" progId="Equation.DSMT4">
                  <p:embed/>
                </p:oleObj>
              </mc:Choice>
              <mc:Fallback>
                <p:oleObj name="Equation" r:id="rId5" imgW="1485720" imgH="228600" progId="Equation.DSMT4">
                  <p:embed/>
                  <p:pic>
                    <p:nvPicPr>
                      <p:cNvPr id="0" name="Object 8"/>
                      <p:cNvPicPr>
                        <a:picLocks noChangeAspect="1" noChangeArrowheads="1"/>
                      </p:cNvPicPr>
                      <p:nvPr/>
                    </p:nvPicPr>
                    <p:blipFill>
                      <a:blip r:embed="rId6">
                        <a:lum bright="-32000"/>
                        <a:extLst>
                          <a:ext uri="{28A0092B-C50C-407E-A947-70E740481C1C}">
                            <a14:useLocalDpi xmlns:a14="http://schemas.microsoft.com/office/drawing/2010/main" val="0"/>
                          </a:ext>
                        </a:extLst>
                      </a:blip>
                      <a:srcRect/>
                      <a:stretch>
                        <a:fillRect/>
                      </a:stretch>
                    </p:blipFill>
                    <p:spPr bwMode="auto">
                      <a:xfrm>
                        <a:off x="3276600" y="2781300"/>
                        <a:ext cx="3779838" cy="5810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202766" name="Rectangle 14"/>
          <p:cNvSpPr>
            <a:spLocks noChangeArrowheads="1"/>
          </p:cNvSpPr>
          <p:nvPr/>
        </p:nvSpPr>
        <p:spPr bwMode="auto">
          <a:xfrm>
            <a:off x="539750" y="2636838"/>
            <a:ext cx="2736850" cy="69056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2800" b="1">
                <a:latin typeface="Times New Roman" pitchFamily="18" charset="0"/>
              </a:rPr>
              <a:t>零状态响应</a:t>
            </a:r>
          </a:p>
        </p:txBody>
      </p:sp>
      <p:graphicFrame>
        <p:nvGraphicFramePr>
          <p:cNvPr id="202767" name="Object 15"/>
          <p:cNvGraphicFramePr>
            <a:graphicFrameLocks noChangeAspect="1"/>
          </p:cNvGraphicFramePr>
          <p:nvPr/>
        </p:nvGraphicFramePr>
        <p:xfrm>
          <a:off x="2124075" y="1916113"/>
          <a:ext cx="3262313" cy="581025"/>
        </p:xfrm>
        <a:graphic>
          <a:graphicData uri="http://schemas.openxmlformats.org/presentationml/2006/ole">
            <mc:AlternateContent xmlns:mc="http://schemas.openxmlformats.org/markup-compatibility/2006">
              <mc:Choice xmlns:v="urn:schemas-microsoft-com:vml" Requires="v">
                <p:oleObj spid="_x0000_s203197" name="Equation" r:id="rId7" imgW="1282680" imgH="228600" progId="Equation.DSMT4">
                  <p:embed/>
                </p:oleObj>
              </mc:Choice>
              <mc:Fallback>
                <p:oleObj name="Equation" r:id="rId7" imgW="1282680" imgH="228600" progId="Equation.DSMT4">
                  <p:embed/>
                  <p:pic>
                    <p:nvPicPr>
                      <p:cNvPr id="0" name="Object 15"/>
                      <p:cNvPicPr>
                        <a:picLocks noChangeAspect="1" noChangeArrowheads="1"/>
                      </p:cNvPicPr>
                      <p:nvPr/>
                    </p:nvPicPr>
                    <p:blipFill>
                      <a:blip r:embed="rId8">
                        <a:lum bright="-32000"/>
                        <a:extLst>
                          <a:ext uri="{28A0092B-C50C-407E-A947-70E740481C1C}">
                            <a14:useLocalDpi xmlns:a14="http://schemas.microsoft.com/office/drawing/2010/main" val="0"/>
                          </a:ext>
                        </a:extLst>
                      </a:blip>
                      <a:srcRect/>
                      <a:stretch>
                        <a:fillRect/>
                      </a:stretch>
                    </p:blipFill>
                    <p:spPr bwMode="auto">
                      <a:xfrm>
                        <a:off x="2124075" y="1916113"/>
                        <a:ext cx="3262313" cy="5810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202768" name="Rectangle 16"/>
          <p:cNvSpPr>
            <a:spLocks noChangeArrowheads="1"/>
          </p:cNvSpPr>
          <p:nvPr/>
        </p:nvSpPr>
        <p:spPr bwMode="auto">
          <a:xfrm>
            <a:off x="468313" y="3500438"/>
            <a:ext cx="2736850" cy="62453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2800" b="1" dirty="0" smtClean="0">
                <a:latin typeface="Times New Roman" pitchFamily="18" charset="0"/>
              </a:rPr>
              <a:t>零输入响应</a:t>
            </a:r>
            <a:endParaRPr kumimoji="1" lang="zh-CN" altLang="en-US" sz="2800" b="1" dirty="0">
              <a:latin typeface="Times New Roman" pitchFamily="18" charset="0"/>
            </a:endParaRPr>
          </a:p>
        </p:txBody>
      </p:sp>
      <p:graphicFrame>
        <p:nvGraphicFramePr>
          <p:cNvPr id="202769" name="Object 17"/>
          <p:cNvGraphicFramePr>
            <a:graphicFrameLocks noChangeAspect="1"/>
          </p:cNvGraphicFramePr>
          <p:nvPr/>
        </p:nvGraphicFramePr>
        <p:xfrm>
          <a:off x="3598863" y="3644900"/>
          <a:ext cx="3133725" cy="581025"/>
        </p:xfrm>
        <a:graphic>
          <a:graphicData uri="http://schemas.openxmlformats.org/presentationml/2006/ole">
            <mc:AlternateContent xmlns:mc="http://schemas.openxmlformats.org/markup-compatibility/2006">
              <mc:Choice xmlns:v="urn:schemas-microsoft-com:vml" Requires="v">
                <p:oleObj spid="_x0000_s203198" name="Equation" r:id="rId9" imgW="1231560" imgH="228600" progId="Equation.DSMT4">
                  <p:embed/>
                </p:oleObj>
              </mc:Choice>
              <mc:Fallback>
                <p:oleObj name="Equation" r:id="rId9" imgW="1231560" imgH="228600" progId="Equation.DSMT4">
                  <p:embed/>
                  <p:pic>
                    <p:nvPicPr>
                      <p:cNvPr id="0" name="Object 17"/>
                      <p:cNvPicPr>
                        <a:picLocks noChangeAspect="1" noChangeArrowheads="1"/>
                      </p:cNvPicPr>
                      <p:nvPr/>
                    </p:nvPicPr>
                    <p:blipFill>
                      <a:blip r:embed="rId10">
                        <a:lum bright="-32000"/>
                        <a:extLst>
                          <a:ext uri="{28A0092B-C50C-407E-A947-70E740481C1C}">
                            <a14:useLocalDpi xmlns:a14="http://schemas.microsoft.com/office/drawing/2010/main" val="0"/>
                          </a:ext>
                        </a:extLst>
                      </a:blip>
                      <a:srcRect/>
                      <a:stretch>
                        <a:fillRect/>
                      </a:stretch>
                    </p:blipFill>
                    <p:spPr bwMode="auto">
                      <a:xfrm>
                        <a:off x="3598863" y="3644900"/>
                        <a:ext cx="3133725" cy="5810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202770" name="Rectangle 18"/>
          <p:cNvSpPr>
            <a:spLocks noChangeArrowheads="1"/>
          </p:cNvSpPr>
          <p:nvPr/>
        </p:nvSpPr>
        <p:spPr bwMode="auto">
          <a:xfrm>
            <a:off x="468313" y="4868863"/>
            <a:ext cx="8064500" cy="12890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2800" b="1">
                <a:latin typeface="Times New Roman" pitchFamily="18" charset="0"/>
              </a:rPr>
              <a:t>零状态响应对应的是一个线性系统的输出，零输入响应对应的是该系统初始储能的输出。</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2754"/>
                                        </p:tgtEl>
                                        <p:attrNameLst>
                                          <p:attrName>style.visibility</p:attrName>
                                        </p:attrNameLst>
                                      </p:cBhvr>
                                      <p:to>
                                        <p:strVal val="visible"/>
                                      </p:to>
                                    </p:set>
                                    <p:anim calcmode="lin" valueType="num">
                                      <p:cBhvr additive="base">
                                        <p:cTn id="7" dur="500" fill="hold"/>
                                        <p:tgtEl>
                                          <p:spTgt spid="202754"/>
                                        </p:tgtEl>
                                        <p:attrNameLst>
                                          <p:attrName>ppt_x</p:attrName>
                                        </p:attrNameLst>
                                      </p:cBhvr>
                                      <p:tavLst>
                                        <p:tav tm="0">
                                          <p:val>
                                            <p:strVal val="#ppt_x"/>
                                          </p:val>
                                        </p:tav>
                                        <p:tav tm="100000">
                                          <p:val>
                                            <p:strVal val="#ppt_x"/>
                                          </p:val>
                                        </p:tav>
                                      </p:tavLst>
                                    </p:anim>
                                    <p:anim calcmode="lin" valueType="num">
                                      <p:cBhvr additive="base">
                                        <p:cTn id="8" dur="500" fill="hold"/>
                                        <p:tgtEl>
                                          <p:spTgt spid="20275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02767"/>
                                        </p:tgtEl>
                                        <p:attrNameLst>
                                          <p:attrName>style.visibility</p:attrName>
                                        </p:attrNameLst>
                                      </p:cBhvr>
                                      <p:to>
                                        <p:strVal val="visible"/>
                                      </p:to>
                                    </p:set>
                                    <p:anim calcmode="lin" valueType="num">
                                      <p:cBhvr additive="base">
                                        <p:cTn id="13" dur="500" fill="hold"/>
                                        <p:tgtEl>
                                          <p:spTgt spid="202767"/>
                                        </p:tgtEl>
                                        <p:attrNameLst>
                                          <p:attrName>ppt_x</p:attrName>
                                        </p:attrNameLst>
                                      </p:cBhvr>
                                      <p:tavLst>
                                        <p:tav tm="0">
                                          <p:val>
                                            <p:strVal val="#ppt_x"/>
                                          </p:val>
                                        </p:tav>
                                        <p:tav tm="100000">
                                          <p:val>
                                            <p:strVal val="#ppt_x"/>
                                          </p:val>
                                        </p:tav>
                                      </p:tavLst>
                                    </p:anim>
                                    <p:anim calcmode="lin" valueType="num">
                                      <p:cBhvr additive="base">
                                        <p:cTn id="14" dur="500" fill="hold"/>
                                        <p:tgtEl>
                                          <p:spTgt spid="20276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2766"/>
                                        </p:tgtEl>
                                        <p:attrNameLst>
                                          <p:attrName>style.visibility</p:attrName>
                                        </p:attrNameLst>
                                      </p:cBhvr>
                                      <p:to>
                                        <p:strVal val="visible"/>
                                      </p:to>
                                    </p:set>
                                    <p:anim calcmode="lin" valueType="num">
                                      <p:cBhvr additive="base">
                                        <p:cTn id="19" dur="500" fill="hold"/>
                                        <p:tgtEl>
                                          <p:spTgt spid="202766"/>
                                        </p:tgtEl>
                                        <p:attrNameLst>
                                          <p:attrName>ppt_x</p:attrName>
                                        </p:attrNameLst>
                                      </p:cBhvr>
                                      <p:tavLst>
                                        <p:tav tm="0">
                                          <p:val>
                                            <p:strVal val="#ppt_x"/>
                                          </p:val>
                                        </p:tav>
                                        <p:tav tm="100000">
                                          <p:val>
                                            <p:strVal val="#ppt_x"/>
                                          </p:val>
                                        </p:tav>
                                      </p:tavLst>
                                    </p:anim>
                                    <p:anim calcmode="lin" valueType="num">
                                      <p:cBhvr additive="base">
                                        <p:cTn id="20" dur="500" fill="hold"/>
                                        <p:tgtEl>
                                          <p:spTgt spid="202766"/>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02760"/>
                                        </p:tgtEl>
                                        <p:attrNameLst>
                                          <p:attrName>style.visibility</p:attrName>
                                        </p:attrNameLst>
                                      </p:cBhvr>
                                      <p:to>
                                        <p:strVal val="visible"/>
                                      </p:to>
                                    </p:set>
                                    <p:anim calcmode="lin" valueType="num">
                                      <p:cBhvr additive="base">
                                        <p:cTn id="25" dur="500" fill="hold"/>
                                        <p:tgtEl>
                                          <p:spTgt spid="202760"/>
                                        </p:tgtEl>
                                        <p:attrNameLst>
                                          <p:attrName>ppt_x</p:attrName>
                                        </p:attrNameLst>
                                      </p:cBhvr>
                                      <p:tavLst>
                                        <p:tav tm="0">
                                          <p:val>
                                            <p:strVal val="#ppt_x"/>
                                          </p:val>
                                        </p:tav>
                                        <p:tav tm="100000">
                                          <p:val>
                                            <p:strVal val="#ppt_x"/>
                                          </p:val>
                                        </p:tav>
                                      </p:tavLst>
                                    </p:anim>
                                    <p:anim calcmode="lin" valueType="num">
                                      <p:cBhvr additive="base">
                                        <p:cTn id="26" dur="500" fill="hold"/>
                                        <p:tgtEl>
                                          <p:spTgt spid="202760"/>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2768"/>
                                        </p:tgtEl>
                                        <p:attrNameLst>
                                          <p:attrName>style.visibility</p:attrName>
                                        </p:attrNameLst>
                                      </p:cBhvr>
                                      <p:to>
                                        <p:strVal val="visible"/>
                                      </p:to>
                                    </p:set>
                                    <p:anim calcmode="lin" valueType="num">
                                      <p:cBhvr additive="base">
                                        <p:cTn id="31" dur="500" fill="hold"/>
                                        <p:tgtEl>
                                          <p:spTgt spid="202768"/>
                                        </p:tgtEl>
                                        <p:attrNameLst>
                                          <p:attrName>ppt_x</p:attrName>
                                        </p:attrNameLst>
                                      </p:cBhvr>
                                      <p:tavLst>
                                        <p:tav tm="0">
                                          <p:val>
                                            <p:strVal val="#ppt_x"/>
                                          </p:val>
                                        </p:tav>
                                        <p:tav tm="100000">
                                          <p:val>
                                            <p:strVal val="#ppt_x"/>
                                          </p:val>
                                        </p:tav>
                                      </p:tavLst>
                                    </p:anim>
                                    <p:anim calcmode="lin" valueType="num">
                                      <p:cBhvr additive="base">
                                        <p:cTn id="32" dur="500" fill="hold"/>
                                        <p:tgtEl>
                                          <p:spTgt spid="202768"/>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02769"/>
                                        </p:tgtEl>
                                        <p:attrNameLst>
                                          <p:attrName>style.visibility</p:attrName>
                                        </p:attrNameLst>
                                      </p:cBhvr>
                                      <p:to>
                                        <p:strVal val="visible"/>
                                      </p:to>
                                    </p:set>
                                    <p:anim calcmode="lin" valueType="num">
                                      <p:cBhvr additive="base">
                                        <p:cTn id="37" dur="500" fill="hold"/>
                                        <p:tgtEl>
                                          <p:spTgt spid="202769"/>
                                        </p:tgtEl>
                                        <p:attrNameLst>
                                          <p:attrName>ppt_x</p:attrName>
                                        </p:attrNameLst>
                                      </p:cBhvr>
                                      <p:tavLst>
                                        <p:tav tm="0">
                                          <p:val>
                                            <p:strVal val="#ppt_x"/>
                                          </p:val>
                                        </p:tav>
                                        <p:tav tm="100000">
                                          <p:val>
                                            <p:strVal val="#ppt_x"/>
                                          </p:val>
                                        </p:tav>
                                      </p:tavLst>
                                    </p:anim>
                                    <p:anim calcmode="lin" valueType="num">
                                      <p:cBhvr additive="base">
                                        <p:cTn id="38" dur="500" fill="hold"/>
                                        <p:tgtEl>
                                          <p:spTgt spid="202769"/>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02770"/>
                                        </p:tgtEl>
                                        <p:attrNameLst>
                                          <p:attrName>style.visibility</p:attrName>
                                        </p:attrNameLst>
                                      </p:cBhvr>
                                      <p:to>
                                        <p:strVal val="visible"/>
                                      </p:to>
                                    </p:set>
                                    <p:anim calcmode="lin" valueType="num">
                                      <p:cBhvr additive="base">
                                        <p:cTn id="43" dur="500" fill="hold"/>
                                        <p:tgtEl>
                                          <p:spTgt spid="202770"/>
                                        </p:tgtEl>
                                        <p:attrNameLst>
                                          <p:attrName>ppt_x</p:attrName>
                                        </p:attrNameLst>
                                      </p:cBhvr>
                                      <p:tavLst>
                                        <p:tav tm="0">
                                          <p:val>
                                            <p:strVal val="#ppt_x"/>
                                          </p:val>
                                        </p:tav>
                                        <p:tav tm="100000">
                                          <p:val>
                                            <p:strVal val="#ppt_x"/>
                                          </p:val>
                                        </p:tav>
                                      </p:tavLst>
                                    </p:anim>
                                    <p:anim calcmode="lin" valueType="num">
                                      <p:cBhvr additive="base">
                                        <p:cTn id="44" dur="500" fill="hold"/>
                                        <p:tgtEl>
                                          <p:spTgt spid="2027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p:bldP spid="202766" grpId="0"/>
      <p:bldP spid="202768" grpId="0"/>
      <p:bldP spid="202770"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灯片编号占位符 3"/>
          <p:cNvSpPr>
            <a:spLocks noGrp="1"/>
          </p:cNvSpPr>
          <p:nvPr>
            <p:ph type="sldNum" sz="quarter" idx="12"/>
          </p:nvPr>
        </p:nvSpPr>
        <p:spPr/>
        <p:txBody>
          <a:bodyPr/>
          <a:lstStyle/>
          <a:p>
            <a:fld id="{2FC69AE7-700E-4B56-82F0-B70B1D9BF65E}" type="slidenum">
              <a:rPr lang="en-US" altLang="zh-CN"/>
              <a:pPr/>
              <a:t>107</a:t>
            </a:fld>
            <a:endParaRPr lang="en-US" altLang="zh-CN"/>
          </a:p>
        </p:txBody>
      </p:sp>
      <p:sp>
        <p:nvSpPr>
          <p:cNvPr id="203803" name="Rectangle 27"/>
          <p:cNvSpPr>
            <a:spLocks noChangeArrowheads="1"/>
          </p:cNvSpPr>
          <p:nvPr/>
        </p:nvSpPr>
        <p:spPr bwMode="auto">
          <a:xfrm>
            <a:off x="395288" y="5157788"/>
            <a:ext cx="8424862" cy="12890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2800" b="1">
                <a:latin typeface="Times New Roman" pitchFamily="18" charset="0"/>
              </a:rPr>
              <a:t>增量线性系统性质：任意两个输入信号的响应差是两个输入差的线性函数（满足叠加原理）。</a:t>
            </a:r>
          </a:p>
        </p:txBody>
      </p:sp>
      <p:grpSp>
        <p:nvGrpSpPr>
          <p:cNvPr id="2" name="组合 1"/>
          <p:cNvGrpSpPr/>
          <p:nvPr/>
        </p:nvGrpSpPr>
        <p:grpSpPr>
          <a:xfrm>
            <a:off x="395288" y="3716338"/>
            <a:ext cx="8424862" cy="1289050"/>
            <a:chOff x="395288" y="3716338"/>
            <a:chExt cx="8424862" cy="1289050"/>
          </a:xfrm>
        </p:grpSpPr>
        <p:sp>
          <p:nvSpPr>
            <p:cNvPr id="203789" name="Rectangle 13"/>
            <p:cNvSpPr>
              <a:spLocks noChangeArrowheads="1"/>
            </p:cNvSpPr>
            <p:nvPr/>
          </p:nvSpPr>
          <p:spPr bwMode="auto">
            <a:xfrm>
              <a:off x="395288" y="3716338"/>
              <a:ext cx="8424862" cy="12890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2800" b="1">
                  <a:latin typeface="Times New Roman" pitchFamily="18" charset="0"/>
                </a:rPr>
                <a:t>增量线性系统：</a:t>
              </a:r>
            </a:p>
            <a:p>
              <a:pPr>
                <a:lnSpc>
                  <a:spcPct val="140000"/>
                </a:lnSpc>
                <a:buSzPct val="80000"/>
                <a:buFont typeface="Wingdings" pitchFamily="2" charset="2"/>
                <a:buNone/>
              </a:pPr>
              <a:r>
                <a:rPr kumimoji="1" lang="zh-CN" altLang="en-US" sz="2800" b="1">
                  <a:latin typeface="Times New Roman" pitchFamily="18" charset="0"/>
                </a:rPr>
                <a:t>系统响应对输入信号的变化部分是满足线性关系的。</a:t>
              </a:r>
            </a:p>
          </p:txBody>
        </p:sp>
        <p:graphicFrame>
          <p:nvGraphicFramePr>
            <p:cNvPr id="203806" name="Object 30"/>
            <p:cNvGraphicFramePr>
              <a:graphicFrameLocks noChangeAspect="1"/>
            </p:cNvGraphicFramePr>
            <p:nvPr>
              <p:extLst>
                <p:ext uri="{D42A27DB-BD31-4B8C-83A1-F6EECF244321}">
                  <p14:modId xmlns:p14="http://schemas.microsoft.com/office/powerpoint/2010/main" val="2908690249"/>
                </p:ext>
              </p:extLst>
            </p:nvPr>
          </p:nvGraphicFramePr>
          <p:xfrm>
            <a:off x="3204369" y="3868545"/>
            <a:ext cx="2470150" cy="482600"/>
          </p:xfrm>
          <a:graphic>
            <a:graphicData uri="http://schemas.openxmlformats.org/presentationml/2006/ole">
              <mc:AlternateContent xmlns:mc="http://schemas.openxmlformats.org/markup-compatibility/2006">
                <mc:Choice xmlns:v="urn:schemas-microsoft-com:vml" Requires="v">
                  <p:oleObj spid="_x0000_s204228" name="Equation" r:id="rId3" imgW="1041120" imgH="203040" progId="Equation.DSMT4">
                    <p:embed/>
                  </p:oleObj>
                </mc:Choice>
                <mc:Fallback>
                  <p:oleObj name="Equation" r:id="rId3" imgW="1041120" imgH="203040" progId="Equation.DSMT4">
                    <p:embed/>
                    <p:pic>
                      <p:nvPicPr>
                        <p:cNvPr id="0" name="Object 30"/>
                        <p:cNvPicPr>
                          <a:picLocks noChangeAspect="1" noChangeArrowheads="1"/>
                        </p:cNvPicPr>
                        <p:nvPr/>
                      </p:nvPicPr>
                      <p:blipFill>
                        <a:blip r:embed="rId4">
                          <a:lum bright="-68000"/>
                          <a:extLst>
                            <a:ext uri="{28A0092B-C50C-407E-A947-70E740481C1C}">
                              <a14:useLocalDpi xmlns:a14="http://schemas.microsoft.com/office/drawing/2010/main" val="0"/>
                            </a:ext>
                          </a:extLst>
                        </a:blip>
                        <a:srcRect/>
                        <a:stretch>
                          <a:fillRect/>
                        </a:stretch>
                      </p:blipFill>
                      <p:spPr bwMode="auto">
                        <a:xfrm>
                          <a:off x="3204369" y="3868545"/>
                          <a:ext cx="2470150" cy="4826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pSp>
      <p:pic>
        <p:nvPicPr>
          <p:cNvPr id="204193" name="Picture 4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575" y="620688"/>
            <a:ext cx="7915275" cy="273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03803"/>
                                        </p:tgtEl>
                                        <p:attrNameLst>
                                          <p:attrName>style.visibility</p:attrName>
                                        </p:attrNameLst>
                                      </p:cBhvr>
                                      <p:to>
                                        <p:strVal val="visible"/>
                                      </p:to>
                                    </p:set>
                                    <p:anim calcmode="lin" valueType="num">
                                      <p:cBhvr additive="base">
                                        <p:cTn id="12" dur="500" fill="hold"/>
                                        <p:tgtEl>
                                          <p:spTgt spid="203803"/>
                                        </p:tgtEl>
                                        <p:attrNameLst>
                                          <p:attrName>ppt_x</p:attrName>
                                        </p:attrNameLst>
                                      </p:cBhvr>
                                      <p:tavLst>
                                        <p:tav tm="0">
                                          <p:val>
                                            <p:strVal val="#ppt_x"/>
                                          </p:val>
                                        </p:tav>
                                        <p:tav tm="100000">
                                          <p:val>
                                            <p:strVal val="#ppt_x"/>
                                          </p:val>
                                        </p:tav>
                                      </p:tavLst>
                                    </p:anim>
                                    <p:anim calcmode="lin" valueType="num">
                                      <p:cBhvr additive="base">
                                        <p:cTn id="13" dur="500" fill="hold"/>
                                        <p:tgtEl>
                                          <p:spTgt spid="2038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803"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2EFA32D6-8F7C-4401-8AF0-D8BB6C483B1E}" type="slidenum">
              <a:rPr lang="en-US" altLang="zh-CN"/>
              <a:pPr/>
              <a:t>108</a:t>
            </a:fld>
            <a:endParaRPr lang="en-US" altLang="zh-CN"/>
          </a:p>
        </p:txBody>
      </p:sp>
      <p:sp>
        <p:nvSpPr>
          <p:cNvPr id="38923" name="WordArt 11"/>
          <p:cNvSpPr>
            <a:spLocks noChangeArrowheads="1" noChangeShapeType="1" noTextEdit="1"/>
          </p:cNvSpPr>
          <p:nvPr/>
        </p:nvSpPr>
        <p:spPr bwMode="auto">
          <a:xfrm>
            <a:off x="457200" y="381000"/>
            <a:ext cx="6858000" cy="457200"/>
          </a:xfrm>
          <a:prstGeom prst="rect">
            <a:avLst/>
          </a:prstGeom>
        </p:spPr>
        <p:txBody>
          <a:bodyPr wrap="none" fromWordArt="1">
            <a:prstTxWarp prst="textPlain">
              <a:avLst>
                <a:gd name="adj" fmla="val 50000"/>
              </a:avLst>
            </a:prstTxWarp>
          </a:bodyPr>
          <a:lstStyle/>
          <a:p>
            <a:pPr algn="ctr"/>
            <a:r>
              <a:rPr lang="zh-CN" altLang="en-US" sz="3600" i="1" kern="10">
                <a:ln w="9525">
                  <a:solidFill>
                    <a:srgbClr val="FF0000"/>
                  </a:solidFill>
                  <a:round/>
                  <a:headEnd/>
                  <a:tailEnd/>
                </a:ln>
                <a:solidFill>
                  <a:srgbClr val="FFFFFF"/>
                </a:solidFill>
                <a:effectLst>
                  <a:outerShdw dist="35921" dir="2700000" algn="ctr" rotWithShape="0">
                    <a:srgbClr val="808080"/>
                  </a:outerShdw>
                </a:effectLst>
                <a:latin typeface="宋体"/>
                <a:ea typeface="宋体"/>
              </a:rPr>
              <a:t>二、移不变系统 </a:t>
            </a:r>
            <a:r>
              <a:rPr lang="en-US" altLang="zh-CN" sz="3600" i="1" kern="10">
                <a:ln w="9525">
                  <a:solidFill>
                    <a:srgbClr val="FF0000"/>
                  </a:solidFill>
                  <a:round/>
                  <a:headEnd/>
                  <a:tailEnd/>
                </a:ln>
                <a:solidFill>
                  <a:srgbClr val="FFFFFF"/>
                </a:solidFill>
                <a:effectLst>
                  <a:outerShdw dist="35921" dir="2700000" algn="ctr" rotWithShape="0">
                    <a:srgbClr val="808080"/>
                  </a:outerShdw>
                </a:effectLst>
                <a:latin typeface="宋体"/>
                <a:ea typeface="宋体"/>
              </a:rPr>
              <a:t>Shift Invariant System</a:t>
            </a:r>
            <a:endParaRPr lang="zh-CN" altLang="en-US" sz="3600" i="1" kern="10">
              <a:ln w="9525">
                <a:solidFill>
                  <a:srgbClr val="FF0000"/>
                </a:solidFill>
                <a:round/>
                <a:headEnd/>
                <a:tailEnd/>
              </a:ln>
              <a:solidFill>
                <a:srgbClr val="FFFFFF"/>
              </a:solidFill>
              <a:effectLst>
                <a:outerShdw dist="35921" dir="2700000" algn="ctr" rotWithShape="0">
                  <a:srgbClr val="808080"/>
                </a:outerShdw>
              </a:effectLst>
              <a:latin typeface="宋体"/>
              <a:ea typeface="宋体"/>
            </a:endParaRPr>
          </a:p>
        </p:txBody>
      </p:sp>
      <p:sp>
        <p:nvSpPr>
          <p:cNvPr id="38924" name="Rectangle 12"/>
          <p:cNvSpPr>
            <a:spLocks noChangeArrowheads="1"/>
          </p:cNvSpPr>
          <p:nvPr/>
        </p:nvSpPr>
        <p:spPr bwMode="auto">
          <a:xfrm>
            <a:off x="1042988" y="1412875"/>
            <a:ext cx="7561262" cy="48704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Char char="l"/>
            </a:pPr>
            <a:r>
              <a:rPr kumimoji="1" lang="en-US" altLang="zh-CN" sz="3200" b="1" dirty="0">
                <a:latin typeface="Times New Roman" pitchFamily="18" charset="0"/>
              </a:rPr>
              <a:t> </a:t>
            </a:r>
            <a:r>
              <a:rPr kumimoji="1" lang="zh-CN" altLang="en-US" sz="3200" b="1" dirty="0">
                <a:latin typeface="Times New Roman" pitchFamily="18" charset="0"/>
              </a:rPr>
              <a:t>定义</a:t>
            </a:r>
          </a:p>
          <a:p>
            <a:pPr marL="898525" lvl="1" indent="-441325">
              <a:lnSpc>
                <a:spcPct val="140000"/>
              </a:lnSpc>
              <a:buSzPct val="80000"/>
              <a:buFont typeface="Wingdings" pitchFamily="2" charset="2"/>
              <a:buChar char="l"/>
            </a:pPr>
            <a:r>
              <a:rPr kumimoji="1" lang="zh-CN" altLang="en-US" sz="3200" b="1" dirty="0" smtClean="0">
                <a:latin typeface="Times New Roman" pitchFamily="18" charset="0"/>
              </a:rPr>
              <a:t>若系统响应</a:t>
            </a:r>
            <a:r>
              <a:rPr kumimoji="1" lang="zh-CN" altLang="en-US" sz="3200" b="1" dirty="0">
                <a:latin typeface="Times New Roman" pitchFamily="18" charset="0"/>
              </a:rPr>
              <a:t>与激励（输入）加于系统的时间无关</a:t>
            </a:r>
          </a:p>
          <a:p>
            <a:pPr marL="898525" lvl="1" indent="-441325">
              <a:lnSpc>
                <a:spcPct val="140000"/>
              </a:lnSpc>
              <a:buSzPct val="80000"/>
              <a:buFont typeface="Wingdings" pitchFamily="2" charset="2"/>
              <a:buChar char="l"/>
            </a:pPr>
            <a:r>
              <a:rPr kumimoji="1" lang="zh-CN" altLang="en-US" sz="3200" b="1" dirty="0">
                <a:latin typeface="Times New Roman" pitchFamily="18" charset="0"/>
              </a:rPr>
              <a:t>即，系统的输入输出的运算关系不随时间而变化</a:t>
            </a:r>
          </a:p>
          <a:p>
            <a:pPr marL="898525" lvl="1" indent="-441325">
              <a:lnSpc>
                <a:spcPct val="140000"/>
              </a:lnSpc>
              <a:buSzPct val="80000"/>
              <a:buFont typeface="Wingdings" pitchFamily="2" charset="2"/>
              <a:buChar char="l"/>
            </a:pPr>
            <a:r>
              <a:rPr kumimoji="1" lang="zh-CN" altLang="en-US" sz="3200" b="1" dirty="0">
                <a:latin typeface="Times New Roman" pitchFamily="18" charset="0"/>
              </a:rPr>
              <a:t>则称系统是移不变系统</a:t>
            </a:r>
          </a:p>
          <a:p>
            <a:pPr marL="898525" lvl="1" indent="-441325">
              <a:lnSpc>
                <a:spcPct val="140000"/>
              </a:lnSpc>
              <a:buSzPct val="80000"/>
              <a:buFont typeface="Wingdings" pitchFamily="2" charset="2"/>
              <a:buChar char="l"/>
            </a:pPr>
            <a:r>
              <a:rPr kumimoji="1" lang="zh-CN" altLang="en-US" sz="3200" b="1" dirty="0">
                <a:latin typeface="Times New Roman" pitchFamily="18" charset="0"/>
              </a:rPr>
              <a:t>又称时不变系统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8924">
                                            <p:txEl>
                                              <p:pRg st="0" end="0"/>
                                            </p:txEl>
                                          </p:spTgt>
                                        </p:tgtEl>
                                        <p:attrNameLst>
                                          <p:attrName>style.visibility</p:attrName>
                                        </p:attrNameLst>
                                      </p:cBhvr>
                                      <p:to>
                                        <p:strVal val="visible"/>
                                      </p:to>
                                    </p:set>
                                    <p:animEffect transition="in" filter="blinds(horizontal)">
                                      <p:cBhvr>
                                        <p:cTn id="7" dur="500"/>
                                        <p:tgtEl>
                                          <p:spTgt spid="3892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8924">
                                            <p:txEl>
                                              <p:pRg st="1" end="1"/>
                                            </p:txEl>
                                          </p:spTgt>
                                        </p:tgtEl>
                                        <p:attrNameLst>
                                          <p:attrName>style.visibility</p:attrName>
                                        </p:attrNameLst>
                                      </p:cBhvr>
                                      <p:to>
                                        <p:strVal val="visible"/>
                                      </p:to>
                                    </p:set>
                                    <p:animEffect transition="in" filter="blinds(horizontal)">
                                      <p:cBhvr>
                                        <p:cTn id="12" dur="500"/>
                                        <p:tgtEl>
                                          <p:spTgt spid="3892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8924">
                                            <p:txEl>
                                              <p:pRg st="2" end="2"/>
                                            </p:txEl>
                                          </p:spTgt>
                                        </p:tgtEl>
                                        <p:attrNameLst>
                                          <p:attrName>style.visibility</p:attrName>
                                        </p:attrNameLst>
                                      </p:cBhvr>
                                      <p:to>
                                        <p:strVal val="visible"/>
                                      </p:to>
                                    </p:set>
                                    <p:animEffect transition="in" filter="blinds(horizontal)">
                                      <p:cBhvr>
                                        <p:cTn id="17" dur="500"/>
                                        <p:tgtEl>
                                          <p:spTgt spid="3892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8924">
                                            <p:txEl>
                                              <p:pRg st="3" end="3"/>
                                            </p:txEl>
                                          </p:spTgt>
                                        </p:tgtEl>
                                        <p:attrNameLst>
                                          <p:attrName>style.visibility</p:attrName>
                                        </p:attrNameLst>
                                      </p:cBhvr>
                                      <p:to>
                                        <p:strVal val="visible"/>
                                      </p:to>
                                    </p:set>
                                    <p:animEffect transition="in" filter="blinds(horizontal)">
                                      <p:cBhvr>
                                        <p:cTn id="22" dur="500"/>
                                        <p:tgtEl>
                                          <p:spTgt spid="3892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8924">
                                            <p:txEl>
                                              <p:pRg st="4" end="4"/>
                                            </p:txEl>
                                          </p:spTgt>
                                        </p:tgtEl>
                                        <p:attrNameLst>
                                          <p:attrName>style.visibility</p:attrName>
                                        </p:attrNameLst>
                                      </p:cBhvr>
                                      <p:to>
                                        <p:strVal val="visible"/>
                                      </p:to>
                                    </p:set>
                                    <p:animEffect transition="in" filter="blinds(horizontal)">
                                      <p:cBhvr>
                                        <p:cTn id="27" dur="500"/>
                                        <p:tgtEl>
                                          <p:spTgt spid="3892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3"/>
          <p:cNvSpPr>
            <a:spLocks noGrp="1"/>
          </p:cNvSpPr>
          <p:nvPr>
            <p:ph type="sldNum" sz="quarter" idx="12"/>
          </p:nvPr>
        </p:nvSpPr>
        <p:spPr/>
        <p:txBody>
          <a:bodyPr/>
          <a:lstStyle/>
          <a:p>
            <a:fld id="{20FF285B-CE56-4374-AF63-172D3AE596D1}" type="slidenum">
              <a:rPr lang="en-US" altLang="zh-CN"/>
              <a:pPr/>
              <a:t>109</a:t>
            </a:fld>
            <a:endParaRPr lang="en-US" altLang="zh-CN"/>
          </a:p>
        </p:txBody>
      </p:sp>
      <p:sp>
        <p:nvSpPr>
          <p:cNvPr id="132108" name="Rectangle 12"/>
          <p:cNvSpPr>
            <a:spLocks noChangeArrowheads="1"/>
          </p:cNvSpPr>
          <p:nvPr/>
        </p:nvSpPr>
        <p:spPr bwMode="auto">
          <a:xfrm>
            <a:off x="684213" y="333375"/>
            <a:ext cx="5040312"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移不变系统的性质  </a:t>
            </a:r>
          </a:p>
        </p:txBody>
      </p:sp>
      <p:graphicFrame>
        <p:nvGraphicFramePr>
          <p:cNvPr id="132110" name="Object 14"/>
          <p:cNvGraphicFramePr>
            <a:graphicFrameLocks noChangeAspect="1"/>
          </p:cNvGraphicFramePr>
          <p:nvPr/>
        </p:nvGraphicFramePr>
        <p:xfrm>
          <a:off x="2916238" y="2420938"/>
          <a:ext cx="2306637" cy="503237"/>
        </p:xfrm>
        <a:graphic>
          <a:graphicData uri="http://schemas.openxmlformats.org/presentationml/2006/ole">
            <mc:AlternateContent xmlns:mc="http://schemas.openxmlformats.org/markup-compatibility/2006">
              <mc:Choice xmlns:v="urn:schemas-microsoft-com:vml" Requires="v">
                <p:oleObj spid="_x0000_s132647" name="Equation" r:id="rId3" imgW="927000" imgH="203040" progId="Equation.DSMT4">
                  <p:embed/>
                </p:oleObj>
              </mc:Choice>
              <mc:Fallback>
                <p:oleObj name="Equation" r:id="rId3" imgW="927000" imgH="203040" progId="Equation.DSMT4">
                  <p:embed/>
                  <p:pic>
                    <p:nvPicPr>
                      <p:cNvPr id="0" name="Object 14"/>
                      <p:cNvPicPr>
                        <a:picLocks noChangeAspect="1" noChangeArrowheads="1"/>
                      </p:cNvPicPr>
                      <p:nvPr/>
                    </p:nvPicPr>
                    <p:blipFill>
                      <a:blip r:embed="rId4">
                        <a:lum bright="-30000"/>
                        <a:extLst>
                          <a:ext uri="{28A0092B-C50C-407E-A947-70E740481C1C}">
                            <a14:useLocalDpi xmlns:a14="http://schemas.microsoft.com/office/drawing/2010/main" val="0"/>
                          </a:ext>
                        </a:extLst>
                      </a:blip>
                      <a:srcRect/>
                      <a:stretch>
                        <a:fillRect/>
                      </a:stretch>
                    </p:blipFill>
                    <p:spPr bwMode="auto">
                      <a:xfrm>
                        <a:off x="2916238" y="2420938"/>
                        <a:ext cx="2306637" cy="503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32117" name="Group 21"/>
          <p:cNvGrpSpPr>
            <a:grpSpLocks/>
          </p:cNvGrpSpPr>
          <p:nvPr/>
        </p:nvGrpSpPr>
        <p:grpSpPr bwMode="auto">
          <a:xfrm>
            <a:off x="755650" y="1412875"/>
            <a:ext cx="8137525" cy="774700"/>
            <a:chOff x="476" y="890"/>
            <a:chExt cx="5126" cy="488"/>
          </a:xfrm>
        </p:grpSpPr>
        <p:sp>
          <p:nvSpPr>
            <p:cNvPr id="132109" name="Rectangle 13"/>
            <p:cNvSpPr>
              <a:spLocks noChangeArrowheads="1"/>
            </p:cNvSpPr>
            <p:nvPr/>
          </p:nvSpPr>
          <p:spPr bwMode="auto">
            <a:xfrm>
              <a:off x="476" y="890"/>
              <a:ext cx="5126" cy="4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若系统的输入为　　　，输出为  </a:t>
              </a:r>
            </a:p>
          </p:txBody>
        </p:sp>
        <p:graphicFrame>
          <p:nvGraphicFramePr>
            <p:cNvPr id="132111" name="Object 15"/>
            <p:cNvGraphicFramePr>
              <a:graphicFrameLocks noChangeAspect="1"/>
            </p:cNvGraphicFramePr>
            <p:nvPr/>
          </p:nvGraphicFramePr>
          <p:xfrm>
            <a:off x="2472" y="1026"/>
            <a:ext cx="498" cy="317"/>
          </p:xfrm>
          <a:graphic>
            <a:graphicData uri="http://schemas.openxmlformats.org/presentationml/2006/ole">
              <mc:AlternateContent xmlns:mc="http://schemas.openxmlformats.org/markup-compatibility/2006">
                <mc:Choice xmlns:v="urn:schemas-microsoft-com:vml" Requires="v">
                  <p:oleObj spid="_x0000_s132648" name="Equation" r:id="rId5" imgW="317160" imgH="203040" progId="Equation.DSMT4">
                    <p:embed/>
                  </p:oleObj>
                </mc:Choice>
                <mc:Fallback>
                  <p:oleObj name="Equation" r:id="rId5" imgW="317160" imgH="203040" progId="Equation.DSMT4">
                    <p:embed/>
                    <p:pic>
                      <p:nvPicPr>
                        <p:cNvPr id="0" name="Object 15"/>
                        <p:cNvPicPr>
                          <a:picLocks noChangeAspect="1" noChangeArrowheads="1"/>
                        </p:cNvPicPr>
                        <p:nvPr/>
                      </p:nvPicPr>
                      <p:blipFill>
                        <a:blip r:embed="rId6">
                          <a:lum bright="-30000"/>
                          <a:extLst>
                            <a:ext uri="{28A0092B-C50C-407E-A947-70E740481C1C}">
                              <a14:useLocalDpi xmlns:a14="http://schemas.microsoft.com/office/drawing/2010/main" val="0"/>
                            </a:ext>
                          </a:extLst>
                        </a:blip>
                        <a:srcRect/>
                        <a:stretch>
                          <a:fillRect/>
                        </a:stretch>
                      </p:blipFill>
                      <p:spPr bwMode="auto">
                        <a:xfrm>
                          <a:off x="2472" y="1026"/>
                          <a:ext cx="498" cy="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2112" name="Object 16"/>
            <p:cNvGraphicFramePr>
              <a:graphicFrameLocks noChangeAspect="1"/>
            </p:cNvGraphicFramePr>
            <p:nvPr/>
          </p:nvGraphicFramePr>
          <p:xfrm>
            <a:off x="4241" y="1026"/>
            <a:ext cx="498" cy="317"/>
          </p:xfrm>
          <a:graphic>
            <a:graphicData uri="http://schemas.openxmlformats.org/presentationml/2006/ole">
              <mc:AlternateContent xmlns:mc="http://schemas.openxmlformats.org/markup-compatibility/2006">
                <mc:Choice xmlns:v="urn:schemas-microsoft-com:vml" Requires="v">
                  <p:oleObj spid="_x0000_s132649" name="Equation" r:id="rId7" imgW="317160" imgH="203040" progId="Equation.DSMT4">
                    <p:embed/>
                  </p:oleObj>
                </mc:Choice>
                <mc:Fallback>
                  <p:oleObj name="Equation" r:id="rId7" imgW="317160" imgH="203040" progId="Equation.DSMT4">
                    <p:embed/>
                    <p:pic>
                      <p:nvPicPr>
                        <p:cNvPr id="0" name="Object 16"/>
                        <p:cNvPicPr>
                          <a:picLocks noChangeAspect="1" noChangeArrowheads="1"/>
                        </p:cNvPicPr>
                        <p:nvPr/>
                      </p:nvPicPr>
                      <p:blipFill>
                        <a:blip r:embed="rId8">
                          <a:lum bright="-30000"/>
                          <a:extLst>
                            <a:ext uri="{28A0092B-C50C-407E-A947-70E740481C1C}">
                              <a14:useLocalDpi xmlns:a14="http://schemas.microsoft.com/office/drawing/2010/main" val="0"/>
                            </a:ext>
                          </a:extLst>
                        </a:blip>
                        <a:srcRect/>
                        <a:stretch>
                          <a:fillRect/>
                        </a:stretch>
                      </p:blipFill>
                      <p:spPr bwMode="auto">
                        <a:xfrm>
                          <a:off x="4241" y="1026"/>
                          <a:ext cx="498" cy="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32118" name="Group 22"/>
          <p:cNvGrpSpPr>
            <a:grpSpLocks/>
          </p:cNvGrpSpPr>
          <p:nvPr/>
        </p:nvGrpSpPr>
        <p:grpSpPr bwMode="auto">
          <a:xfrm>
            <a:off x="684213" y="3068638"/>
            <a:ext cx="8137525" cy="774700"/>
            <a:chOff x="431" y="1933"/>
            <a:chExt cx="5126" cy="488"/>
          </a:xfrm>
        </p:grpSpPr>
        <p:sp>
          <p:nvSpPr>
            <p:cNvPr id="132113" name="Rectangle 17"/>
            <p:cNvSpPr>
              <a:spLocks noChangeArrowheads="1"/>
            </p:cNvSpPr>
            <p:nvPr/>
          </p:nvSpPr>
          <p:spPr bwMode="auto">
            <a:xfrm>
              <a:off x="431" y="1933"/>
              <a:ext cx="5126" cy="4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则当系统的输入为　　　　　，输出为  </a:t>
              </a:r>
            </a:p>
          </p:txBody>
        </p:sp>
        <p:graphicFrame>
          <p:nvGraphicFramePr>
            <p:cNvPr id="132114" name="Object 18"/>
            <p:cNvGraphicFramePr>
              <a:graphicFrameLocks noChangeAspect="1"/>
            </p:cNvGraphicFramePr>
            <p:nvPr/>
          </p:nvGraphicFramePr>
          <p:xfrm>
            <a:off x="2744" y="2069"/>
            <a:ext cx="877" cy="317"/>
          </p:xfrm>
          <a:graphic>
            <a:graphicData uri="http://schemas.openxmlformats.org/presentationml/2006/ole">
              <mc:AlternateContent xmlns:mc="http://schemas.openxmlformats.org/markup-compatibility/2006">
                <mc:Choice xmlns:v="urn:schemas-microsoft-com:vml" Requires="v">
                  <p:oleObj spid="_x0000_s132650" name="Equation" r:id="rId9" imgW="558720" imgH="203040" progId="Equation.DSMT4">
                    <p:embed/>
                  </p:oleObj>
                </mc:Choice>
                <mc:Fallback>
                  <p:oleObj name="Equation" r:id="rId9" imgW="558720" imgH="203040" progId="Equation.DSMT4">
                    <p:embed/>
                    <p:pic>
                      <p:nvPicPr>
                        <p:cNvPr id="0" name="Object 18"/>
                        <p:cNvPicPr>
                          <a:picLocks noChangeAspect="1" noChangeArrowheads="1"/>
                        </p:cNvPicPr>
                        <p:nvPr/>
                      </p:nvPicPr>
                      <p:blipFill>
                        <a:blip r:embed="rId10">
                          <a:lum bright="-30000"/>
                          <a:extLst>
                            <a:ext uri="{28A0092B-C50C-407E-A947-70E740481C1C}">
                              <a14:useLocalDpi xmlns:a14="http://schemas.microsoft.com/office/drawing/2010/main" val="0"/>
                            </a:ext>
                          </a:extLst>
                        </a:blip>
                        <a:srcRect/>
                        <a:stretch>
                          <a:fillRect/>
                        </a:stretch>
                      </p:blipFill>
                      <p:spPr bwMode="auto">
                        <a:xfrm>
                          <a:off x="2744" y="2069"/>
                          <a:ext cx="877" cy="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32115" name="Object 19"/>
          <p:cNvGraphicFramePr>
            <a:graphicFrameLocks noChangeAspect="1"/>
          </p:cNvGraphicFramePr>
          <p:nvPr/>
        </p:nvGraphicFramePr>
        <p:xfrm>
          <a:off x="2916238" y="4149725"/>
          <a:ext cx="3506787" cy="504825"/>
        </p:xfrm>
        <a:graphic>
          <a:graphicData uri="http://schemas.openxmlformats.org/presentationml/2006/ole">
            <mc:AlternateContent xmlns:mc="http://schemas.openxmlformats.org/markup-compatibility/2006">
              <mc:Choice xmlns:v="urn:schemas-microsoft-com:vml" Requires="v">
                <p:oleObj spid="_x0000_s132651" name="Equation" r:id="rId11" imgW="1409400" imgH="203040" progId="Equation.DSMT4">
                  <p:embed/>
                </p:oleObj>
              </mc:Choice>
              <mc:Fallback>
                <p:oleObj name="Equation" r:id="rId11" imgW="1409400" imgH="203040" progId="Equation.DSMT4">
                  <p:embed/>
                  <p:pic>
                    <p:nvPicPr>
                      <p:cNvPr id="0" name="Object 19"/>
                      <p:cNvPicPr>
                        <a:picLocks noChangeAspect="1" noChangeArrowheads="1"/>
                      </p:cNvPicPr>
                      <p:nvPr/>
                    </p:nvPicPr>
                    <p:blipFill>
                      <a:blip r:embed="rId12">
                        <a:lum bright="-30000"/>
                        <a:extLst>
                          <a:ext uri="{28A0092B-C50C-407E-A947-70E740481C1C}">
                            <a14:useLocalDpi xmlns:a14="http://schemas.microsoft.com/office/drawing/2010/main" val="0"/>
                          </a:ext>
                        </a:extLst>
                      </a:blip>
                      <a:srcRect/>
                      <a:stretch>
                        <a:fillRect/>
                      </a:stretch>
                    </p:blipFill>
                    <p:spPr bwMode="auto">
                      <a:xfrm>
                        <a:off x="2916238" y="4149725"/>
                        <a:ext cx="3506787"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2116" name="Text Box 20"/>
          <p:cNvSpPr txBox="1">
            <a:spLocks noChangeArrowheads="1"/>
          </p:cNvSpPr>
          <p:nvPr/>
        </p:nvSpPr>
        <p:spPr bwMode="auto">
          <a:xfrm>
            <a:off x="755650" y="5013325"/>
            <a:ext cx="7848600" cy="1311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nSpc>
                <a:spcPct val="125000"/>
              </a:lnSpc>
              <a:spcBef>
                <a:spcPct val="50000"/>
              </a:spcBef>
            </a:pPr>
            <a:r>
              <a:rPr kumimoji="1" lang="zh-CN" altLang="en-US" sz="3200" b="1">
                <a:latin typeface="Times New Roman" pitchFamily="18" charset="0"/>
              </a:rPr>
              <a:t>移不变性质保证：对给定的输入，系统的输出和输入施加的时间无关。</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2108"/>
                                        </p:tgtEl>
                                        <p:attrNameLst>
                                          <p:attrName>style.visibility</p:attrName>
                                        </p:attrNameLst>
                                      </p:cBhvr>
                                      <p:to>
                                        <p:strVal val="visible"/>
                                      </p:to>
                                    </p:set>
                                    <p:anim calcmode="lin" valueType="num">
                                      <p:cBhvr additive="base">
                                        <p:cTn id="7" dur="500" fill="hold"/>
                                        <p:tgtEl>
                                          <p:spTgt spid="132108"/>
                                        </p:tgtEl>
                                        <p:attrNameLst>
                                          <p:attrName>ppt_x</p:attrName>
                                        </p:attrNameLst>
                                      </p:cBhvr>
                                      <p:tavLst>
                                        <p:tav tm="0">
                                          <p:val>
                                            <p:strVal val="#ppt_x"/>
                                          </p:val>
                                        </p:tav>
                                        <p:tav tm="100000">
                                          <p:val>
                                            <p:strVal val="#ppt_x"/>
                                          </p:val>
                                        </p:tav>
                                      </p:tavLst>
                                    </p:anim>
                                    <p:anim calcmode="lin" valueType="num">
                                      <p:cBhvr additive="base">
                                        <p:cTn id="8" dur="500" fill="hold"/>
                                        <p:tgtEl>
                                          <p:spTgt spid="13210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32117"/>
                                        </p:tgtEl>
                                        <p:attrNameLst>
                                          <p:attrName>style.visibility</p:attrName>
                                        </p:attrNameLst>
                                      </p:cBhvr>
                                      <p:to>
                                        <p:strVal val="visible"/>
                                      </p:to>
                                    </p:set>
                                    <p:anim calcmode="lin" valueType="num">
                                      <p:cBhvr additive="base">
                                        <p:cTn id="13" dur="500" fill="hold"/>
                                        <p:tgtEl>
                                          <p:spTgt spid="132117"/>
                                        </p:tgtEl>
                                        <p:attrNameLst>
                                          <p:attrName>ppt_x</p:attrName>
                                        </p:attrNameLst>
                                      </p:cBhvr>
                                      <p:tavLst>
                                        <p:tav tm="0">
                                          <p:val>
                                            <p:strVal val="#ppt_x"/>
                                          </p:val>
                                        </p:tav>
                                        <p:tav tm="100000">
                                          <p:val>
                                            <p:strVal val="#ppt_x"/>
                                          </p:val>
                                        </p:tav>
                                      </p:tavLst>
                                    </p:anim>
                                    <p:anim calcmode="lin" valueType="num">
                                      <p:cBhvr additive="base">
                                        <p:cTn id="14" dur="500" fill="hold"/>
                                        <p:tgtEl>
                                          <p:spTgt spid="13211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32110"/>
                                        </p:tgtEl>
                                        <p:attrNameLst>
                                          <p:attrName>style.visibility</p:attrName>
                                        </p:attrNameLst>
                                      </p:cBhvr>
                                      <p:to>
                                        <p:strVal val="visible"/>
                                      </p:to>
                                    </p:set>
                                    <p:anim calcmode="lin" valueType="num">
                                      <p:cBhvr additive="base">
                                        <p:cTn id="19" dur="500" fill="hold"/>
                                        <p:tgtEl>
                                          <p:spTgt spid="132110"/>
                                        </p:tgtEl>
                                        <p:attrNameLst>
                                          <p:attrName>ppt_x</p:attrName>
                                        </p:attrNameLst>
                                      </p:cBhvr>
                                      <p:tavLst>
                                        <p:tav tm="0">
                                          <p:val>
                                            <p:strVal val="#ppt_x"/>
                                          </p:val>
                                        </p:tav>
                                        <p:tav tm="100000">
                                          <p:val>
                                            <p:strVal val="#ppt_x"/>
                                          </p:val>
                                        </p:tav>
                                      </p:tavLst>
                                    </p:anim>
                                    <p:anim calcmode="lin" valueType="num">
                                      <p:cBhvr additive="base">
                                        <p:cTn id="20" dur="500" fill="hold"/>
                                        <p:tgtEl>
                                          <p:spTgt spid="132110"/>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32118"/>
                                        </p:tgtEl>
                                        <p:attrNameLst>
                                          <p:attrName>style.visibility</p:attrName>
                                        </p:attrNameLst>
                                      </p:cBhvr>
                                      <p:to>
                                        <p:strVal val="visible"/>
                                      </p:to>
                                    </p:set>
                                    <p:anim calcmode="lin" valueType="num">
                                      <p:cBhvr additive="base">
                                        <p:cTn id="25" dur="500" fill="hold"/>
                                        <p:tgtEl>
                                          <p:spTgt spid="132118"/>
                                        </p:tgtEl>
                                        <p:attrNameLst>
                                          <p:attrName>ppt_x</p:attrName>
                                        </p:attrNameLst>
                                      </p:cBhvr>
                                      <p:tavLst>
                                        <p:tav tm="0">
                                          <p:val>
                                            <p:strVal val="#ppt_x"/>
                                          </p:val>
                                        </p:tav>
                                        <p:tav tm="100000">
                                          <p:val>
                                            <p:strVal val="#ppt_x"/>
                                          </p:val>
                                        </p:tav>
                                      </p:tavLst>
                                    </p:anim>
                                    <p:anim calcmode="lin" valueType="num">
                                      <p:cBhvr additive="base">
                                        <p:cTn id="26" dur="500" fill="hold"/>
                                        <p:tgtEl>
                                          <p:spTgt spid="132118"/>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32115"/>
                                        </p:tgtEl>
                                        <p:attrNameLst>
                                          <p:attrName>style.visibility</p:attrName>
                                        </p:attrNameLst>
                                      </p:cBhvr>
                                      <p:to>
                                        <p:strVal val="visible"/>
                                      </p:to>
                                    </p:set>
                                    <p:anim calcmode="lin" valueType="num">
                                      <p:cBhvr additive="base">
                                        <p:cTn id="31" dur="500" fill="hold"/>
                                        <p:tgtEl>
                                          <p:spTgt spid="132115"/>
                                        </p:tgtEl>
                                        <p:attrNameLst>
                                          <p:attrName>ppt_x</p:attrName>
                                        </p:attrNameLst>
                                      </p:cBhvr>
                                      <p:tavLst>
                                        <p:tav tm="0">
                                          <p:val>
                                            <p:strVal val="#ppt_x"/>
                                          </p:val>
                                        </p:tav>
                                        <p:tav tm="100000">
                                          <p:val>
                                            <p:strVal val="#ppt_x"/>
                                          </p:val>
                                        </p:tav>
                                      </p:tavLst>
                                    </p:anim>
                                    <p:anim calcmode="lin" valueType="num">
                                      <p:cBhvr additive="base">
                                        <p:cTn id="32" dur="500" fill="hold"/>
                                        <p:tgtEl>
                                          <p:spTgt spid="132115"/>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32116"/>
                                        </p:tgtEl>
                                        <p:attrNameLst>
                                          <p:attrName>style.visibility</p:attrName>
                                        </p:attrNameLst>
                                      </p:cBhvr>
                                      <p:to>
                                        <p:strVal val="visible"/>
                                      </p:to>
                                    </p:set>
                                    <p:anim calcmode="lin" valueType="num">
                                      <p:cBhvr additive="base">
                                        <p:cTn id="37" dur="500" fill="hold"/>
                                        <p:tgtEl>
                                          <p:spTgt spid="132116"/>
                                        </p:tgtEl>
                                        <p:attrNameLst>
                                          <p:attrName>ppt_x</p:attrName>
                                        </p:attrNameLst>
                                      </p:cBhvr>
                                      <p:tavLst>
                                        <p:tav tm="0">
                                          <p:val>
                                            <p:strVal val="#ppt_x"/>
                                          </p:val>
                                        </p:tav>
                                        <p:tav tm="100000">
                                          <p:val>
                                            <p:strVal val="#ppt_x"/>
                                          </p:val>
                                        </p:tav>
                                      </p:tavLst>
                                    </p:anim>
                                    <p:anim calcmode="lin" valueType="num">
                                      <p:cBhvr additive="base">
                                        <p:cTn id="38" dur="500" fill="hold"/>
                                        <p:tgtEl>
                                          <p:spTgt spid="1321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08" grpId="0"/>
      <p:bldP spid="132116"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8BC01A22-3BE1-4B30-BB64-81715961114B}" type="slidenum">
              <a:rPr lang="en-US" altLang="zh-CN"/>
              <a:pPr/>
              <a:t>110</a:t>
            </a:fld>
            <a:endParaRPr lang="en-US" altLang="zh-CN"/>
          </a:p>
        </p:txBody>
      </p:sp>
      <p:sp>
        <p:nvSpPr>
          <p:cNvPr id="39938" name="Text Box 2"/>
          <p:cNvSpPr txBox="1">
            <a:spLocks noChangeArrowheads="1"/>
          </p:cNvSpPr>
          <p:nvPr/>
        </p:nvSpPr>
        <p:spPr bwMode="auto">
          <a:xfrm>
            <a:off x="304800" y="304800"/>
            <a:ext cx="800100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600" b="1">
                <a:latin typeface="Times New Roman" pitchFamily="18" charset="0"/>
              </a:rPr>
              <a:t>移不变性的图示说明：</a:t>
            </a:r>
          </a:p>
        </p:txBody>
      </p:sp>
      <p:pic>
        <p:nvPicPr>
          <p:cNvPr id="39941" name="Picture 5" descr="3"/>
          <p:cNvPicPr>
            <a:picLocks noChangeAspect="1" noChangeArrowheads="1"/>
          </p:cNvPicPr>
          <p:nvPr/>
        </p:nvPicPr>
        <p:blipFill>
          <a:blip r:embed="rId2">
            <a:lum bright="6000"/>
            <a:extLst>
              <a:ext uri="{28A0092B-C50C-407E-A947-70E740481C1C}">
                <a14:useLocalDpi xmlns:a14="http://schemas.microsoft.com/office/drawing/2010/main" val="0"/>
              </a:ext>
            </a:extLst>
          </a:blip>
          <a:srcRect/>
          <a:stretch>
            <a:fillRect/>
          </a:stretch>
        </p:blipFill>
        <p:spPr bwMode="auto">
          <a:xfrm>
            <a:off x="755650" y="1154113"/>
            <a:ext cx="7559675" cy="57038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灯片编号占位符 3"/>
          <p:cNvSpPr>
            <a:spLocks noGrp="1"/>
          </p:cNvSpPr>
          <p:nvPr>
            <p:ph type="sldNum" sz="quarter" idx="12"/>
          </p:nvPr>
        </p:nvSpPr>
        <p:spPr/>
        <p:txBody>
          <a:bodyPr/>
          <a:lstStyle/>
          <a:p>
            <a:fld id="{7768A444-DF8B-4410-812D-532C1F11C538}" type="slidenum">
              <a:rPr lang="en-US" altLang="zh-CN"/>
              <a:pPr/>
              <a:t>111</a:t>
            </a:fld>
            <a:endParaRPr lang="en-US" altLang="zh-CN"/>
          </a:p>
        </p:txBody>
      </p:sp>
      <p:sp>
        <p:nvSpPr>
          <p:cNvPr id="137218" name="Rectangle 2"/>
          <p:cNvSpPr>
            <a:spLocks noChangeArrowheads="1"/>
          </p:cNvSpPr>
          <p:nvPr/>
        </p:nvSpPr>
        <p:spPr bwMode="auto">
          <a:xfrm>
            <a:off x="539552" y="209548"/>
            <a:ext cx="7777162" cy="13589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30000"/>
              </a:lnSpc>
              <a:buSzPct val="80000"/>
              <a:buFont typeface="Wingdings" pitchFamily="2" charset="2"/>
              <a:buChar char="l"/>
            </a:pPr>
            <a:r>
              <a:rPr kumimoji="1" lang="en-US" altLang="zh-CN" sz="3200" b="1">
                <a:latin typeface="Times New Roman" pitchFamily="18" charset="0"/>
              </a:rPr>
              <a:t> </a:t>
            </a:r>
            <a:r>
              <a:rPr kumimoji="1" lang="zh-CN" altLang="en-US" sz="3200" b="1">
                <a:latin typeface="Times New Roman" pitchFamily="18" charset="0"/>
              </a:rPr>
              <a:t>证明一个系统是移不变系统</a:t>
            </a:r>
          </a:p>
          <a:p>
            <a:pPr lvl="1">
              <a:lnSpc>
                <a:spcPct val="130000"/>
              </a:lnSpc>
              <a:buSzPct val="80000"/>
              <a:buFont typeface="Wingdings" pitchFamily="2" charset="2"/>
              <a:buChar char="l"/>
            </a:pPr>
            <a:r>
              <a:rPr kumimoji="1" lang="zh-CN" altLang="en-US" sz="3200" b="1">
                <a:latin typeface="Times New Roman" pitchFamily="18" charset="0"/>
              </a:rPr>
              <a:t> 必须证明其满足移不变性质，</a:t>
            </a:r>
          </a:p>
        </p:txBody>
      </p:sp>
      <p:sp>
        <p:nvSpPr>
          <p:cNvPr id="137219" name="Rectangle 3"/>
          <p:cNvSpPr>
            <a:spLocks noChangeArrowheads="1"/>
          </p:cNvSpPr>
          <p:nvPr/>
        </p:nvSpPr>
        <p:spPr bwMode="auto">
          <a:xfrm>
            <a:off x="466725" y="4292600"/>
            <a:ext cx="8677275" cy="21399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Char char="l"/>
            </a:pPr>
            <a:r>
              <a:rPr kumimoji="1" lang="en-US" altLang="zh-CN" sz="3200" b="1">
                <a:latin typeface="Times New Roman" pitchFamily="18" charset="0"/>
              </a:rPr>
              <a:t> </a:t>
            </a:r>
            <a:r>
              <a:rPr kumimoji="1" lang="zh-CN" altLang="en-US" sz="3200" b="1">
                <a:latin typeface="Times New Roman" pitchFamily="18" charset="0"/>
              </a:rPr>
              <a:t>证明不是移不变系统，可以有两种方法：</a:t>
            </a:r>
          </a:p>
          <a:p>
            <a:pPr lvl="1">
              <a:lnSpc>
                <a:spcPct val="140000"/>
              </a:lnSpc>
              <a:buSzPct val="80000"/>
              <a:buFont typeface="Wingdings" pitchFamily="2" charset="2"/>
              <a:buChar char="l"/>
            </a:pPr>
            <a:r>
              <a:rPr kumimoji="1" lang="zh-CN" altLang="en-US" sz="3200" b="1">
                <a:latin typeface="Times New Roman" pitchFamily="18" charset="0"/>
              </a:rPr>
              <a:t> 方法</a:t>
            </a:r>
            <a:r>
              <a:rPr kumimoji="1" lang="en-US" altLang="zh-CN" sz="3200" b="1">
                <a:latin typeface="Times New Roman" pitchFamily="18" charset="0"/>
              </a:rPr>
              <a:t>1</a:t>
            </a:r>
            <a:r>
              <a:rPr kumimoji="1" lang="zh-CN" altLang="en-US" sz="3200" b="1">
                <a:latin typeface="Times New Roman" pitchFamily="18" charset="0"/>
              </a:rPr>
              <a:t>：找到一个反例，不满足移不变性质</a:t>
            </a:r>
          </a:p>
          <a:p>
            <a:pPr lvl="1">
              <a:lnSpc>
                <a:spcPct val="140000"/>
              </a:lnSpc>
              <a:buSzPct val="80000"/>
              <a:buFont typeface="Wingdings" pitchFamily="2" charset="2"/>
              <a:buChar char="l"/>
            </a:pPr>
            <a:r>
              <a:rPr kumimoji="1" lang="zh-CN" altLang="en-US" sz="3200" b="1">
                <a:latin typeface="Times New Roman" pitchFamily="18" charset="0"/>
              </a:rPr>
              <a:t> 方法</a:t>
            </a:r>
            <a:r>
              <a:rPr kumimoji="1" lang="en-US" altLang="zh-CN" sz="3200" b="1">
                <a:latin typeface="Times New Roman" pitchFamily="18" charset="0"/>
              </a:rPr>
              <a:t>2</a:t>
            </a:r>
            <a:r>
              <a:rPr kumimoji="1" lang="zh-CN" altLang="en-US" sz="3200" b="1">
                <a:latin typeface="Times New Roman" pitchFamily="18" charset="0"/>
              </a:rPr>
              <a:t>：直接证明不满足移不变性质</a:t>
            </a:r>
          </a:p>
        </p:txBody>
      </p:sp>
      <p:sp>
        <p:nvSpPr>
          <p:cNvPr id="137220" name="Rectangle 4"/>
          <p:cNvSpPr>
            <a:spLocks noChangeArrowheads="1"/>
          </p:cNvSpPr>
          <p:nvPr/>
        </p:nvSpPr>
        <p:spPr bwMode="auto">
          <a:xfrm>
            <a:off x="899914" y="1549795"/>
            <a:ext cx="2808288"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dirty="0">
                <a:latin typeface="Times New Roman" pitchFamily="18" charset="0"/>
              </a:rPr>
              <a:t>即</a:t>
            </a:r>
          </a:p>
        </p:txBody>
      </p:sp>
      <p:graphicFrame>
        <p:nvGraphicFramePr>
          <p:cNvPr id="137221" name="Object 5"/>
          <p:cNvGraphicFramePr>
            <a:graphicFrameLocks noChangeAspect="1"/>
          </p:cNvGraphicFramePr>
          <p:nvPr>
            <p:extLst>
              <p:ext uri="{D42A27DB-BD31-4B8C-83A1-F6EECF244321}">
                <p14:modId xmlns:p14="http://schemas.microsoft.com/office/powerpoint/2010/main" val="2303569419"/>
              </p:ext>
            </p:extLst>
          </p:nvPr>
        </p:nvGraphicFramePr>
        <p:xfrm>
          <a:off x="1954808" y="1712448"/>
          <a:ext cx="3506788" cy="504825"/>
        </p:xfrm>
        <a:graphic>
          <a:graphicData uri="http://schemas.openxmlformats.org/presentationml/2006/ole">
            <mc:AlternateContent xmlns:mc="http://schemas.openxmlformats.org/markup-compatibility/2006">
              <mc:Choice xmlns:v="urn:schemas-microsoft-com:vml" Requires="v">
                <p:oleObj spid="_x0000_s138000" name="Equation" r:id="rId4" imgW="1409400" imgH="203040" progId="Equation.DSMT4">
                  <p:embed/>
                </p:oleObj>
              </mc:Choice>
              <mc:Fallback>
                <p:oleObj name="Equation" r:id="rId4" imgW="1409400" imgH="203040" progId="Equation.DSMT4">
                  <p:embed/>
                  <p:pic>
                    <p:nvPicPr>
                      <p:cNvPr id="0" name="Object 5"/>
                      <p:cNvPicPr>
                        <a:picLocks noChangeAspect="1" noChangeArrowheads="1"/>
                      </p:cNvPicPr>
                      <p:nvPr/>
                    </p:nvPicPr>
                    <p:blipFill>
                      <a:blip r:embed="rId5">
                        <a:lum bright="-24000"/>
                        <a:extLst>
                          <a:ext uri="{28A0092B-C50C-407E-A947-70E740481C1C}">
                            <a14:useLocalDpi xmlns:a14="http://schemas.microsoft.com/office/drawing/2010/main" val="0"/>
                          </a:ext>
                        </a:extLst>
                      </a:blip>
                      <a:srcRect/>
                      <a:stretch>
                        <a:fillRect/>
                      </a:stretch>
                    </p:blipFill>
                    <p:spPr bwMode="auto">
                      <a:xfrm>
                        <a:off x="1954808" y="1712448"/>
                        <a:ext cx="3506788"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37231" name="Group 15"/>
          <p:cNvGrpSpPr>
            <a:grpSpLocks/>
          </p:cNvGrpSpPr>
          <p:nvPr/>
        </p:nvGrpSpPr>
        <p:grpSpPr bwMode="auto">
          <a:xfrm>
            <a:off x="251520" y="2346320"/>
            <a:ext cx="8675687" cy="1524001"/>
            <a:chOff x="295" y="1752"/>
            <a:chExt cx="5465" cy="960"/>
          </a:xfrm>
        </p:grpSpPr>
        <p:grpSp>
          <p:nvGrpSpPr>
            <p:cNvPr id="137229" name="Group 13"/>
            <p:cNvGrpSpPr>
              <a:grpSpLocks/>
            </p:cNvGrpSpPr>
            <p:nvPr/>
          </p:nvGrpSpPr>
          <p:grpSpPr bwMode="auto">
            <a:xfrm>
              <a:off x="295" y="1752"/>
              <a:ext cx="5465" cy="960"/>
              <a:chOff x="295" y="1752"/>
              <a:chExt cx="5465" cy="960"/>
            </a:xfrm>
          </p:grpSpPr>
          <p:sp>
            <p:nvSpPr>
              <p:cNvPr id="137222" name="Rectangle 6"/>
              <p:cNvSpPr>
                <a:spLocks noChangeArrowheads="1"/>
              </p:cNvSpPr>
              <p:nvPr/>
            </p:nvSpPr>
            <p:spPr bwMode="auto">
              <a:xfrm>
                <a:off x="295" y="1752"/>
                <a:ext cx="4899" cy="45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30000"/>
                  </a:lnSpc>
                  <a:buSzPct val="80000"/>
                  <a:buFont typeface="Wingdings" pitchFamily="2" charset="2"/>
                  <a:buNone/>
                </a:pPr>
                <a:r>
                  <a:rPr kumimoji="1" lang="zh-CN" altLang="en-US" sz="3200" b="1" dirty="0">
                    <a:latin typeface="Times New Roman" pitchFamily="18" charset="0"/>
                  </a:rPr>
                  <a:t>说明：                     表示将         均换为</a:t>
                </a:r>
              </a:p>
            </p:txBody>
          </p:sp>
          <p:sp>
            <p:nvSpPr>
              <p:cNvPr id="137223" name="Rectangle 7"/>
              <p:cNvSpPr>
                <a:spLocks noChangeArrowheads="1"/>
              </p:cNvSpPr>
              <p:nvPr/>
            </p:nvSpPr>
            <p:spPr bwMode="auto">
              <a:xfrm>
                <a:off x="861" y="2251"/>
                <a:ext cx="4899" cy="461"/>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30000"/>
                  </a:lnSpc>
                  <a:buSzPct val="80000"/>
                  <a:buFont typeface="Wingdings" pitchFamily="2" charset="2"/>
                  <a:buNone/>
                </a:pPr>
                <a:r>
                  <a:rPr kumimoji="1" lang="en-US" altLang="zh-CN" sz="3200" b="1" dirty="0">
                    <a:latin typeface="Times New Roman" pitchFamily="18" charset="0"/>
                  </a:rPr>
                  <a:t>                     </a:t>
                </a:r>
                <a:r>
                  <a:rPr kumimoji="1" lang="zh-CN" altLang="en-US" sz="3200" b="1" dirty="0">
                    <a:latin typeface="Times New Roman" pitchFamily="18" charset="0"/>
                  </a:rPr>
                  <a:t>表示将    </a:t>
                </a:r>
                <a:r>
                  <a:rPr kumimoji="1" lang="zh-CN" altLang="en-US" sz="3200" b="1" dirty="0" smtClean="0">
                    <a:latin typeface="Times New Roman" pitchFamily="18" charset="0"/>
                  </a:rPr>
                  <a:t>   中    </a:t>
                </a:r>
                <a:r>
                  <a:rPr kumimoji="1" lang="zh-CN" altLang="en-US" sz="3200" b="1" dirty="0">
                    <a:latin typeface="Times New Roman" pitchFamily="18" charset="0"/>
                  </a:rPr>
                  <a:t>均换为</a:t>
                </a:r>
              </a:p>
            </p:txBody>
          </p:sp>
          <p:graphicFrame>
            <p:nvGraphicFramePr>
              <p:cNvPr id="137224" name="Object 8"/>
              <p:cNvGraphicFramePr>
                <a:graphicFrameLocks noChangeAspect="1"/>
              </p:cNvGraphicFramePr>
              <p:nvPr/>
            </p:nvGraphicFramePr>
            <p:xfrm>
              <a:off x="1156" y="1842"/>
              <a:ext cx="1174" cy="318"/>
            </p:xfrm>
            <a:graphic>
              <a:graphicData uri="http://schemas.openxmlformats.org/presentationml/2006/ole">
                <mc:AlternateContent xmlns:mc="http://schemas.openxmlformats.org/markup-compatibility/2006">
                  <mc:Choice xmlns:v="urn:schemas-microsoft-com:vml" Requires="v">
                    <p:oleObj spid="_x0000_s138001" name="Equation" r:id="rId6" imgW="749160" imgH="203040" progId="Equation.DSMT4">
                      <p:embed/>
                    </p:oleObj>
                  </mc:Choice>
                  <mc:Fallback>
                    <p:oleObj name="Equation" r:id="rId6" imgW="749160" imgH="203040" progId="Equation.DSMT4">
                      <p:embed/>
                      <p:pic>
                        <p:nvPicPr>
                          <p:cNvPr id="0" name="Object 8"/>
                          <p:cNvPicPr>
                            <a:picLocks noChangeAspect="1" noChangeArrowheads="1"/>
                          </p:cNvPicPr>
                          <p:nvPr/>
                        </p:nvPicPr>
                        <p:blipFill>
                          <a:blip r:embed="rId7">
                            <a:lum bright="-24000"/>
                            <a:extLst>
                              <a:ext uri="{28A0092B-C50C-407E-A947-70E740481C1C}">
                                <a14:useLocalDpi xmlns:a14="http://schemas.microsoft.com/office/drawing/2010/main" val="0"/>
                              </a:ext>
                            </a:extLst>
                          </a:blip>
                          <a:srcRect/>
                          <a:stretch>
                            <a:fillRect/>
                          </a:stretch>
                        </p:blipFill>
                        <p:spPr bwMode="auto">
                          <a:xfrm>
                            <a:off x="1156" y="1842"/>
                            <a:ext cx="1174" cy="3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7225" name="Object 9"/>
              <p:cNvGraphicFramePr>
                <a:graphicFrameLocks noChangeAspect="1"/>
              </p:cNvGraphicFramePr>
              <p:nvPr/>
            </p:nvGraphicFramePr>
            <p:xfrm>
              <a:off x="3243" y="1842"/>
              <a:ext cx="498" cy="318"/>
            </p:xfrm>
            <a:graphic>
              <a:graphicData uri="http://schemas.openxmlformats.org/presentationml/2006/ole">
                <mc:AlternateContent xmlns:mc="http://schemas.openxmlformats.org/markup-compatibility/2006">
                  <mc:Choice xmlns:v="urn:schemas-microsoft-com:vml" Requires="v">
                    <p:oleObj spid="_x0000_s138002" name="Equation" r:id="rId8" imgW="317160" imgH="203040" progId="Equation.DSMT4">
                      <p:embed/>
                    </p:oleObj>
                  </mc:Choice>
                  <mc:Fallback>
                    <p:oleObj name="Equation" r:id="rId8" imgW="317160" imgH="203040" progId="Equation.DSMT4">
                      <p:embed/>
                      <p:pic>
                        <p:nvPicPr>
                          <p:cNvPr id="0" name="Object 9"/>
                          <p:cNvPicPr>
                            <a:picLocks noChangeAspect="1" noChangeArrowheads="1"/>
                          </p:cNvPicPr>
                          <p:nvPr/>
                        </p:nvPicPr>
                        <p:blipFill>
                          <a:blip r:embed="rId9">
                            <a:lum bright="-24000"/>
                            <a:extLst>
                              <a:ext uri="{28A0092B-C50C-407E-A947-70E740481C1C}">
                                <a14:useLocalDpi xmlns:a14="http://schemas.microsoft.com/office/drawing/2010/main" val="0"/>
                              </a:ext>
                            </a:extLst>
                          </a:blip>
                          <a:srcRect/>
                          <a:stretch>
                            <a:fillRect/>
                          </a:stretch>
                        </p:blipFill>
                        <p:spPr bwMode="auto">
                          <a:xfrm>
                            <a:off x="3243" y="1842"/>
                            <a:ext cx="498" cy="3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7226" name="Object 10"/>
              <p:cNvGraphicFramePr>
                <a:graphicFrameLocks noChangeAspect="1"/>
              </p:cNvGraphicFramePr>
              <p:nvPr/>
            </p:nvGraphicFramePr>
            <p:xfrm>
              <a:off x="4649" y="1842"/>
              <a:ext cx="896" cy="318"/>
            </p:xfrm>
            <a:graphic>
              <a:graphicData uri="http://schemas.openxmlformats.org/presentationml/2006/ole">
                <mc:AlternateContent xmlns:mc="http://schemas.openxmlformats.org/markup-compatibility/2006">
                  <mc:Choice xmlns:v="urn:schemas-microsoft-com:vml" Requires="v">
                    <p:oleObj spid="_x0000_s138003" name="Equation" r:id="rId10" imgW="571320" imgH="203040" progId="Equation.DSMT4">
                      <p:embed/>
                    </p:oleObj>
                  </mc:Choice>
                  <mc:Fallback>
                    <p:oleObj name="Equation" r:id="rId10" imgW="571320" imgH="203040" progId="Equation.DSMT4">
                      <p:embed/>
                      <p:pic>
                        <p:nvPicPr>
                          <p:cNvPr id="0" name="Object 10"/>
                          <p:cNvPicPr>
                            <a:picLocks noChangeAspect="1" noChangeArrowheads="1"/>
                          </p:cNvPicPr>
                          <p:nvPr/>
                        </p:nvPicPr>
                        <p:blipFill>
                          <a:blip r:embed="rId11">
                            <a:lum bright="-24000"/>
                            <a:extLst>
                              <a:ext uri="{28A0092B-C50C-407E-A947-70E740481C1C}">
                                <a14:useLocalDpi xmlns:a14="http://schemas.microsoft.com/office/drawing/2010/main" val="0"/>
                              </a:ext>
                            </a:extLst>
                          </a:blip>
                          <a:srcRect/>
                          <a:stretch>
                            <a:fillRect/>
                          </a:stretch>
                        </p:blipFill>
                        <p:spPr bwMode="auto">
                          <a:xfrm>
                            <a:off x="4649" y="1842"/>
                            <a:ext cx="896" cy="3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7227" name="Object 11"/>
              <p:cNvGraphicFramePr>
                <a:graphicFrameLocks noChangeAspect="1"/>
              </p:cNvGraphicFramePr>
              <p:nvPr>
                <p:extLst>
                  <p:ext uri="{D42A27DB-BD31-4B8C-83A1-F6EECF244321}">
                    <p14:modId xmlns:p14="http://schemas.microsoft.com/office/powerpoint/2010/main" val="2553694827"/>
                  </p:ext>
                </p:extLst>
              </p:nvPr>
            </p:nvGraphicFramePr>
            <p:xfrm>
              <a:off x="3752" y="2390"/>
              <a:ext cx="199" cy="219"/>
            </p:xfrm>
            <a:graphic>
              <a:graphicData uri="http://schemas.openxmlformats.org/presentationml/2006/ole">
                <mc:AlternateContent xmlns:mc="http://schemas.openxmlformats.org/markup-compatibility/2006">
                  <mc:Choice xmlns:v="urn:schemas-microsoft-com:vml" Requires="v">
                    <p:oleObj spid="_x0000_s138004" name="Equation" r:id="rId12" imgW="126720" imgH="139680" progId="Equation.DSMT4">
                      <p:embed/>
                    </p:oleObj>
                  </mc:Choice>
                  <mc:Fallback>
                    <p:oleObj name="Equation" r:id="rId12" imgW="126720" imgH="139680" progId="Equation.DSMT4">
                      <p:embed/>
                      <p:pic>
                        <p:nvPicPr>
                          <p:cNvPr id="0" name="Object 11"/>
                          <p:cNvPicPr>
                            <a:picLocks noChangeAspect="1" noChangeArrowheads="1"/>
                          </p:cNvPicPr>
                          <p:nvPr/>
                        </p:nvPicPr>
                        <p:blipFill>
                          <a:blip r:embed="rId13">
                            <a:lum bright="-24000"/>
                            <a:extLst>
                              <a:ext uri="{28A0092B-C50C-407E-A947-70E740481C1C}">
                                <a14:useLocalDpi xmlns:a14="http://schemas.microsoft.com/office/drawing/2010/main" val="0"/>
                              </a:ext>
                            </a:extLst>
                          </a:blip>
                          <a:srcRect/>
                          <a:stretch>
                            <a:fillRect/>
                          </a:stretch>
                        </p:blipFill>
                        <p:spPr bwMode="auto">
                          <a:xfrm>
                            <a:off x="3752" y="2390"/>
                            <a:ext cx="199" cy="2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7228" name="Object 12"/>
              <p:cNvGraphicFramePr>
                <a:graphicFrameLocks noChangeAspect="1"/>
              </p:cNvGraphicFramePr>
              <p:nvPr/>
            </p:nvGraphicFramePr>
            <p:xfrm>
              <a:off x="4798" y="2390"/>
              <a:ext cx="598" cy="219"/>
            </p:xfrm>
            <a:graphic>
              <a:graphicData uri="http://schemas.openxmlformats.org/presentationml/2006/ole">
                <mc:AlternateContent xmlns:mc="http://schemas.openxmlformats.org/markup-compatibility/2006">
                  <mc:Choice xmlns:v="urn:schemas-microsoft-com:vml" Requires="v">
                    <p:oleObj spid="_x0000_s138005" name="Equation" r:id="rId14" imgW="380880" imgH="139680" progId="Equation.DSMT4">
                      <p:embed/>
                    </p:oleObj>
                  </mc:Choice>
                  <mc:Fallback>
                    <p:oleObj name="Equation" r:id="rId14" imgW="380880" imgH="139680" progId="Equation.DSMT4">
                      <p:embed/>
                      <p:pic>
                        <p:nvPicPr>
                          <p:cNvPr id="0" name="Object 12"/>
                          <p:cNvPicPr>
                            <a:picLocks noChangeAspect="1" noChangeArrowheads="1"/>
                          </p:cNvPicPr>
                          <p:nvPr/>
                        </p:nvPicPr>
                        <p:blipFill>
                          <a:blip r:embed="rId15">
                            <a:lum bright="-24000"/>
                            <a:extLst>
                              <a:ext uri="{28A0092B-C50C-407E-A947-70E740481C1C}">
                                <a14:useLocalDpi xmlns:a14="http://schemas.microsoft.com/office/drawing/2010/main" val="0"/>
                              </a:ext>
                            </a:extLst>
                          </a:blip>
                          <a:srcRect/>
                          <a:stretch>
                            <a:fillRect/>
                          </a:stretch>
                        </p:blipFill>
                        <p:spPr bwMode="auto">
                          <a:xfrm>
                            <a:off x="4798" y="2390"/>
                            <a:ext cx="598" cy="2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 name="Object 11"/>
              <p:cNvGraphicFramePr>
                <a:graphicFrameLocks noChangeAspect="1"/>
              </p:cNvGraphicFramePr>
              <p:nvPr>
                <p:extLst>
                  <p:ext uri="{D42A27DB-BD31-4B8C-83A1-F6EECF244321}">
                    <p14:modId xmlns:p14="http://schemas.microsoft.com/office/powerpoint/2010/main" val="3308647122"/>
                  </p:ext>
                </p:extLst>
              </p:nvPr>
            </p:nvGraphicFramePr>
            <p:xfrm>
              <a:off x="2994" y="2324"/>
              <a:ext cx="498" cy="319"/>
            </p:xfrm>
            <a:graphic>
              <a:graphicData uri="http://schemas.openxmlformats.org/presentationml/2006/ole">
                <mc:AlternateContent xmlns:mc="http://schemas.openxmlformats.org/markup-compatibility/2006">
                  <mc:Choice xmlns:v="urn:schemas-microsoft-com:vml" Requires="v">
                    <p:oleObj spid="_x0000_s138006" name="Equation" r:id="rId16" imgW="317160" imgH="203040" progId="Equation.DSMT4">
                      <p:embed/>
                    </p:oleObj>
                  </mc:Choice>
                  <mc:Fallback>
                    <p:oleObj name="Equation" r:id="rId16" imgW="317160" imgH="203040" progId="Equation.DSMT4">
                      <p:embed/>
                      <p:pic>
                        <p:nvPicPr>
                          <p:cNvPr id="137227" name="Object 11"/>
                          <p:cNvPicPr>
                            <a:picLocks noChangeAspect="1" noChangeArrowheads="1"/>
                          </p:cNvPicPr>
                          <p:nvPr/>
                        </p:nvPicPr>
                        <p:blipFill>
                          <a:blip r:embed="rId17">
                            <a:lum bright="-24000"/>
                          </a:blip>
                          <a:srcRect/>
                          <a:stretch>
                            <a:fillRect/>
                          </a:stretch>
                        </p:blipFill>
                        <p:spPr bwMode="auto">
                          <a:xfrm>
                            <a:off x="2994" y="2324"/>
                            <a:ext cx="498" cy="3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37230" name="Object 14"/>
            <p:cNvGraphicFramePr>
              <a:graphicFrameLocks noChangeAspect="1"/>
            </p:cNvGraphicFramePr>
            <p:nvPr>
              <p:extLst>
                <p:ext uri="{D42A27DB-BD31-4B8C-83A1-F6EECF244321}">
                  <p14:modId xmlns:p14="http://schemas.microsoft.com/office/powerpoint/2010/main" val="369468460"/>
                </p:ext>
              </p:extLst>
            </p:nvPr>
          </p:nvGraphicFramePr>
          <p:xfrm>
            <a:off x="1202" y="2341"/>
            <a:ext cx="895" cy="318"/>
          </p:xfrm>
          <a:graphic>
            <a:graphicData uri="http://schemas.openxmlformats.org/presentationml/2006/ole">
              <mc:AlternateContent xmlns:mc="http://schemas.openxmlformats.org/markup-compatibility/2006">
                <mc:Choice xmlns:v="urn:schemas-microsoft-com:vml" Requires="v">
                  <p:oleObj spid="_x0000_s138007" name="Equation" r:id="rId18" imgW="571320" imgH="203040" progId="Equation.DSMT4">
                    <p:embed/>
                  </p:oleObj>
                </mc:Choice>
                <mc:Fallback>
                  <p:oleObj name="Equation" r:id="rId18" imgW="571320" imgH="203040" progId="Equation.DSMT4">
                    <p:embed/>
                    <p:pic>
                      <p:nvPicPr>
                        <p:cNvPr id="0" name="Object 14"/>
                        <p:cNvPicPr>
                          <a:picLocks noChangeAspect="1" noChangeArrowheads="1"/>
                        </p:cNvPicPr>
                        <p:nvPr/>
                      </p:nvPicPr>
                      <p:blipFill>
                        <a:blip r:embed="rId19">
                          <a:lum bright="-24000"/>
                        </a:blip>
                        <a:srcRect/>
                        <a:stretch>
                          <a:fillRect/>
                        </a:stretch>
                      </p:blipFill>
                      <p:spPr bwMode="auto">
                        <a:xfrm>
                          <a:off x="1202" y="2341"/>
                          <a:ext cx="895" cy="3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 name="动作按钮: 前进或下一项 1">
            <a:hlinkClick r:id="rId20" action="ppaction://hlinksldjump" highlightClick="1"/>
          </p:cNvPr>
          <p:cNvSpPr/>
          <p:nvPr/>
        </p:nvSpPr>
        <p:spPr>
          <a:xfrm>
            <a:off x="8172698" y="1784840"/>
            <a:ext cx="574997"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37218">
                                            <p:txEl>
                                              <p:pRg st="0" end="0"/>
                                            </p:txEl>
                                          </p:spTgt>
                                        </p:tgtEl>
                                        <p:attrNameLst>
                                          <p:attrName>style.visibility</p:attrName>
                                        </p:attrNameLst>
                                      </p:cBhvr>
                                      <p:to>
                                        <p:strVal val="visible"/>
                                      </p:to>
                                    </p:set>
                                    <p:anim calcmode="lin" valueType="num">
                                      <p:cBhvr additive="base">
                                        <p:cTn id="7" dur="500" fill="hold"/>
                                        <p:tgtEl>
                                          <p:spTgt spid="13721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721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37218">
                                            <p:txEl>
                                              <p:pRg st="1" end="1"/>
                                            </p:txEl>
                                          </p:spTgt>
                                        </p:tgtEl>
                                        <p:attrNameLst>
                                          <p:attrName>style.visibility</p:attrName>
                                        </p:attrNameLst>
                                      </p:cBhvr>
                                      <p:to>
                                        <p:strVal val="visible"/>
                                      </p:to>
                                    </p:set>
                                    <p:anim calcmode="lin" valueType="num">
                                      <p:cBhvr additive="base">
                                        <p:cTn id="13" dur="500" fill="hold"/>
                                        <p:tgtEl>
                                          <p:spTgt spid="13721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721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37220">
                                            <p:txEl>
                                              <p:pRg st="0" end="0"/>
                                            </p:txEl>
                                          </p:spTgt>
                                        </p:tgtEl>
                                        <p:attrNameLst>
                                          <p:attrName>style.visibility</p:attrName>
                                        </p:attrNameLst>
                                      </p:cBhvr>
                                      <p:to>
                                        <p:strVal val="visible"/>
                                      </p:to>
                                    </p:set>
                                    <p:anim calcmode="lin" valueType="num">
                                      <p:cBhvr additive="base">
                                        <p:cTn id="19" dur="500" fill="hold"/>
                                        <p:tgtEl>
                                          <p:spTgt spid="137220">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72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37221"/>
                                        </p:tgtEl>
                                        <p:attrNameLst>
                                          <p:attrName>style.visibility</p:attrName>
                                        </p:attrNameLst>
                                      </p:cBhvr>
                                      <p:to>
                                        <p:strVal val="visible"/>
                                      </p:to>
                                    </p:set>
                                    <p:anim calcmode="lin" valueType="num">
                                      <p:cBhvr additive="base">
                                        <p:cTn id="25" dur="500" fill="hold"/>
                                        <p:tgtEl>
                                          <p:spTgt spid="137221"/>
                                        </p:tgtEl>
                                        <p:attrNameLst>
                                          <p:attrName>ppt_x</p:attrName>
                                        </p:attrNameLst>
                                      </p:cBhvr>
                                      <p:tavLst>
                                        <p:tav tm="0">
                                          <p:val>
                                            <p:strVal val="#ppt_x"/>
                                          </p:val>
                                        </p:tav>
                                        <p:tav tm="100000">
                                          <p:val>
                                            <p:strVal val="#ppt_x"/>
                                          </p:val>
                                        </p:tav>
                                      </p:tavLst>
                                    </p:anim>
                                    <p:anim calcmode="lin" valueType="num">
                                      <p:cBhvr additive="base">
                                        <p:cTn id="26" dur="500" fill="hold"/>
                                        <p:tgtEl>
                                          <p:spTgt spid="137221"/>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37231"/>
                                        </p:tgtEl>
                                        <p:attrNameLst>
                                          <p:attrName>style.visibility</p:attrName>
                                        </p:attrNameLst>
                                      </p:cBhvr>
                                      <p:to>
                                        <p:strVal val="visible"/>
                                      </p:to>
                                    </p:set>
                                    <p:anim calcmode="lin" valueType="num">
                                      <p:cBhvr additive="base">
                                        <p:cTn id="31" dur="500" fill="hold"/>
                                        <p:tgtEl>
                                          <p:spTgt spid="137231"/>
                                        </p:tgtEl>
                                        <p:attrNameLst>
                                          <p:attrName>ppt_x</p:attrName>
                                        </p:attrNameLst>
                                      </p:cBhvr>
                                      <p:tavLst>
                                        <p:tav tm="0">
                                          <p:val>
                                            <p:strVal val="#ppt_x"/>
                                          </p:val>
                                        </p:tav>
                                        <p:tav tm="100000">
                                          <p:val>
                                            <p:strVal val="#ppt_x"/>
                                          </p:val>
                                        </p:tav>
                                      </p:tavLst>
                                    </p:anim>
                                    <p:anim calcmode="lin" valueType="num">
                                      <p:cBhvr additive="base">
                                        <p:cTn id="32" dur="500" fill="hold"/>
                                        <p:tgtEl>
                                          <p:spTgt spid="137231"/>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37219">
                                            <p:txEl>
                                              <p:pRg st="0" end="0"/>
                                            </p:txEl>
                                          </p:spTgt>
                                        </p:tgtEl>
                                        <p:attrNameLst>
                                          <p:attrName>style.visibility</p:attrName>
                                        </p:attrNameLst>
                                      </p:cBhvr>
                                      <p:to>
                                        <p:strVal val="visible"/>
                                      </p:to>
                                    </p:set>
                                    <p:anim calcmode="lin" valueType="num">
                                      <p:cBhvr additive="base">
                                        <p:cTn id="37" dur="500" fill="hold"/>
                                        <p:tgtEl>
                                          <p:spTgt spid="137219">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37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37219">
                                            <p:txEl>
                                              <p:pRg st="1" end="1"/>
                                            </p:txEl>
                                          </p:spTgt>
                                        </p:tgtEl>
                                        <p:attrNameLst>
                                          <p:attrName>style.visibility</p:attrName>
                                        </p:attrNameLst>
                                      </p:cBhvr>
                                      <p:to>
                                        <p:strVal val="visible"/>
                                      </p:to>
                                    </p:set>
                                    <p:anim calcmode="lin" valueType="num">
                                      <p:cBhvr additive="base">
                                        <p:cTn id="43" dur="500" fill="hold"/>
                                        <p:tgtEl>
                                          <p:spTgt spid="137219">
                                            <p:txEl>
                                              <p:pRg st="1" end="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37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137219">
                                            <p:txEl>
                                              <p:pRg st="2" end="2"/>
                                            </p:txEl>
                                          </p:spTgt>
                                        </p:tgtEl>
                                        <p:attrNameLst>
                                          <p:attrName>style.visibility</p:attrName>
                                        </p:attrNameLst>
                                      </p:cBhvr>
                                      <p:to>
                                        <p:strVal val="visible"/>
                                      </p:to>
                                    </p:set>
                                    <p:anim calcmode="lin" valueType="num">
                                      <p:cBhvr additive="base">
                                        <p:cTn id="49" dur="500" fill="hold"/>
                                        <p:tgtEl>
                                          <p:spTgt spid="137219">
                                            <p:txEl>
                                              <p:pRg st="2" end="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3721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3"/>
          <p:cNvSpPr>
            <a:spLocks noGrp="1"/>
          </p:cNvSpPr>
          <p:nvPr>
            <p:ph type="sldNum" sz="quarter" idx="12"/>
          </p:nvPr>
        </p:nvSpPr>
        <p:spPr/>
        <p:txBody>
          <a:bodyPr/>
          <a:lstStyle/>
          <a:p>
            <a:fld id="{6189DEF4-1E78-4549-A3ED-04ADDE2BAD25}" type="slidenum">
              <a:rPr lang="en-US" altLang="zh-CN"/>
              <a:pPr/>
              <a:t>112</a:t>
            </a:fld>
            <a:endParaRPr lang="en-US" altLang="zh-CN"/>
          </a:p>
        </p:txBody>
      </p:sp>
      <p:sp>
        <p:nvSpPr>
          <p:cNvPr id="134146" name="Rectangle 2"/>
          <p:cNvSpPr>
            <a:spLocks noChangeArrowheads="1"/>
          </p:cNvSpPr>
          <p:nvPr/>
        </p:nvSpPr>
        <p:spPr bwMode="auto">
          <a:xfrm>
            <a:off x="611188" y="1052513"/>
            <a:ext cx="2808287"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证明：</a:t>
            </a:r>
          </a:p>
        </p:txBody>
      </p:sp>
      <p:graphicFrame>
        <p:nvGraphicFramePr>
          <p:cNvPr id="134148" name="Object 4"/>
          <p:cNvGraphicFramePr>
            <a:graphicFrameLocks noChangeAspect="1"/>
          </p:cNvGraphicFramePr>
          <p:nvPr>
            <p:extLst>
              <p:ext uri="{D42A27DB-BD31-4B8C-83A1-F6EECF244321}">
                <p14:modId xmlns:p14="http://schemas.microsoft.com/office/powerpoint/2010/main" val="114079615"/>
              </p:ext>
            </p:extLst>
          </p:nvPr>
        </p:nvGraphicFramePr>
        <p:xfrm>
          <a:off x="2267744" y="1988840"/>
          <a:ext cx="4065587" cy="603250"/>
        </p:xfrm>
        <a:graphic>
          <a:graphicData uri="http://schemas.openxmlformats.org/presentationml/2006/ole">
            <mc:AlternateContent xmlns:mc="http://schemas.openxmlformats.org/markup-compatibility/2006">
              <mc:Choice xmlns:v="urn:schemas-microsoft-com:vml" Requires="v">
                <p:oleObj spid="_x0000_s134773" name="Equation" r:id="rId3" imgW="1714320" imgH="253800" progId="Equation.DSMT4">
                  <p:embed/>
                </p:oleObj>
              </mc:Choice>
              <mc:Fallback>
                <p:oleObj name="Equation" r:id="rId3" imgW="1714320" imgH="253800" progId="Equation.DSMT4">
                  <p:embed/>
                  <p:pic>
                    <p:nvPicPr>
                      <p:cNvPr id="0" name="Object 4"/>
                      <p:cNvPicPr>
                        <a:picLocks noChangeAspect="1" noChangeArrowheads="1"/>
                      </p:cNvPicPr>
                      <p:nvPr/>
                    </p:nvPicPr>
                    <p:blipFill>
                      <a:blip r:embed="rId4">
                        <a:lum bright="-56000"/>
                        <a:extLst>
                          <a:ext uri="{28A0092B-C50C-407E-A947-70E740481C1C}">
                            <a14:useLocalDpi xmlns:a14="http://schemas.microsoft.com/office/drawing/2010/main" val="0"/>
                          </a:ext>
                        </a:extLst>
                      </a:blip>
                      <a:srcRect/>
                      <a:stretch>
                        <a:fillRect/>
                      </a:stretch>
                    </p:blipFill>
                    <p:spPr bwMode="auto">
                      <a:xfrm>
                        <a:off x="2267744" y="1988840"/>
                        <a:ext cx="4065587" cy="6032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134149" name="Rectangle 5"/>
          <p:cNvSpPr>
            <a:spLocks noChangeArrowheads="1"/>
          </p:cNvSpPr>
          <p:nvPr/>
        </p:nvSpPr>
        <p:spPr bwMode="auto">
          <a:xfrm>
            <a:off x="705284" y="3140968"/>
            <a:ext cx="3095625"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dirty="0">
                <a:latin typeface="Times New Roman" pitchFamily="18" charset="0"/>
              </a:rPr>
              <a:t>所以  </a:t>
            </a:r>
          </a:p>
        </p:txBody>
      </p:sp>
      <p:sp>
        <p:nvSpPr>
          <p:cNvPr id="134153" name="Rectangle 9"/>
          <p:cNvSpPr>
            <a:spLocks noChangeArrowheads="1"/>
          </p:cNvSpPr>
          <p:nvPr/>
        </p:nvSpPr>
        <p:spPr bwMode="auto">
          <a:xfrm>
            <a:off x="900113" y="4005064"/>
            <a:ext cx="4679950"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dirty="0">
                <a:latin typeface="Times New Roman" pitchFamily="18" charset="0"/>
              </a:rPr>
              <a:t>故系统是移不变系统  </a:t>
            </a:r>
          </a:p>
        </p:txBody>
      </p:sp>
      <p:grpSp>
        <p:nvGrpSpPr>
          <p:cNvPr id="134154" name="Group 10"/>
          <p:cNvGrpSpPr>
            <a:grpSpLocks/>
          </p:cNvGrpSpPr>
          <p:nvPr/>
        </p:nvGrpSpPr>
        <p:grpSpPr bwMode="auto">
          <a:xfrm>
            <a:off x="395288" y="333375"/>
            <a:ext cx="8748712" cy="579438"/>
            <a:chOff x="249" y="210"/>
            <a:chExt cx="5511" cy="365"/>
          </a:xfrm>
        </p:grpSpPr>
        <p:sp>
          <p:nvSpPr>
            <p:cNvPr id="134155" name="Text Box 11"/>
            <p:cNvSpPr txBox="1">
              <a:spLocks noChangeArrowheads="1"/>
            </p:cNvSpPr>
            <p:nvPr/>
          </p:nvSpPr>
          <p:spPr bwMode="auto">
            <a:xfrm>
              <a:off x="249" y="210"/>
              <a:ext cx="5511"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a:latin typeface="Times New Roman" pitchFamily="18" charset="0"/>
                </a:rPr>
                <a:t>例</a:t>
              </a:r>
              <a:r>
                <a:rPr kumimoji="1" lang="en-US" altLang="zh-CN" sz="3200" b="1">
                  <a:latin typeface="Times New Roman" pitchFamily="18" charset="0"/>
                </a:rPr>
                <a:t>1-11      </a:t>
              </a:r>
              <a:r>
                <a:rPr kumimoji="1" lang="zh-CN" altLang="en-US" sz="3200" b="1">
                  <a:latin typeface="Times New Roman" pitchFamily="18" charset="0"/>
                </a:rPr>
                <a:t>证明                          是移不变系统。</a:t>
              </a:r>
            </a:p>
          </p:txBody>
        </p:sp>
        <p:graphicFrame>
          <p:nvGraphicFramePr>
            <p:cNvPr id="134156" name="Object 12"/>
            <p:cNvGraphicFramePr>
              <a:graphicFrameLocks noChangeAspect="1"/>
            </p:cNvGraphicFramePr>
            <p:nvPr/>
          </p:nvGraphicFramePr>
          <p:xfrm>
            <a:off x="2018" y="255"/>
            <a:ext cx="1537" cy="304"/>
          </p:xfrm>
          <a:graphic>
            <a:graphicData uri="http://schemas.openxmlformats.org/presentationml/2006/ole">
              <mc:AlternateContent xmlns:mc="http://schemas.openxmlformats.org/markup-compatibility/2006">
                <mc:Choice xmlns:v="urn:schemas-microsoft-com:vml" Requires="v">
                  <p:oleObj spid="_x0000_s134774" name="公式" r:id="rId5" imgW="1028520" imgH="203040" progId="Equation.3">
                    <p:embed/>
                  </p:oleObj>
                </mc:Choice>
                <mc:Fallback>
                  <p:oleObj name="公式" r:id="rId5" imgW="1028520" imgH="203040" progId="Equation.3">
                    <p:embed/>
                    <p:pic>
                      <p:nvPicPr>
                        <p:cNvPr id="0" name="Object 12"/>
                        <p:cNvPicPr>
                          <a:picLocks noChangeAspect="1" noChangeArrowheads="1"/>
                        </p:cNvPicPr>
                        <p:nvPr/>
                      </p:nvPicPr>
                      <p:blipFill>
                        <a:blip r:embed="rId6">
                          <a:lum bright="-56000"/>
                          <a:extLst>
                            <a:ext uri="{28A0092B-C50C-407E-A947-70E740481C1C}">
                              <a14:useLocalDpi xmlns:a14="http://schemas.microsoft.com/office/drawing/2010/main" val="0"/>
                            </a:ext>
                          </a:extLst>
                        </a:blip>
                        <a:srcRect/>
                        <a:stretch>
                          <a:fillRect/>
                        </a:stretch>
                      </p:blipFill>
                      <p:spPr bwMode="auto">
                        <a:xfrm>
                          <a:off x="2018" y="255"/>
                          <a:ext cx="1537" cy="304"/>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pSp>
      <p:graphicFrame>
        <p:nvGraphicFramePr>
          <p:cNvPr id="134157" name="Object 13"/>
          <p:cNvGraphicFramePr>
            <a:graphicFrameLocks noChangeAspect="1"/>
          </p:cNvGraphicFramePr>
          <p:nvPr>
            <p:extLst>
              <p:ext uri="{D42A27DB-BD31-4B8C-83A1-F6EECF244321}">
                <p14:modId xmlns:p14="http://schemas.microsoft.com/office/powerpoint/2010/main" val="4041635969"/>
              </p:ext>
            </p:extLst>
          </p:nvPr>
        </p:nvGraphicFramePr>
        <p:xfrm>
          <a:off x="2252310" y="1223963"/>
          <a:ext cx="3902075" cy="603250"/>
        </p:xfrm>
        <a:graphic>
          <a:graphicData uri="http://schemas.openxmlformats.org/presentationml/2006/ole">
            <mc:AlternateContent xmlns:mc="http://schemas.openxmlformats.org/markup-compatibility/2006">
              <mc:Choice xmlns:v="urn:schemas-microsoft-com:vml" Requires="v">
                <p:oleObj spid="_x0000_s134775" name="Equation" r:id="rId7" imgW="1650960" imgH="253800" progId="Equation.DSMT4">
                  <p:embed/>
                </p:oleObj>
              </mc:Choice>
              <mc:Fallback>
                <p:oleObj name="Equation" r:id="rId7" imgW="1650960" imgH="253800" progId="Equation.DSMT4">
                  <p:embed/>
                  <p:pic>
                    <p:nvPicPr>
                      <p:cNvPr id="0" name="Object 13"/>
                      <p:cNvPicPr>
                        <a:picLocks noChangeAspect="1" noChangeArrowheads="1"/>
                      </p:cNvPicPr>
                      <p:nvPr/>
                    </p:nvPicPr>
                    <p:blipFill>
                      <a:blip r:embed="rId8">
                        <a:lum bright="-56000"/>
                        <a:extLst>
                          <a:ext uri="{28A0092B-C50C-407E-A947-70E740481C1C}">
                            <a14:useLocalDpi xmlns:a14="http://schemas.microsoft.com/office/drawing/2010/main" val="0"/>
                          </a:ext>
                        </a:extLst>
                      </a:blip>
                      <a:srcRect/>
                      <a:stretch>
                        <a:fillRect/>
                      </a:stretch>
                    </p:blipFill>
                    <p:spPr bwMode="auto">
                      <a:xfrm>
                        <a:off x="2252310" y="1223963"/>
                        <a:ext cx="3902075" cy="6032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34158" name="Object 14"/>
          <p:cNvGraphicFramePr>
            <a:graphicFrameLocks noChangeAspect="1"/>
          </p:cNvGraphicFramePr>
          <p:nvPr>
            <p:extLst>
              <p:ext uri="{D42A27DB-BD31-4B8C-83A1-F6EECF244321}">
                <p14:modId xmlns:p14="http://schemas.microsoft.com/office/powerpoint/2010/main" val="3182456586"/>
              </p:ext>
            </p:extLst>
          </p:nvPr>
        </p:nvGraphicFramePr>
        <p:xfrm>
          <a:off x="2267744" y="2708920"/>
          <a:ext cx="3582987" cy="482600"/>
        </p:xfrm>
        <a:graphic>
          <a:graphicData uri="http://schemas.openxmlformats.org/presentationml/2006/ole">
            <mc:AlternateContent xmlns:mc="http://schemas.openxmlformats.org/markup-compatibility/2006">
              <mc:Choice xmlns:v="urn:schemas-microsoft-com:vml" Requires="v">
                <p:oleObj spid="_x0000_s134776" name="Equation" r:id="rId9" imgW="1511280" imgH="203040" progId="Equation.DSMT4">
                  <p:embed/>
                </p:oleObj>
              </mc:Choice>
              <mc:Fallback>
                <p:oleObj name="Equation" r:id="rId9" imgW="1511280" imgH="203040" progId="Equation.DSMT4">
                  <p:embed/>
                  <p:pic>
                    <p:nvPicPr>
                      <p:cNvPr id="0" name="Object 14"/>
                      <p:cNvPicPr>
                        <a:picLocks noChangeAspect="1" noChangeArrowheads="1"/>
                      </p:cNvPicPr>
                      <p:nvPr/>
                    </p:nvPicPr>
                    <p:blipFill>
                      <a:blip r:embed="rId10">
                        <a:lum bright="-56000"/>
                        <a:extLst>
                          <a:ext uri="{28A0092B-C50C-407E-A947-70E740481C1C}">
                            <a14:useLocalDpi xmlns:a14="http://schemas.microsoft.com/office/drawing/2010/main" val="0"/>
                          </a:ext>
                        </a:extLst>
                      </a:blip>
                      <a:srcRect/>
                      <a:stretch>
                        <a:fillRect/>
                      </a:stretch>
                    </p:blipFill>
                    <p:spPr bwMode="auto">
                      <a:xfrm>
                        <a:off x="2267744" y="2708920"/>
                        <a:ext cx="3582987" cy="4826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34159" name="Object 15"/>
          <p:cNvGraphicFramePr>
            <a:graphicFrameLocks noChangeAspect="1"/>
          </p:cNvGraphicFramePr>
          <p:nvPr>
            <p:extLst>
              <p:ext uri="{D42A27DB-BD31-4B8C-83A1-F6EECF244321}">
                <p14:modId xmlns:p14="http://schemas.microsoft.com/office/powerpoint/2010/main" val="3237327298"/>
              </p:ext>
            </p:extLst>
          </p:nvPr>
        </p:nvGraphicFramePr>
        <p:xfrm>
          <a:off x="2267744" y="3284984"/>
          <a:ext cx="3402013" cy="603250"/>
        </p:xfrm>
        <a:graphic>
          <a:graphicData uri="http://schemas.openxmlformats.org/presentationml/2006/ole">
            <mc:AlternateContent xmlns:mc="http://schemas.openxmlformats.org/markup-compatibility/2006">
              <mc:Choice xmlns:v="urn:schemas-microsoft-com:vml" Requires="v">
                <p:oleObj spid="_x0000_s134777" name="Equation" r:id="rId11" imgW="1434960" imgH="253800" progId="Equation.DSMT4">
                  <p:embed/>
                </p:oleObj>
              </mc:Choice>
              <mc:Fallback>
                <p:oleObj name="Equation" r:id="rId11" imgW="1434960" imgH="253800" progId="Equation.DSMT4">
                  <p:embed/>
                  <p:pic>
                    <p:nvPicPr>
                      <p:cNvPr id="0" name="Object 15"/>
                      <p:cNvPicPr>
                        <a:picLocks noChangeAspect="1" noChangeArrowheads="1"/>
                      </p:cNvPicPr>
                      <p:nvPr/>
                    </p:nvPicPr>
                    <p:blipFill>
                      <a:blip r:embed="rId12">
                        <a:lum bright="-56000"/>
                        <a:extLst>
                          <a:ext uri="{28A0092B-C50C-407E-A947-70E740481C1C}">
                            <a14:useLocalDpi xmlns:a14="http://schemas.microsoft.com/office/drawing/2010/main" val="0"/>
                          </a:ext>
                        </a:extLst>
                      </a:blip>
                      <a:srcRect/>
                      <a:stretch>
                        <a:fillRect/>
                      </a:stretch>
                    </p:blipFill>
                    <p:spPr bwMode="auto">
                      <a:xfrm>
                        <a:off x="2267744" y="3284984"/>
                        <a:ext cx="3402013" cy="6032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pSp>
        <p:nvGrpSpPr>
          <p:cNvPr id="2" name="组合 1"/>
          <p:cNvGrpSpPr/>
          <p:nvPr/>
        </p:nvGrpSpPr>
        <p:grpSpPr>
          <a:xfrm>
            <a:off x="755650" y="4653136"/>
            <a:ext cx="8208838" cy="2316166"/>
            <a:chOff x="755650" y="4730750"/>
            <a:chExt cx="8208838" cy="2316166"/>
          </a:xfrm>
        </p:grpSpPr>
        <p:sp>
          <p:nvSpPr>
            <p:cNvPr id="134163" name="Rectangle 19"/>
            <p:cNvSpPr>
              <a:spLocks noChangeArrowheads="1"/>
            </p:cNvSpPr>
            <p:nvPr/>
          </p:nvSpPr>
          <p:spPr bwMode="auto">
            <a:xfrm>
              <a:off x="755650" y="4886325"/>
              <a:ext cx="8208838" cy="2160591"/>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40000"/>
                </a:lnSpc>
                <a:buSzPct val="80000"/>
                <a:buFont typeface="Wingdings" pitchFamily="2" charset="2"/>
                <a:buNone/>
              </a:pPr>
              <a:r>
                <a:rPr kumimoji="1" lang="zh-CN" altLang="en-US" sz="3200" b="1" dirty="0">
                  <a:latin typeface="Times New Roman" pitchFamily="18" charset="0"/>
                </a:rPr>
                <a:t>例</a:t>
              </a:r>
              <a:r>
                <a:rPr kumimoji="1" lang="en-US" altLang="zh-CN" sz="3200" b="1" dirty="0" smtClean="0">
                  <a:latin typeface="Times New Roman" pitchFamily="18" charset="0"/>
                </a:rPr>
                <a:t>1-12</a:t>
              </a:r>
              <a:r>
                <a:rPr kumimoji="1" lang="zh-CN" altLang="en-US" sz="3200" b="1" dirty="0" smtClean="0">
                  <a:latin typeface="Times New Roman" pitchFamily="18" charset="0"/>
                </a:rPr>
                <a:t>：</a:t>
              </a:r>
              <a:r>
                <a:rPr kumimoji="1" lang="en-US" altLang="zh-CN" sz="3200" b="1" dirty="0" smtClean="0">
                  <a:latin typeface="Times New Roman" pitchFamily="18" charset="0"/>
                </a:rPr>
                <a:t>           </a:t>
              </a:r>
            </a:p>
            <a:p>
              <a:pPr>
                <a:lnSpc>
                  <a:spcPct val="140000"/>
                </a:lnSpc>
                <a:buSzPct val="80000"/>
                <a:buFont typeface="Wingdings" pitchFamily="2" charset="2"/>
                <a:buNone/>
              </a:pPr>
              <a:r>
                <a:rPr kumimoji="1" lang="en-US" altLang="zh-CN" sz="3200" b="1" dirty="0" smtClean="0">
                  <a:latin typeface="Times New Roman" pitchFamily="18" charset="0"/>
                </a:rPr>
                <a:t>    1-14</a:t>
              </a:r>
              <a:r>
                <a:rPr kumimoji="1" lang="zh-CN" altLang="en-US" sz="3200" b="1" dirty="0" smtClean="0">
                  <a:latin typeface="Times New Roman" pitchFamily="18" charset="0"/>
                </a:rPr>
                <a:t>：                                   </a:t>
              </a:r>
              <a:endParaRPr kumimoji="1" lang="en-US" altLang="zh-CN" sz="3200" b="1" dirty="0" smtClean="0">
                <a:latin typeface="Times New Roman" pitchFamily="18" charset="0"/>
              </a:endParaRPr>
            </a:p>
            <a:p>
              <a:pPr>
                <a:lnSpc>
                  <a:spcPct val="140000"/>
                </a:lnSpc>
                <a:buSzPct val="80000"/>
                <a:buFont typeface="Wingdings" pitchFamily="2" charset="2"/>
                <a:buNone/>
              </a:pPr>
              <a:r>
                <a:rPr kumimoji="1" lang="zh-CN" altLang="en-US" sz="3200" b="1" dirty="0" smtClean="0">
                  <a:latin typeface="Times New Roman" pitchFamily="18" charset="0"/>
                </a:rPr>
                <a:t>请</a:t>
              </a:r>
              <a:r>
                <a:rPr kumimoji="1" lang="zh-CN" altLang="en-US" sz="3200" b="1" dirty="0">
                  <a:latin typeface="Times New Roman" pitchFamily="18" charset="0"/>
                </a:rPr>
                <a:t>同学们自学  </a:t>
              </a:r>
            </a:p>
          </p:txBody>
        </p:sp>
        <p:graphicFrame>
          <p:nvGraphicFramePr>
            <p:cNvPr id="14" name="Object 15"/>
            <p:cNvGraphicFramePr>
              <a:graphicFrameLocks noChangeAspect="1"/>
            </p:cNvGraphicFramePr>
            <p:nvPr>
              <p:extLst>
                <p:ext uri="{D42A27DB-BD31-4B8C-83A1-F6EECF244321}">
                  <p14:modId xmlns:p14="http://schemas.microsoft.com/office/powerpoint/2010/main" val="126577921"/>
                </p:ext>
              </p:extLst>
            </p:nvPr>
          </p:nvGraphicFramePr>
          <p:xfrm>
            <a:off x="2820988" y="4730750"/>
            <a:ext cx="2438400" cy="1025525"/>
          </p:xfrm>
          <a:graphic>
            <a:graphicData uri="http://schemas.openxmlformats.org/presentationml/2006/ole">
              <mc:AlternateContent xmlns:mc="http://schemas.openxmlformats.org/markup-compatibility/2006">
                <mc:Choice xmlns:v="urn:schemas-microsoft-com:vml" Requires="v">
                  <p:oleObj spid="_x0000_s134778" name="Equation" r:id="rId13" imgW="1028520" imgH="431640" progId="Equation.DSMT4">
                    <p:embed/>
                  </p:oleObj>
                </mc:Choice>
                <mc:Fallback>
                  <p:oleObj name="Equation" r:id="rId13" imgW="1028520" imgH="431640" progId="Equation.DSMT4">
                    <p:embed/>
                    <p:pic>
                      <p:nvPicPr>
                        <p:cNvPr id="0" name=""/>
                        <p:cNvPicPr>
                          <a:picLocks noChangeAspect="1" noChangeArrowheads="1"/>
                        </p:cNvPicPr>
                        <p:nvPr/>
                      </p:nvPicPr>
                      <p:blipFill>
                        <a:blip r:embed="rId14">
                          <a:lum bright="-56000"/>
                        </a:blip>
                        <a:srcRect/>
                        <a:stretch>
                          <a:fillRect/>
                        </a:stretch>
                      </p:blipFill>
                      <p:spPr bwMode="auto">
                        <a:xfrm>
                          <a:off x="2820988" y="4730750"/>
                          <a:ext cx="2438400" cy="10255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5" name="Object 15"/>
            <p:cNvGraphicFramePr>
              <a:graphicFrameLocks noChangeAspect="1"/>
            </p:cNvGraphicFramePr>
            <p:nvPr>
              <p:extLst>
                <p:ext uri="{D42A27DB-BD31-4B8C-83A1-F6EECF244321}">
                  <p14:modId xmlns:p14="http://schemas.microsoft.com/office/powerpoint/2010/main" val="1374888740"/>
                </p:ext>
              </p:extLst>
            </p:nvPr>
          </p:nvGraphicFramePr>
          <p:xfrm>
            <a:off x="2253096" y="5733256"/>
            <a:ext cx="3973513" cy="512762"/>
          </p:xfrm>
          <a:graphic>
            <a:graphicData uri="http://schemas.openxmlformats.org/presentationml/2006/ole">
              <mc:AlternateContent xmlns:mc="http://schemas.openxmlformats.org/markup-compatibility/2006">
                <mc:Choice xmlns:v="urn:schemas-microsoft-com:vml" Requires="v">
                  <p:oleObj spid="_x0000_s134779" name="Equation" r:id="rId15" imgW="1676160" imgH="215640" progId="Equation.DSMT4">
                    <p:embed/>
                  </p:oleObj>
                </mc:Choice>
                <mc:Fallback>
                  <p:oleObj name="Equation" r:id="rId15" imgW="1676160" imgH="215640" progId="Equation.DSMT4">
                    <p:embed/>
                    <p:pic>
                      <p:nvPicPr>
                        <p:cNvPr id="0" name=""/>
                        <p:cNvPicPr>
                          <a:picLocks noChangeAspect="1" noChangeArrowheads="1"/>
                        </p:cNvPicPr>
                        <p:nvPr/>
                      </p:nvPicPr>
                      <p:blipFill>
                        <a:blip r:embed="rId16">
                          <a:lum bright="-56000"/>
                        </a:blip>
                        <a:srcRect/>
                        <a:stretch>
                          <a:fillRect/>
                        </a:stretch>
                      </p:blipFill>
                      <p:spPr bwMode="auto">
                        <a:xfrm>
                          <a:off x="2253096" y="5733256"/>
                          <a:ext cx="3973513" cy="51276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34154"/>
                                        </p:tgtEl>
                                        <p:attrNameLst>
                                          <p:attrName>style.visibility</p:attrName>
                                        </p:attrNameLst>
                                      </p:cBhvr>
                                      <p:to>
                                        <p:strVal val="visible"/>
                                      </p:to>
                                    </p:set>
                                    <p:anim calcmode="lin" valueType="num">
                                      <p:cBhvr additive="base">
                                        <p:cTn id="7" dur="500" fill="hold"/>
                                        <p:tgtEl>
                                          <p:spTgt spid="134154"/>
                                        </p:tgtEl>
                                        <p:attrNameLst>
                                          <p:attrName>ppt_x</p:attrName>
                                        </p:attrNameLst>
                                      </p:cBhvr>
                                      <p:tavLst>
                                        <p:tav tm="0">
                                          <p:val>
                                            <p:strVal val="#ppt_x"/>
                                          </p:val>
                                        </p:tav>
                                        <p:tav tm="100000">
                                          <p:val>
                                            <p:strVal val="#ppt_x"/>
                                          </p:val>
                                        </p:tav>
                                      </p:tavLst>
                                    </p:anim>
                                    <p:anim calcmode="lin" valueType="num">
                                      <p:cBhvr additive="base">
                                        <p:cTn id="8" dur="500" fill="hold"/>
                                        <p:tgtEl>
                                          <p:spTgt spid="13415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34146">
                                            <p:txEl>
                                              <p:pRg st="0" end="0"/>
                                            </p:txEl>
                                          </p:spTgt>
                                        </p:tgtEl>
                                        <p:attrNameLst>
                                          <p:attrName>style.visibility</p:attrName>
                                        </p:attrNameLst>
                                      </p:cBhvr>
                                      <p:to>
                                        <p:strVal val="visible"/>
                                      </p:to>
                                    </p:set>
                                    <p:anim calcmode="lin" valueType="num">
                                      <p:cBhvr additive="base">
                                        <p:cTn id="13" dur="500" fill="hold"/>
                                        <p:tgtEl>
                                          <p:spTgt spid="13414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414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34157"/>
                                        </p:tgtEl>
                                        <p:attrNameLst>
                                          <p:attrName>style.visibility</p:attrName>
                                        </p:attrNameLst>
                                      </p:cBhvr>
                                      <p:to>
                                        <p:strVal val="visible"/>
                                      </p:to>
                                    </p:set>
                                    <p:anim calcmode="lin" valueType="num">
                                      <p:cBhvr additive="base">
                                        <p:cTn id="19" dur="500" fill="hold"/>
                                        <p:tgtEl>
                                          <p:spTgt spid="134157"/>
                                        </p:tgtEl>
                                        <p:attrNameLst>
                                          <p:attrName>ppt_x</p:attrName>
                                        </p:attrNameLst>
                                      </p:cBhvr>
                                      <p:tavLst>
                                        <p:tav tm="0">
                                          <p:val>
                                            <p:strVal val="#ppt_x"/>
                                          </p:val>
                                        </p:tav>
                                        <p:tav tm="100000">
                                          <p:val>
                                            <p:strVal val="#ppt_x"/>
                                          </p:val>
                                        </p:tav>
                                      </p:tavLst>
                                    </p:anim>
                                    <p:anim calcmode="lin" valueType="num">
                                      <p:cBhvr additive="base">
                                        <p:cTn id="20" dur="500" fill="hold"/>
                                        <p:tgtEl>
                                          <p:spTgt spid="134157"/>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34148"/>
                                        </p:tgtEl>
                                        <p:attrNameLst>
                                          <p:attrName>style.visibility</p:attrName>
                                        </p:attrNameLst>
                                      </p:cBhvr>
                                      <p:to>
                                        <p:strVal val="visible"/>
                                      </p:to>
                                    </p:set>
                                    <p:anim calcmode="lin" valueType="num">
                                      <p:cBhvr additive="base">
                                        <p:cTn id="25" dur="500" fill="hold"/>
                                        <p:tgtEl>
                                          <p:spTgt spid="134148"/>
                                        </p:tgtEl>
                                        <p:attrNameLst>
                                          <p:attrName>ppt_x</p:attrName>
                                        </p:attrNameLst>
                                      </p:cBhvr>
                                      <p:tavLst>
                                        <p:tav tm="0">
                                          <p:val>
                                            <p:strVal val="#ppt_x"/>
                                          </p:val>
                                        </p:tav>
                                        <p:tav tm="100000">
                                          <p:val>
                                            <p:strVal val="#ppt_x"/>
                                          </p:val>
                                        </p:tav>
                                      </p:tavLst>
                                    </p:anim>
                                    <p:anim calcmode="lin" valueType="num">
                                      <p:cBhvr additive="base">
                                        <p:cTn id="26" dur="500" fill="hold"/>
                                        <p:tgtEl>
                                          <p:spTgt spid="134148"/>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34158"/>
                                        </p:tgtEl>
                                        <p:attrNameLst>
                                          <p:attrName>style.visibility</p:attrName>
                                        </p:attrNameLst>
                                      </p:cBhvr>
                                      <p:to>
                                        <p:strVal val="visible"/>
                                      </p:to>
                                    </p:set>
                                    <p:anim calcmode="lin" valueType="num">
                                      <p:cBhvr additive="base">
                                        <p:cTn id="31" dur="500" fill="hold"/>
                                        <p:tgtEl>
                                          <p:spTgt spid="134158"/>
                                        </p:tgtEl>
                                        <p:attrNameLst>
                                          <p:attrName>ppt_x</p:attrName>
                                        </p:attrNameLst>
                                      </p:cBhvr>
                                      <p:tavLst>
                                        <p:tav tm="0">
                                          <p:val>
                                            <p:strVal val="#ppt_x"/>
                                          </p:val>
                                        </p:tav>
                                        <p:tav tm="100000">
                                          <p:val>
                                            <p:strVal val="#ppt_x"/>
                                          </p:val>
                                        </p:tav>
                                      </p:tavLst>
                                    </p:anim>
                                    <p:anim calcmode="lin" valueType="num">
                                      <p:cBhvr additive="base">
                                        <p:cTn id="32" dur="500" fill="hold"/>
                                        <p:tgtEl>
                                          <p:spTgt spid="134158"/>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34149"/>
                                        </p:tgtEl>
                                        <p:attrNameLst>
                                          <p:attrName>style.visibility</p:attrName>
                                        </p:attrNameLst>
                                      </p:cBhvr>
                                      <p:to>
                                        <p:strVal val="visible"/>
                                      </p:to>
                                    </p:set>
                                    <p:anim calcmode="lin" valueType="num">
                                      <p:cBhvr additive="base">
                                        <p:cTn id="37" dur="500" fill="hold"/>
                                        <p:tgtEl>
                                          <p:spTgt spid="134149"/>
                                        </p:tgtEl>
                                        <p:attrNameLst>
                                          <p:attrName>ppt_x</p:attrName>
                                        </p:attrNameLst>
                                      </p:cBhvr>
                                      <p:tavLst>
                                        <p:tav tm="0">
                                          <p:val>
                                            <p:strVal val="#ppt_x"/>
                                          </p:val>
                                        </p:tav>
                                        <p:tav tm="100000">
                                          <p:val>
                                            <p:strVal val="#ppt_x"/>
                                          </p:val>
                                        </p:tav>
                                      </p:tavLst>
                                    </p:anim>
                                    <p:anim calcmode="lin" valueType="num">
                                      <p:cBhvr additive="base">
                                        <p:cTn id="38" dur="500" fill="hold"/>
                                        <p:tgtEl>
                                          <p:spTgt spid="134149"/>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34159"/>
                                        </p:tgtEl>
                                        <p:attrNameLst>
                                          <p:attrName>style.visibility</p:attrName>
                                        </p:attrNameLst>
                                      </p:cBhvr>
                                      <p:to>
                                        <p:strVal val="visible"/>
                                      </p:to>
                                    </p:set>
                                    <p:anim calcmode="lin" valueType="num">
                                      <p:cBhvr additive="base">
                                        <p:cTn id="43" dur="500" fill="hold"/>
                                        <p:tgtEl>
                                          <p:spTgt spid="134159"/>
                                        </p:tgtEl>
                                        <p:attrNameLst>
                                          <p:attrName>ppt_x</p:attrName>
                                        </p:attrNameLst>
                                      </p:cBhvr>
                                      <p:tavLst>
                                        <p:tav tm="0">
                                          <p:val>
                                            <p:strVal val="#ppt_x"/>
                                          </p:val>
                                        </p:tav>
                                        <p:tav tm="100000">
                                          <p:val>
                                            <p:strVal val="#ppt_x"/>
                                          </p:val>
                                        </p:tav>
                                      </p:tavLst>
                                    </p:anim>
                                    <p:anim calcmode="lin" valueType="num">
                                      <p:cBhvr additive="base">
                                        <p:cTn id="44" dur="500" fill="hold"/>
                                        <p:tgtEl>
                                          <p:spTgt spid="134159"/>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4153"/>
                                        </p:tgtEl>
                                        <p:attrNameLst>
                                          <p:attrName>style.visibility</p:attrName>
                                        </p:attrNameLst>
                                      </p:cBhvr>
                                      <p:to>
                                        <p:strVal val="visible"/>
                                      </p:to>
                                    </p:set>
                                    <p:anim calcmode="lin" valueType="num">
                                      <p:cBhvr additive="base">
                                        <p:cTn id="49" dur="500" fill="hold"/>
                                        <p:tgtEl>
                                          <p:spTgt spid="134153"/>
                                        </p:tgtEl>
                                        <p:attrNameLst>
                                          <p:attrName>ppt_x</p:attrName>
                                        </p:attrNameLst>
                                      </p:cBhvr>
                                      <p:tavLst>
                                        <p:tav tm="0">
                                          <p:val>
                                            <p:strVal val="#ppt_x"/>
                                          </p:val>
                                        </p:tav>
                                        <p:tav tm="100000">
                                          <p:val>
                                            <p:strVal val="#ppt_x"/>
                                          </p:val>
                                        </p:tav>
                                      </p:tavLst>
                                    </p:anim>
                                    <p:anim calcmode="lin" valueType="num">
                                      <p:cBhvr additive="base">
                                        <p:cTn id="50" dur="500" fill="hold"/>
                                        <p:tgtEl>
                                          <p:spTgt spid="134153"/>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ppt_x"/>
                                          </p:val>
                                        </p:tav>
                                        <p:tav tm="100000">
                                          <p:val>
                                            <p:strVal val="#ppt_x"/>
                                          </p:val>
                                        </p:tav>
                                      </p:tavLst>
                                    </p:anim>
                                    <p:anim calcmode="lin" valueType="num">
                                      <p:cBhvr additive="base">
                                        <p:cTn id="5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9" grpId="0"/>
      <p:bldP spid="134153"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灯片编号占位符 3"/>
          <p:cNvSpPr>
            <a:spLocks noGrp="1"/>
          </p:cNvSpPr>
          <p:nvPr>
            <p:ph type="sldNum" sz="quarter" idx="12"/>
          </p:nvPr>
        </p:nvSpPr>
        <p:spPr/>
        <p:txBody>
          <a:bodyPr/>
          <a:lstStyle/>
          <a:p>
            <a:fld id="{B4101FF5-0FE6-4C6A-B808-D0264164D084}" type="slidenum">
              <a:rPr lang="en-US" altLang="zh-CN"/>
              <a:pPr/>
              <a:t>113</a:t>
            </a:fld>
            <a:endParaRPr lang="en-US" altLang="zh-CN"/>
          </a:p>
        </p:txBody>
      </p:sp>
      <p:sp>
        <p:nvSpPr>
          <p:cNvPr id="135170" name="Rectangle 2"/>
          <p:cNvSpPr>
            <a:spLocks noChangeArrowheads="1"/>
          </p:cNvSpPr>
          <p:nvPr/>
        </p:nvSpPr>
        <p:spPr bwMode="auto">
          <a:xfrm>
            <a:off x="323850" y="1412875"/>
            <a:ext cx="2808288"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解：</a:t>
            </a:r>
          </a:p>
        </p:txBody>
      </p:sp>
      <p:sp>
        <p:nvSpPr>
          <p:cNvPr id="135172" name="Rectangle 4"/>
          <p:cNvSpPr>
            <a:spLocks noChangeArrowheads="1"/>
          </p:cNvSpPr>
          <p:nvPr/>
        </p:nvSpPr>
        <p:spPr bwMode="auto">
          <a:xfrm>
            <a:off x="1258888" y="1557338"/>
            <a:ext cx="7058025"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（方法 </a:t>
            </a:r>
            <a:r>
              <a:rPr kumimoji="1" lang="en-US" altLang="zh-CN" sz="3200" b="1">
                <a:latin typeface="Times New Roman" pitchFamily="18" charset="0"/>
              </a:rPr>
              <a:t>1</a:t>
            </a:r>
            <a:r>
              <a:rPr kumimoji="1" lang="zh-CN" altLang="en-US" sz="3200" b="1">
                <a:latin typeface="Times New Roman" pitchFamily="18" charset="0"/>
              </a:rPr>
              <a:t>）找到反例不满足移不变性质</a:t>
            </a:r>
          </a:p>
        </p:txBody>
      </p:sp>
      <p:sp>
        <p:nvSpPr>
          <p:cNvPr id="135173" name="Rectangle 5"/>
          <p:cNvSpPr>
            <a:spLocks noChangeArrowheads="1"/>
          </p:cNvSpPr>
          <p:nvPr/>
        </p:nvSpPr>
        <p:spPr bwMode="auto">
          <a:xfrm>
            <a:off x="1187450" y="2276475"/>
            <a:ext cx="2305050"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设输入为  </a:t>
            </a:r>
          </a:p>
        </p:txBody>
      </p:sp>
      <p:sp>
        <p:nvSpPr>
          <p:cNvPr id="135175" name="Text Box 7"/>
          <p:cNvSpPr txBox="1">
            <a:spLocks noChangeArrowheads="1"/>
          </p:cNvSpPr>
          <p:nvPr/>
        </p:nvSpPr>
        <p:spPr bwMode="auto">
          <a:xfrm>
            <a:off x="395288" y="333375"/>
            <a:ext cx="8748712" cy="1163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20000"/>
              </a:spcBef>
            </a:pPr>
            <a:r>
              <a:rPr kumimoji="1" lang="zh-CN" altLang="en-US" sz="3200" b="1">
                <a:latin typeface="Times New Roman" pitchFamily="18" charset="0"/>
              </a:rPr>
              <a:t>例</a:t>
            </a:r>
            <a:r>
              <a:rPr kumimoji="1" lang="en-US" altLang="zh-CN" sz="3200" b="1">
                <a:latin typeface="Times New Roman" pitchFamily="18" charset="0"/>
              </a:rPr>
              <a:t>1-13  </a:t>
            </a:r>
            <a:r>
              <a:rPr kumimoji="1" lang="zh-CN" altLang="en-US" sz="3200" b="1">
                <a:latin typeface="Times New Roman" pitchFamily="18" charset="0"/>
              </a:rPr>
              <a:t>设　　　　　　，讨论该系统是否</a:t>
            </a:r>
          </a:p>
          <a:p>
            <a:pPr>
              <a:spcBef>
                <a:spcPct val="20000"/>
              </a:spcBef>
            </a:pPr>
            <a:r>
              <a:rPr kumimoji="1" lang="zh-CN" altLang="en-US" sz="3200" b="1">
                <a:latin typeface="Times New Roman" pitchFamily="18" charset="0"/>
              </a:rPr>
              <a:t>　　　为移不变系统。</a:t>
            </a:r>
          </a:p>
        </p:txBody>
      </p:sp>
      <p:graphicFrame>
        <p:nvGraphicFramePr>
          <p:cNvPr id="135176" name="Object 8"/>
          <p:cNvGraphicFramePr>
            <a:graphicFrameLocks noChangeAspect="1"/>
          </p:cNvGraphicFramePr>
          <p:nvPr/>
        </p:nvGraphicFramePr>
        <p:xfrm>
          <a:off x="2411413" y="404813"/>
          <a:ext cx="1927225" cy="482600"/>
        </p:xfrm>
        <a:graphic>
          <a:graphicData uri="http://schemas.openxmlformats.org/presentationml/2006/ole">
            <mc:AlternateContent xmlns:mc="http://schemas.openxmlformats.org/markup-compatibility/2006">
              <mc:Choice xmlns:v="urn:schemas-microsoft-com:vml" Requires="v">
                <p:oleObj spid="_x0000_s135826" name="Equation" r:id="rId3" imgW="812520" imgH="203040" progId="Equation.DSMT4">
                  <p:embed/>
                </p:oleObj>
              </mc:Choice>
              <mc:Fallback>
                <p:oleObj name="Equation" r:id="rId3" imgW="812520" imgH="203040" progId="Equation.DSMT4">
                  <p:embed/>
                  <p:pic>
                    <p:nvPicPr>
                      <p:cNvPr id="0" name="Object 8"/>
                      <p:cNvPicPr>
                        <a:picLocks noChangeAspect="1" noChangeArrowheads="1"/>
                      </p:cNvPicPr>
                      <p:nvPr/>
                    </p:nvPicPr>
                    <p:blipFill>
                      <a:blip r:embed="rId4">
                        <a:lum bright="-50000"/>
                        <a:extLst>
                          <a:ext uri="{28A0092B-C50C-407E-A947-70E740481C1C}">
                            <a14:useLocalDpi xmlns:a14="http://schemas.microsoft.com/office/drawing/2010/main" val="0"/>
                          </a:ext>
                        </a:extLst>
                      </a:blip>
                      <a:srcRect/>
                      <a:stretch>
                        <a:fillRect/>
                      </a:stretch>
                    </p:blipFill>
                    <p:spPr bwMode="auto">
                      <a:xfrm>
                        <a:off x="2411413" y="404813"/>
                        <a:ext cx="1927225" cy="4826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35178" name="Object 10"/>
          <p:cNvGraphicFramePr>
            <a:graphicFrameLocks noChangeAspect="1"/>
          </p:cNvGraphicFramePr>
          <p:nvPr/>
        </p:nvGraphicFramePr>
        <p:xfrm>
          <a:off x="3635375" y="2492375"/>
          <a:ext cx="1836738" cy="542925"/>
        </p:xfrm>
        <a:graphic>
          <a:graphicData uri="http://schemas.openxmlformats.org/presentationml/2006/ole">
            <mc:AlternateContent xmlns:mc="http://schemas.openxmlformats.org/markup-compatibility/2006">
              <mc:Choice xmlns:v="urn:schemas-microsoft-com:vml" Requires="v">
                <p:oleObj spid="_x0000_s135827" name="Equation" r:id="rId5" imgW="774360" imgH="228600" progId="Equation.DSMT4">
                  <p:embed/>
                </p:oleObj>
              </mc:Choice>
              <mc:Fallback>
                <p:oleObj name="Equation" r:id="rId5" imgW="774360" imgH="228600" progId="Equation.DSMT4">
                  <p:embed/>
                  <p:pic>
                    <p:nvPicPr>
                      <p:cNvPr id="0" name="Object 10"/>
                      <p:cNvPicPr>
                        <a:picLocks noChangeAspect="1" noChangeArrowheads="1"/>
                      </p:cNvPicPr>
                      <p:nvPr/>
                    </p:nvPicPr>
                    <p:blipFill>
                      <a:blip r:embed="rId6">
                        <a:lum bright="-50000"/>
                        <a:extLst>
                          <a:ext uri="{28A0092B-C50C-407E-A947-70E740481C1C}">
                            <a14:useLocalDpi xmlns:a14="http://schemas.microsoft.com/office/drawing/2010/main" val="0"/>
                          </a:ext>
                        </a:extLst>
                      </a:blip>
                      <a:srcRect/>
                      <a:stretch>
                        <a:fillRect/>
                      </a:stretch>
                    </p:blipFill>
                    <p:spPr bwMode="auto">
                      <a:xfrm>
                        <a:off x="3635375" y="2492375"/>
                        <a:ext cx="1836738" cy="5429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35181" name="Object 13"/>
          <p:cNvGraphicFramePr>
            <a:graphicFrameLocks noChangeAspect="1"/>
          </p:cNvGraphicFramePr>
          <p:nvPr>
            <p:extLst>
              <p:ext uri="{D42A27DB-BD31-4B8C-83A1-F6EECF244321}">
                <p14:modId xmlns:p14="http://schemas.microsoft.com/office/powerpoint/2010/main" val="2463563730"/>
              </p:ext>
            </p:extLst>
          </p:nvPr>
        </p:nvGraphicFramePr>
        <p:xfrm>
          <a:off x="3419475" y="3141663"/>
          <a:ext cx="4065588" cy="603250"/>
        </p:xfrm>
        <a:graphic>
          <a:graphicData uri="http://schemas.openxmlformats.org/presentationml/2006/ole">
            <mc:AlternateContent xmlns:mc="http://schemas.openxmlformats.org/markup-compatibility/2006">
              <mc:Choice xmlns:v="urn:schemas-microsoft-com:vml" Requires="v">
                <p:oleObj spid="_x0000_s135828" name="Equation" r:id="rId7" imgW="1714320" imgH="253800" progId="Equation.DSMT4">
                  <p:embed/>
                </p:oleObj>
              </mc:Choice>
              <mc:Fallback>
                <p:oleObj name="Equation" r:id="rId7" imgW="1714320" imgH="253800" progId="Equation.DSMT4">
                  <p:embed/>
                  <p:pic>
                    <p:nvPicPr>
                      <p:cNvPr id="0" name="Object 13"/>
                      <p:cNvPicPr>
                        <a:picLocks noChangeAspect="1" noChangeArrowheads="1"/>
                      </p:cNvPicPr>
                      <p:nvPr/>
                    </p:nvPicPr>
                    <p:blipFill>
                      <a:blip r:embed="rId8">
                        <a:lum bright="-50000"/>
                      </a:blip>
                      <a:srcRect/>
                      <a:stretch>
                        <a:fillRect/>
                      </a:stretch>
                    </p:blipFill>
                    <p:spPr bwMode="auto">
                      <a:xfrm>
                        <a:off x="3419475" y="3141663"/>
                        <a:ext cx="4065588" cy="6032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135182" name="Rectangle 14"/>
          <p:cNvSpPr>
            <a:spLocks noChangeArrowheads="1"/>
          </p:cNvSpPr>
          <p:nvPr/>
        </p:nvSpPr>
        <p:spPr bwMode="auto">
          <a:xfrm>
            <a:off x="1155700" y="3068638"/>
            <a:ext cx="1871663"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输出为  </a:t>
            </a:r>
          </a:p>
        </p:txBody>
      </p:sp>
      <p:sp>
        <p:nvSpPr>
          <p:cNvPr id="135183" name="Rectangle 15"/>
          <p:cNvSpPr>
            <a:spLocks noChangeArrowheads="1"/>
          </p:cNvSpPr>
          <p:nvPr/>
        </p:nvSpPr>
        <p:spPr bwMode="auto">
          <a:xfrm>
            <a:off x="1258888" y="3716338"/>
            <a:ext cx="1871662"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而  </a:t>
            </a:r>
          </a:p>
        </p:txBody>
      </p:sp>
      <p:graphicFrame>
        <p:nvGraphicFramePr>
          <p:cNvPr id="135184" name="Object 16"/>
          <p:cNvGraphicFramePr>
            <a:graphicFrameLocks noChangeAspect="1"/>
          </p:cNvGraphicFramePr>
          <p:nvPr/>
        </p:nvGraphicFramePr>
        <p:xfrm>
          <a:off x="3419475" y="3860800"/>
          <a:ext cx="3824288" cy="542925"/>
        </p:xfrm>
        <a:graphic>
          <a:graphicData uri="http://schemas.openxmlformats.org/presentationml/2006/ole">
            <mc:AlternateContent xmlns:mc="http://schemas.openxmlformats.org/markup-compatibility/2006">
              <mc:Choice xmlns:v="urn:schemas-microsoft-com:vml" Requires="v">
                <p:oleObj spid="_x0000_s135829" name="Equation" r:id="rId9" imgW="1612800" imgH="228600" progId="Equation.DSMT4">
                  <p:embed/>
                </p:oleObj>
              </mc:Choice>
              <mc:Fallback>
                <p:oleObj name="Equation" r:id="rId9" imgW="1612800" imgH="228600" progId="Equation.DSMT4">
                  <p:embed/>
                  <p:pic>
                    <p:nvPicPr>
                      <p:cNvPr id="0" name="Object 16"/>
                      <p:cNvPicPr>
                        <a:picLocks noChangeAspect="1" noChangeArrowheads="1"/>
                      </p:cNvPicPr>
                      <p:nvPr/>
                    </p:nvPicPr>
                    <p:blipFill>
                      <a:blip r:embed="rId10">
                        <a:lum bright="-50000"/>
                        <a:extLst>
                          <a:ext uri="{28A0092B-C50C-407E-A947-70E740481C1C}">
                            <a14:useLocalDpi xmlns:a14="http://schemas.microsoft.com/office/drawing/2010/main" val="0"/>
                          </a:ext>
                        </a:extLst>
                      </a:blip>
                      <a:srcRect/>
                      <a:stretch>
                        <a:fillRect/>
                      </a:stretch>
                    </p:blipFill>
                    <p:spPr bwMode="auto">
                      <a:xfrm>
                        <a:off x="3419475" y="3860800"/>
                        <a:ext cx="3824288" cy="5429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135185" name="Rectangle 17"/>
          <p:cNvSpPr>
            <a:spLocks noChangeArrowheads="1"/>
          </p:cNvSpPr>
          <p:nvPr/>
        </p:nvSpPr>
        <p:spPr bwMode="auto">
          <a:xfrm>
            <a:off x="1187450" y="4437063"/>
            <a:ext cx="1871663"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输出为  </a:t>
            </a:r>
          </a:p>
        </p:txBody>
      </p:sp>
      <p:graphicFrame>
        <p:nvGraphicFramePr>
          <p:cNvPr id="135186" name="Object 18"/>
          <p:cNvGraphicFramePr>
            <a:graphicFrameLocks noChangeAspect="1"/>
          </p:cNvGraphicFramePr>
          <p:nvPr/>
        </p:nvGraphicFramePr>
        <p:xfrm>
          <a:off x="3348038" y="4581525"/>
          <a:ext cx="5600700" cy="603250"/>
        </p:xfrm>
        <a:graphic>
          <a:graphicData uri="http://schemas.openxmlformats.org/presentationml/2006/ole">
            <mc:AlternateContent xmlns:mc="http://schemas.openxmlformats.org/markup-compatibility/2006">
              <mc:Choice xmlns:v="urn:schemas-microsoft-com:vml" Requires="v">
                <p:oleObj spid="_x0000_s135830" name="Equation" r:id="rId11" imgW="2361960" imgH="253800" progId="Equation.DSMT4">
                  <p:embed/>
                </p:oleObj>
              </mc:Choice>
              <mc:Fallback>
                <p:oleObj name="Equation" r:id="rId11" imgW="2361960" imgH="253800" progId="Equation.DSMT4">
                  <p:embed/>
                  <p:pic>
                    <p:nvPicPr>
                      <p:cNvPr id="0" name="Object 18"/>
                      <p:cNvPicPr>
                        <a:picLocks noChangeAspect="1" noChangeArrowheads="1"/>
                      </p:cNvPicPr>
                      <p:nvPr/>
                    </p:nvPicPr>
                    <p:blipFill>
                      <a:blip r:embed="rId12">
                        <a:lum bright="-50000"/>
                        <a:extLst>
                          <a:ext uri="{28A0092B-C50C-407E-A947-70E740481C1C}">
                            <a14:useLocalDpi xmlns:a14="http://schemas.microsoft.com/office/drawing/2010/main" val="0"/>
                          </a:ext>
                        </a:extLst>
                      </a:blip>
                      <a:srcRect/>
                      <a:stretch>
                        <a:fillRect/>
                      </a:stretch>
                    </p:blipFill>
                    <p:spPr bwMode="auto">
                      <a:xfrm>
                        <a:off x="3348038" y="4581525"/>
                        <a:ext cx="5600700" cy="6032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35187" name="Object 19"/>
          <p:cNvGraphicFramePr>
            <a:graphicFrameLocks noChangeAspect="1"/>
          </p:cNvGraphicFramePr>
          <p:nvPr/>
        </p:nvGraphicFramePr>
        <p:xfrm>
          <a:off x="3276600" y="5300663"/>
          <a:ext cx="2439988" cy="542925"/>
        </p:xfrm>
        <a:graphic>
          <a:graphicData uri="http://schemas.openxmlformats.org/presentationml/2006/ole">
            <mc:AlternateContent xmlns:mc="http://schemas.openxmlformats.org/markup-compatibility/2006">
              <mc:Choice xmlns:v="urn:schemas-microsoft-com:vml" Requires="v">
                <p:oleObj spid="_x0000_s135831" name="Equation" r:id="rId13" imgW="1028520" imgH="228600" progId="Equation.DSMT4">
                  <p:embed/>
                </p:oleObj>
              </mc:Choice>
              <mc:Fallback>
                <p:oleObj name="Equation" r:id="rId13" imgW="1028520" imgH="228600" progId="Equation.DSMT4">
                  <p:embed/>
                  <p:pic>
                    <p:nvPicPr>
                      <p:cNvPr id="0" name="Object 19"/>
                      <p:cNvPicPr>
                        <a:picLocks noChangeAspect="1" noChangeArrowheads="1"/>
                      </p:cNvPicPr>
                      <p:nvPr/>
                    </p:nvPicPr>
                    <p:blipFill>
                      <a:blip r:embed="rId14">
                        <a:lum bright="-50000"/>
                        <a:extLst>
                          <a:ext uri="{28A0092B-C50C-407E-A947-70E740481C1C}">
                            <a14:useLocalDpi xmlns:a14="http://schemas.microsoft.com/office/drawing/2010/main" val="0"/>
                          </a:ext>
                        </a:extLst>
                      </a:blip>
                      <a:srcRect/>
                      <a:stretch>
                        <a:fillRect/>
                      </a:stretch>
                    </p:blipFill>
                    <p:spPr bwMode="auto">
                      <a:xfrm>
                        <a:off x="3276600" y="5300663"/>
                        <a:ext cx="2439988" cy="5429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135188" name="Rectangle 20"/>
          <p:cNvSpPr>
            <a:spLocks noChangeArrowheads="1"/>
          </p:cNvSpPr>
          <p:nvPr/>
        </p:nvSpPr>
        <p:spPr bwMode="auto">
          <a:xfrm>
            <a:off x="1187450" y="5084763"/>
            <a:ext cx="1871663"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有  </a:t>
            </a:r>
          </a:p>
        </p:txBody>
      </p:sp>
      <p:sp>
        <p:nvSpPr>
          <p:cNvPr id="135189" name="Rectangle 21"/>
          <p:cNvSpPr>
            <a:spLocks noChangeArrowheads="1"/>
          </p:cNvSpPr>
          <p:nvPr/>
        </p:nvSpPr>
        <p:spPr bwMode="auto">
          <a:xfrm>
            <a:off x="1187450" y="5876925"/>
            <a:ext cx="6913563"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故，系统不是移不变系统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5175"/>
                                        </p:tgtEl>
                                        <p:attrNameLst>
                                          <p:attrName>style.visibility</p:attrName>
                                        </p:attrNameLst>
                                      </p:cBhvr>
                                      <p:to>
                                        <p:strVal val="visible"/>
                                      </p:to>
                                    </p:set>
                                    <p:anim calcmode="lin" valueType="num">
                                      <p:cBhvr additive="base">
                                        <p:cTn id="7" dur="500" fill="hold"/>
                                        <p:tgtEl>
                                          <p:spTgt spid="135175"/>
                                        </p:tgtEl>
                                        <p:attrNameLst>
                                          <p:attrName>ppt_x</p:attrName>
                                        </p:attrNameLst>
                                      </p:cBhvr>
                                      <p:tavLst>
                                        <p:tav tm="0">
                                          <p:val>
                                            <p:strVal val="#ppt_x"/>
                                          </p:val>
                                        </p:tav>
                                        <p:tav tm="100000">
                                          <p:val>
                                            <p:strVal val="#ppt_x"/>
                                          </p:val>
                                        </p:tav>
                                      </p:tavLst>
                                    </p:anim>
                                    <p:anim calcmode="lin" valueType="num">
                                      <p:cBhvr additive="base">
                                        <p:cTn id="8" dur="500" fill="hold"/>
                                        <p:tgtEl>
                                          <p:spTgt spid="13517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5176"/>
                                        </p:tgtEl>
                                        <p:attrNameLst>
                                          <p:attrName>style.visibility</p:attrName>
                                        </p:attrNameLst>
                                      </p:cBhvr>
                                      <p:to>
                                        <p:strVal val="visible"/>
                                      </p:to>
                                    </p:set>
                                    <p:anim calcmode="lin" valueType="num">
                                      <p:cBhvr additive="base">
                                        <p:cTn id="11" dur="500" fill="hold"/>
                                        <p:tgtEl>
                                          <p:spTgt spid="135176"/>
                                        </p:tgtEl>
                                        <p:attrNameLst>
                                          <p:attrName>ppt_x</p:attrName>
                                        </p:attrNameLst>
                                      </p:cBhvr>
                                      <p:tavLst>
                                        <p:tav tm="0">
                                          <p:val>
                                            <p:strVal val="#ppt_x"/>
                                          </p:val>
                                        </p:tav>
                                        <p:tav tm="100000">
                                          <p:val>
                                            <p:strVal val="#ppt_x"/>
                                          </p:val>
                                        </p:tav>
                                      </p:tavLst>
                                    </p:anim>
                                    <p:anim calcmode="lin" valueType="num">
                                      <p:cBhvr additive="base">
                                        <p:cTn id="12" dur="500" fill="hold"/>
                                        <p:tgtEl>
                                          <p:spTgt spid="135176"/>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135170">
                                            <p:txEl>
                                              <p:pRg st="0" end="0"/>
                                            </p:txEl>
                                          </p:spTgt>
                                        </p:tgtEl>
                                        <p:attrNameLst>
                                          <p:attrName>style.visibility</p:attrName>
                                        </p:attrNameLst>
                                      </p:cBhvr>
                                      <p:to>
                                        <p:strVal val="visible"/>
                                      </p:to>
                                    </p:set>
                                    <p:anim calcmode="lin" valueType="num">
                                      <p:cBhvr additive="base">
                                        <p:cTn id="17" dur="500" fill="hold"/>
                                        <p:tgtEl>
                                          <p:spTgt spid="135170">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3517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35172"/>
                                        </p:tgtEl>
                                        <p:attrNameLst>
                                          <p:attrName>style.visibility</p:attrName>
                                        </p:attrNameLst>
                                      </p:cBhvr>
                                      <p:to>
                                        <p:strVal val="visible"/>
                                      </p:to>
                                    </p:set>
                                    <p:anim calcmode="lin" valueType="num">
                                      <p:cBhvr additive="base">
                                        <p:cTn id="23" dur="500" fill="hold"/>
                                        <p:tgtEl>
                                          <p:spTgt spid="135172"/>
                                        </p:tgtEl>
                                        <p:attrNameLst>
                                          <p:attrName>ppt_x</p:attrName>
                                        </p:attrNameLst>
                                      </p:cBhvr>
                                      <p:tavLst>
                                        <p:tav tm="0">
                                          <p:val>
                                            <p:strVal val="#ppt_x"/>
                                          </p:val>
                                        </p:tav>
                                        <p:tav tm="100000">
                                          <p:val>
                                            <p:strVal val="#ppt_x"/>
                                          </p:val>
                                        </p:tav>
                                      </p:tavLst>
                                    </p:anim>
                                    <p:anim calcmode="lin" valueType="num">
                                      <p:cBhvr additive="base">
                                        <p:cTn id="24" dur="500" fill="hold"/>
                                        <p:tgtEl>
                                          <p:spTgt spid="135172"/>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35173"/>
                                        </p:tgtEl>
                                        <p:attrNameLst>
                                          <p:attrName>style.visibility</p:attrName>
                                        </p:attrNameLst>
                                      </p:cBhvr>
                                      <p:to>
                                        <p:strVal val="visible"/>
                                      </p:to>
                                    </p:set>
                                    <p:anim calcmode="lin" valueType="num">
                                      <p:cBhvr additive="base">
                                        <p:cTn id="29" dur="500" fill="hold"/>
                                        <p:tgtEl>
                                          <p:spTgt spid="135173"/>
                                        </p:tgtEl>
                                        <p:attrNameLst>
                                          <p:attrName>ppt_x</p:attrName>
                                        </p:attrNameLst>
                                      </p:cBhvr>
                                      <p:tavLst>
                                        <p:tav tm="0">
                                          <p:val>
                                            <p:strVal val="#ppt_x"/>
                                          </p:val>
                                        </p:tav>
                                        <p:tav tm="100000">
                                          <p:val>
                                            <p:strVal val="#ppt_x"/>
                                          </p:val>
                                        </p:tav>
                                      </p:tavLst>
                                    </p:anim>
                                    <p:anim calcmode="lin" valueType="num">
                                      <p:cBhvr additive="base">
                                        <p:cTn id="30" dur="500" fill="hold"/>
                                        <p:tgtEl>
                                          <p:spTgt spid="135173"/>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135178"/>
                                        </p:tgtEl>
                                        <p:attrNameLst>
                                          <p:attrName>style.visibility</p:attrName>
                                        </p:attrNameLst>
                                      </p:cBhvr>
                                      <p:to>
                                        <p:strVal val="visible"/>
                                      </p:to>
                                    </p:set>
                                    <p:anim calcmode="lin" valueType="num">
                                      <p:cBhvr additive="base">
                                        <p:cTn id="35" dur="500" fill="hold"/>
                                        <p:tgtEl>
                                          <p:spTgt spid="135178"/>
                                        </p:tgtEl>
                                        <p:attrNameLst>
                                          <p:attrName>ppt_x</p:attrName>
                                        </p:attrNameLst>
                                      </p:cBhvr>
                                      <p:tavLst>
                                        <p:tav tm="0">
                                          <p:val>
                                            <p:strVal val="#ppt_x"/>
                                          </p:val>
                                        </p:tav>
                                        <p:tav tm="100000">
                                          <p:val>
                                            <p:strVal val="#ppt_x"/>
                                          </p:val>
                                        </p:tav>
                                      </p:tavLst>
                                    </p:anim>
                                    <p:anim calcmode="lin" valueType="num">
                                      <p:cBhvr additive="base">
                                        <p:cTn id="36" dur="500" fill="hold"/>
                                        <p:tgtEl>
                                          <p:spTgt spid="135178"/>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35182"/>
                                        </p:tgtEl>
                                        <p:attrNameLst>
                                          <p:attrName>style.visibility</p:attrName>
                                        </p:attrNameLst>
                                      </p:cBhvr>
                                      <p:to>
                                        <p:strVal val="visible"/>
                                      </p:to>
                                    </p:set>
                                    <p:anim calcmode="lin" valueType="num">
                                      <p:cBhvr additive="base">
                                        <p:cTn id="41" dur="500" fill="hold"/>
                                        <p:tgtEl>
                                          <p:spTgt spid="135182"/>
                                        </p:tgtEl>
                                        <p:attrNameLst>
                                          <p:attrName>ppt_x</p:attrName>
                                        </p:attrNameLst>
                                      </p:cBhvr>
                                      <p:tavLst>
                                        <p:tav tm="0">
                                          <p:val>
                                            <p:strVal val="#ppt_x"/>
                                          </p:val>
                                        </p:tav>
                                        <p:tav tm="100000">
                                          <p:val>
                                            <p:strVal val="#ppt_x"/>
                                          </p:val>
                                        </p:tav>
                                      </p:tavLst>
                                    </p:anim>
                                    <p:anim calcmode="lin" valueType="num">
                                      <p:cBhvr additive="base">
                                        <p:cTn id="42" dur="500" fill="hold"/>
                                        <p:tgtEl>
                                          <p:spTgt spid="135182"/>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nodeType="clickEffect">
                                  <p:stCondLst>
                                    <p:cond delay="0"/>
                                  </p:stCondLst>
                                  <p:childTnLst>
                                    <p:set>
                                      <p:cBhvr>
                                        <p:cTn id="46" dur="1" fill="hold">
                                          <p:stCondLst>
                                            <p:cond delay="0"/>
                                          </p:stCondLst>
                                        </p:cTn>
                                        <p:tgtEl>
                                          <p:spTgt spid="135181"/>
                                        </p:tgtEl>
                                        <p:attrNameLst>
                                          <p:attrName>style.visibility</p:attrName>
                                        </p:attrNameLst>
                                      </p:cBhvr>
                                      <p:to>
                                        <p:strVal val="visible"/>
                                      </p:to>
                                    </p:set>
                                    <p:anim calcmode="lin" valueType="num">
                                      <p:cBhvr additive="base">
                                        <p:cTn id="47" dur="500" fill="hold"/>
                                        <p:tgtEl>
                                          <p:spTgt spid="135181"/>
                                        </p:tgtEl>
                                        <p:attrNameLst>
                                          <p:attrName>ppt_x</p:attrName>
                                        </p:attrNameLst>
                                      </p:cBhvr>
                                      <p:tavLst>
                                        <p:tav tm="0">
                                          <p:val>
                                            <p:strVal val="#ppt_x"/>
                                          </p:val>
                                        </p:tav>
                                        <p:tav tm="100000">
                                          <p:val>
                                            <p:strVal val="#ppt_x"/>
                                          </p:val>
                                        </p:tav>
                                      </p:tavLst>
                                    </p:anim>
                                    <p:anim calcmode="lin" valueType="num">
                                      <p:cBhvr additive="base">
                                        <p:cTn id="48" dur="500" fill="hold"/>
                                        <p:tgtEl>
                                          <p:spTgt spid="135181"/>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35183"/>
                                        </p:tgtEl>
                                        <p:attrNameLst>
                                          <p:attrName>style.visibility</p:attrName>
                                        </p:attrNameLst>
                                      </p:cBhvr>
                                      <p:to>
                                        <p:strVal val="visible"/>
                                      </p:to>
                                    </p:set>
                                    <p:anim calcmode="lin" valueType="num">
                                      <p:cBhvr additive="base">
                                        <p:cTn id="53" dur="500" fill="hold"/>
                                        <p:tgtEl>
                                          <p:spTgt spid="135183"/>
                                        </p:tgtEl>
                                        <p:attrNameLst>
                                          <p:attrName>ppt_x</p:attrName>
                                        </p:attrNameLst>
                                      </p:cBhvr>
                                      <p:tavLst>
                                        <p:tav tm="0">
                                          <p:val>
                                            <p:strVal val="#ppt_x"/>
                                          </p:val>
                                        </p:tav>
                                        <p:tav tm="100000">
                                          <p:val>
                                            <p:strVal val="#ppt_x"/>
                                          </p:val>
                                        </p:tav>
                                      </p:tavLst>
                                    </p:anim>
                                    <p:anim calcmode="lin" valueType="num">
                                      <p:cBhvr additive="base">
                                        <p:cTn id="54" dur="500" fill="hold"/>
                                        <p:tgtEl>
                                          <p:spTgt spid="135183"/>
                                        </p:tgtEl>
                                        <p:attrNameLst>
                                          <p:attrName>ppt_y</p:attrName>
                                        </p:attrNameLst>
                                      </p:cBhvr>
                                      <p:tavLst>
                                        <p:tav tm="0">
                                          <p:val>
                                            <p:strVal val="1+#ppt_h/2"/>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4" fill="hold" nodeType="clickEffect">
                                  <p:stCondLst>
                                    <p:cond delay="0"/>
                                  </p:stCondLst>
                                  <p:childTnLst>
                                    <p:set>
                                      <p:cBhvr>
                                        <p:cTn id="58" dur="1" fill="hold">
                                          <p:stCondLst>
                                            <p:cond delay="0"/>
                                          </p:stCondLst>
                                        </p:cTn>
                                        <p:tgtEl>
                                          <p:spTgt spid="135184"/>
                                        </p:tgtEl>
                                        <p:attrNameLst>
                                          <p:attrName>style.visibility</p:attrName>
                                        </p:attrNameLst>
                                      </p:cBhvr>
                                      <p:to>
                                        <p:strVal val="visible"/>
                                      </p:to>
                                    </p:set>
                                    <p:anim calcmode="lin" valueType="num">
                                      <p:cBhvr additive="base">
                                        <p:cTn id="59" dur="500" fill="hold"/>
                                        <p:tgtEl>
                                          <p:spTgt spid="135184"/>
                                        </p:tgtEl>
                                        <p:attrNameLst>
                                          <p:attrName>ppt_x</p:attrName>
                                        </p:attrNameLst>
                                      </p:cBhvr>
                                      <p:tavLst>
                                        <p:tav tm="0">
                                          <p:val>
                                            <p:strVal val="#ppt_x"/>
                                          </p:val>
                                        </p:tav>
                                        <p:tav tm="100000">
                                          <p:val>
                                            <p:strVal val="#ppt_x"/>
                                          </p:val>
                                        </p:tav>
                                      </p:tavLst>
                                    </p:anim>
                                    <p:anim calcmode="lin" valueType="num">
                                      <p:cBhvr additive="base">
                                        <p:cTn id="60" dur="500" fill="hold"/>
                                        <p:tgtEl>
                                          <p:spTgt spid="135184"/>
                                        </p:tgtEl>
                                        <p:attrNameLst>
                                          <p:attrName>ppt_y</p:attrName>
                                        </p:attrNameLst>
                                      </p:cBhvr>
                                      <p:tavLst>
                                        <p:tav tm="0">
                                          <p:val>
                                            <p:strVal val="1+#ppt_h/2"/>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35185"/>
                                        </p:tgtEl>
                                        <p:attrNameLst>
                                          <p:attrName>style.visibility</p:attrName>
                                        </p:attrNameLst>
                                      </p:cBhvr>
                                      <p:to>
                                        <p:strVal val="visible"/>
                                      </p:to>
                                    </p:set>
                                    <p:anim calcmode="lin" valueType="num">
                                      <p:cBhvr additive="base">
                                        <p:cTn id="65" dur="500" fill="hold"/>
                                        <p:tgtEl>
                                          <p:spTgt spid="135185"/>
                                        </p:tgtEl>
                                        <p:attrNameLst>
                                          <p:attrName>ppt_x</p:attrName>
                                        </p:attrNameLst>
                                      </p:cBhvr>
                                      <p:tavLst>
                                        <p:tav tm="0">
                                          <p:val>
                                            <p:strVal val="#ppt_x"/>
                                          </p:val>
                                        </p:tav>
                                        <p:tav tm="100000">
                                          <p:val>
                                            <p:strVal val="#ppt_x"/>
                                          </p:val>
                                        </p:tav>
                                      </p:tavLst>
                                    </p:anim>
                                    <p:anim calcmode="lin" valueType="num">
                                      <p:cBhvr additive="base">
                                        <p:cTn id="66" dur="500" fill="hold"/>
                                        <p:tgtEl>
                                          <p:spTgt spid="135185"/>
                                        </p:tgtEl>
                                        <p:attrNameLst>
                                          <p:attrName>ppt_y</p:attrName>
                                        </p:attrNameLst>
                                      </p:cBhvr>
                                      <p:tavLst>
                                        <p:tav tm="0">
                                          <p:val>
                                            <p:strVal val="1+#ppt_h/2"/>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2" presetClass="entr" presetSubtype="4" fill="hold" nodeType="clickEffect">
                                  <p:stCondLst>
                                    <p:cond delay="0"/>
                                  </p:stCondLst>
                                  <p:childTnLst>
                                    <p:set>
                                      <p:cBhvr>
                                        <p:cTn id="70" dur="1" fill="hold">
                                          <p:stCondLst>
                                            <p:cond delay="0"/>
                                          </p:stCondLst>
                                        </p:cTn>
                                        <p:tgtEl>
                                          <p:spTgt spid="135186"/>
                                        </p:tgtEl>
                                        <p:attrNameLst>
                                          <p:attrName>style.visibility</p:attrName>
                                        </p:attrNameLst>
                                      </p:cBhvr>
                                      <p:to>
                                        <p:strVal val="visible"/>
                                      </p:to>
                                    </p:set>
                                    <p:anim calcmode="lin" valueType="num">
                                      <p:cBhvr additive="base">
                                        <p:cTn id="71" dur="500" fill="hold"/>
                                        <p:tgtEl>
                                          <p:spTgt spid="135186"/>
                                        </p:tgtEl>
                                        <p:attrNameLst>
                                          <p:attrName>ppt_x</p:attrName>
                                        </p:attrNameLst>
                                      </p:cBhvr>
                                      <p:tavLst>
                                        <p:tav tm="0">
                                          <p:val>
                                            <p:strVal val="#ppt_x"/>
                                          </p:val>
                                        </p:tav>
                                        <p:tav tm="100000">
                                          <p:val>
                                            <p:strVal val="#ppt_x"/>
                                          </p:val>
                                        </p:tav>
                                      </p:tavLst>
                                    </p:anim>
                                    <p:anim calcmode="lin" valueType="num">
                                      <p:cBhvr additive="base">
                                        <p:cTn id="72" dur="500" fill="hold"/>
                                        <p:tgtEl>
                                          <p:spTgt spid="135186"/>
                                        </p:tgtEl>
                                        <p:attrNameLst>
                                          <p:attrName>ppt_y</p:attrName>
                                        </p:attrNameLst>
                                      </p:cBhvr>
                                      <p:tavLst>
                                        <p:tav tm="0">
                                          <p:val>
                                            <p:strVal val="1+#ppt_h/2"/>
                                          </p:val>
                                        </p:tav>
                                        <p:tav tm="100000">
                                          <p:val>
                                            <p:strVal val="#ppt_y"/>
                                          </p:val>
                                        </p:tav>
                                      </p:tavLst>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135188"/>
                                        </p:tgtEl>
                                        <p:attrNameLst>
                                          <p:attrName>style.visibility</p:attrName>
                                        </p:attrNameLst>
                                      </p:cBhvr>
                                      <p:to>
                                        <p:strVal val="visible"/>
                                      </p:to>
                                    </p:set>
                                    <p:anim calcmode="lin" valueType="num">
                                      <p:cBhvr additive="base">
                                        <p:cTn id="77" dur="500" fill="hold"/>
                                        <p:tgtEl>
                                          <p:spTgt spid="135188"/>
                                        </p:tgtEl>
                                        <p:attrNameLst>
                                          <p:attrName>ppt_x</p:attrName>
                                        </p:attrNameLst>
                                      </p:cBhvr>
                                      <p:tavLst>
                                        <p:tav tm="0">
                                          <p:val>
                                            <p:strVal val="#ppt_x"/>
                                          </p:val>
                                        </p:tav>
                                        <p:tav tm="100000">
                                          <p:val>
                                            <p:strVal val="#ppt_x"/>
                                          </p:val>
                                        </p:tav>
                                      </p:tavLst>
                                    </p:anim>
                                    <p:anim calcmode="lin" valueType="num">
                                      <p:cBhvr additive="base">
                                        <p:cTn id="78" dur="500" fill="hold"/>
                                        <p:tgtEl>
                                          <p:spTgt spid="135188"/>
                                        </p:tgtEl>
                                        <p:attrNameLst>
                                          <p:attrName>ppt_y</p:attrName>
                                        </p:attrNameLst>
                                      </p:cBhvr>
                                      <p:tavLst>
                                        <p:tav tm="0">
                                          <p:val>
                                            <p:strVal val="1+#ppt_h/2"/>
                                          </p:val>
                                        </p:tav>
                                        <p:tav tm="100000">
                                          <p:val>
                                            <p:strVal val="#ppt_y"/>
                                          </p:val>
                                        </p:tav>
                                      </p:tavLst>
                                    </p:anim>
                                  </p:childTnLst>
                                </p:cTn>
                              </p:par>
                            </p:childTnLst>
                          </p:cTn>
                        </p:par>
                      </p:childTnLst>
                    </p:cTn>
                  </p:par>
                  <p:par>
                    <p:cTn id="79" fill="hold" nodeType="clickPar">
                      <p:stCondLst>
                        <p:cond delay="indefinite"/>
                      </p:stCondLst>
                      <p:childTnLst>
                        <p:par>
                          <p:cTn id="80" fill="hold" nodeType="withGroup">
                            <p:stCondLst>
                              <p:cond delay="0"/>
                            </p:stCondLst>
                            <p:childTnLst>
                              <p:par>
                                <p:cTn id="81" presetID="2" presetClass="entr" presetSubtype="4" fill="hold" nodeType="clickEffect">
                                  <p:stCondLst>
                                    <p:cond delay="0"/>
                                  </p:stCondLst>
                                  <p:childTnLst>
                                    <p:set>
                                      <p:cBhvr>
                                        <p:cTn id="82" dur="1" fill="hold">
                                          <p:stCondLst>
                                            <p:cond delay="0"/>
                                          </p:stCondLst>
                                        </p:cTn>
                                        <p:tgtEl>
                                          <p:spTgt spid="135187"/>
                                        </p:tgtEl>
                                        <p:attrNameLst>
                                          <p:attrName>style.visibility</p:attrName>
                                        </p:attrNameLst>
                                      </p:cBhvr>
                                      <p:to>
                                        <p:strVal val="visible"/>
                                      </p:to>
                                    </p:set>
                                    <p:anim calcmode="lin" valueType="num">
                                      <p:cBhvr additive="base">
                                        <p:cTn id="83" dur="500" fill="hold"/>
                                        <p:tgtEl>
                                          <p:spTgt spid="135187"/>
                                        </p:tgtEl>
                                        <p:attrNameLst>
                                          <p:attrName>ppt_x</p:attrName>
                                        </p:attrNameLst>
                                      </p:cBhvr>
                                      <p:tavLst>
                                        <p:tav tm="0">
                                          <p:val>
                                            <p:strVal val="#ppt_x"/>
                                          </p:val>
                                        </p:tav>
                                        <p:tav tm="100000">
                                          <p:val>
                                            <p:strVal val="#ppt_x"/>
                                          </p:val>
                                        </p:tav>
                                      </p:tavLst>
                                    </p:anim>
                                    <p:anim calcmode="lin" valueType="num">
                                      <p:cBhvr additive="base">
                                        <p:cTn id="84" dur="500" fill="hold"/>
                                        <p:tgtEl>
                                          <p:spTgt spid="135187"/>
                                        </p:tgtEl>
                                        <p:attrNameLst>
                                          <p:attrName>ppt_y</p:attrName>
                                        </p:attrNameLst>
                                      </p:cBhvr>
                                      <p:tavLst>
                                        <p:tav tm="0">
                                          <p:val>
                                            <p:strVal val="1+#ppt_h/2"/>
                                          </p:val>
                                        </p:tav>
                                        <p:tav tm="100000">
                                          <p:val>
                                            <p:strVal val="#ppt_y"/>
                                          </p:val>
                                        </p:tav>
                                      </p:tavLst>
                                    </p:anim>
                                  </p:childTnLst>
                                </p:cTn>
                              </p:par>
                            </p:childTnLst>
                          </p:cTn>
                        </p:par>
                      </p:childTnLst>
                    </p:cTn>
                  </p:par>
                  <p:par>
                    <p:cTn id="85" fill="hold" nodeType="clickPar">
                      <p:stCondLst>
                        <p:cond delay="indefinite"/>
                      </p:stCondLst>
                      <p:childTnLst>
                        <p:par>
                          <p:cTn id="86" fill="hold" nodeType="withGroup">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135189"/>
                                        </p:tgtEl>
                                        <p:attrNameLst>
                                          <p:attrName>style.visibility</p:attrName>
                                        </p:attrNameLst>
                                      </p:cBhvr>
                                      <p:to>
                                        <p:strVal val="visible"/>
                                      </p:to>
                                    </p:set>
                                    <p:anim calcmode="lin" valueType="num">
                                      <p:cBhvr additive="base">
                                        <p:cTn id="89" dur="500" fill="hold"/>
                                        <p:tgtEl>
                                          <p:spTgt spid="135189"/>
                                        </p:tgtEl>
                                        <p:attrNameLst>
                                          <p:attrName>ppt_x</p:attrName>
                                        </p:attrNameLst>
                                      </p:cBhvr>
                                      <p:tavLst>
                                        <p:tav tm="0">
                                          <p:val>
                                            <p:strVal val="#ppt_x"/>
                                          </p:val>
                                        </p:tav>
                                        <p:tav tm="100000">
                                          <p:val>
                                            <p:strVal val="#ppt_x"/>
                                          </p:val>
                                        </p:tav>
                                      </p:tavLst>
                                    </p:anim>
                                    <p:anim calcmode="lin" valueType="num">
                                      <p:cBhvr additive="base">
                                        <p:cTn id="90" dur="500" fill="hold"/>
                                        <p:tgtEl>
                                          <p:spTgt spid="1351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2" grpId="0"/>
      <p:bldP spid="135173" grpId="0"/>
      <p:bldP spid="135175" grpId="0"/>
      <p:bldP spid="135182" grpId="0"/>
      <p:bldP spid="135183" grpId="0"/>
      <p:bldP spid="135185" grpId="0"/>
      <p:bldP spid="135188" grpId="0"/>
      <p:bldP spid="135189"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灯片编号占位符 3"/>
          <p:cNvSpPr>
            <a:spLocks noGrp="1"/>
          </p:cNvSpPr>
          <p:nvPr>
            <p:ph type="sldNum" sz="quarter" idx="12"/>
          </p:nvPr>
        </p:nvSpPr>
        <p:spPr/>
        <p:txBody>
          <a:bodyPr/>
          <a:lstStyle/>
          <a:p>
            <a:fld id="{373F40F8-F8CB-466D-BDC5-40DF0984B749}" type="slidenum">
              <a:rPr lang="en-US" altLang="zh-CN"/>
              <a:pPr/>
              <a:t>114</a:t>
            </a:fld>
            <a:endParaRPr lang="en-US" altLang="zh-CN"/>
          </a:p>
        </p:txBody>
      </p:sp>
      <p:sp>
        <p:nvSpPr>
          <p:cNvPr id="138242" name="Rectangle 2"/>
          <p:cNvSpPr>
            <a:spLocks noChangeArrowheads="1"/>
          </p:cNvSpPr>
          <p:nvPr/>
        </p:nvSpPr>
        <p:spPr bwMode="auto">
          <a:xfrm>
            <a:off x="323850" y="1412875"/>
            <a:ext cx="2808288"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解：</a:t>
            </a:r>
          </a:p>
        </p:txBody>
      </p:sp>
      <p:sp>
        <p:nvSpPr>
          <p:cNvPr id="138243" name="Rectangle 3"/>
          <p:cNvSpPr>
            <a:spLocks noChangeArrowheads="1"/>
          </p:cNvSpPr>
          <p:nvPr/>
        </p:nvSpPr>
        <p:spPr bwMode="auto">
          <a:xfrm>
            <a:off x="1258888" y="1557338"/>
            <a:ext cx="7489825"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（方法 </a:t>
            </a:r>
            <a:r>
              <a:rPr kumimoji="1" lang="en-US" altLang="zh-CN" sz="3200" b="1">
                <a:latin typeface="Times New Roman" pitchFamily="18" charset="0"/>
              </a:rPr>
              <a:t>2</a:t>
            </a:r>
            <a:r>
              <a:rPr kumimoji="1" lang="zh-CN" altLang="en-US" sz="3200" b="1">
                <a:latin typeface="Times New Roman" pitchFamily="18" charset="0"/>
              </a:rPr>
              <a:t>）直接证明不满足移不变性质</a:t>
            </a:r>
          </a:p>
        </p:txBody>
      </p:sp>
      <p:sp>
        <p:nvSpPr>
          <p:cNvPr id="138244" name="Rectangle 4"/>
          <p:cNvSpPr>
            <a:spLocks noChangeArrowheads="1"/>
          </p:cNvSpPr>
          <p:nvPr/>
        </p:nvSpPr>
        <p:spPr bwMode="auto">
          <a:xfrm>
            <a:off x="1187450" y="2276475"/>
            <a:ext cx="2305050"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输入输出为  </a:t>
            </a:r>
          </a:p>
        </p:txBody>
      </p:sp>
      <p:sp>
        <p:nvSpPr>
          <p:cNvPr id="138245" name="Text Box 5"/>
          <p:cNvSpPr txBox="1">
            <a:spLocks noChangeArrowheads="1"/>
          </p:cNvSpPr>
          <p:nvPr/>
        </p:nvSpPr>
        <p:spPr bwMode="auto">
          <a:xfrm>
            <a:off x="395288" y="333375"/>
            <a:ext cx="8748712" cy="1163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20000"/>
              </a:spcBef>
            </a:pPr>
            <a:r>
              <a:rPr kumimoji="1" lang="zh-CN" altLang="en-US" sz="3200" b="1">
                <a:latin typeface="Times New Roman" pitchFamily="18" charset="0"/>
              </a:rPr>
              <a:t>例</a:t>
            </a:r>
            <a:r>
              <a:rPr kumimoji="1" lang="en-US" altLang="zh-CN" sz="3200" b="1">
                <a:latin typeface="Times New Roman" pitchFamily="18" charset="0"/>
              </a:rPr>
              <a:t>1-13  </a:t>
            </a:r>
            <a:r>
              <a:rPr kumimoji="1" lang="zh-CN" altLang="en-US" sz="3200" b="1">
                <a:latin typeface="Times New Roman" pitchFamily="18" charset="0"/>
              </a:rPr>
              <a:t>设　　　　　　，讨论该系统是否</a:t>
            </a:r>
          </a:p>
          <a:p>
            <a:pPr>
              <a:spcBef>
                <a:spcPct val="20000"/>
              </a:spcBef>
            </a:pPr>
            <a:r>
              <a:rPr kumimoji="1" lang="zh-CN" altLang="en-US" sz="3200" b="1">
                <a:latin typeface="Times New Roman" pitchFamily="18" charset="0"/>
              </a:rPr>
              <a:t>　　　为移不变系统。</a:t>
            </a:r>
          </a:p>
        </p:txBody>
      </p:sp>
      <p:graphicFrame>
        <p:nvGraphicFramePr>
          <p:cNvPr id="138246" name="Object 6"/>
          <p:cNvGraphicFramePr>
            <a:graphicFrameLocks noChangeAspect="1"/>
          </p:cNvGraphicFramePr>
          <p:nvPr/>
        </p:nvGraphicFramePr>
        <p:xfrm>
          <a:off x="2411413" y="404813"/>
          <a:ext cx="1927225" cy="482600"/>
        </p:xfrm>
        <a:graphic>
          <a:graphicData uri="http://schemas.openxmlformats.org/presentationml/2006/ole">
            <mc:AlternateContent xmlns:mc="http://schemas.openxmlformats.org/markup-compatibility/2006">
              <mc:Choice xmlns:v="urn:schemas-microsoft-com:vml" Requires="v">
                <p:oleObj spid="_x0000_s138791" name="Equation" r:id="rId3" imgW="812520" imgH="203040" progId="Equation.DSMT4">
                  <p:embed/>
                </p:oleObj>
              </mc:Choice>
              <mc:Fallback>
                <p:oleObj name="Equation" r:id="rId3" imgW="812520" imgH="203040" progId="Equation.DSMT4">
                  <p:embed/>
                  <p:pic>
                    <p:nvPicPr>
                      <p:cNvPr id="0" name="Object 6"/>
                      <p:cNvPicPr>
                        <a:picLocks noChangeAspect="1" noChangeArrowheads="1"/>
                      </p:cNvPicPr>
                      <p:nvPr/>
                    </p:nvPicPr>
                    <p:blipFill>
                      <a:blip r:embed="rId4">
                        <a:lum bright="-62000"/>
                        <a:extLst>
                          <a:ext uri="{28A0092B-C50C-407E-A947-70E740481C1C}">
                            <a14:useLocalDpi xmlns:a14="http://schemas.microsoft.com/office/drawing/2010/main" val="0"/>
                          </a:ext>
                        </a:extLst>
                      </a:blip>
                      <a:srcRect/>
                      <a:stretch>
                        <a:fillRect/>
                      </a:stretch>
                    </p:blipFill>
                    <p:spPr bwMode="auto">
                      <a:xfrm>
                        <a:off x="2411413" y="404813"/>
                        <a:ext cx="1927225" cy="4826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38248" name="Object 8"/>
          <p:cNvGraphicFramePr>
            <a:graphicFrameLocks noChangeAspect="1"/>
          </p:cNvGraphicFramePr>
          <p:nvPr>
            <p:extLst>
              <p:ext uri="{D42A27DB-BD31-4B8C-83A1-F6EECF244321}">
                <p14:modId xmlns:p14="http://schemas.microsoft.com/office/powerpoint/2010/main" val="1800135953"/>
              </p:ext>
            </p:extLst>
          </p:nvPr>
        </p:nvGraphicFramePr>
        <p:xfrm>
          <a:off x="4241800" y="2492375"/>
          <a:ext cx="3403600" cy="603250"/>
        </p:xfrm>
        <a:graphic>
          <a:graphicData uri="http://schemas.openxmlformats.org/presentationml/2006/ole">
            <mc:AlternateContent xmlns:mc="http://schemas.openxmlformats.org/markup-compatibility/2006">
              <mc:Choice xmlns:v="urn:schemas-microsoft-com:vml" Requires="v">
                <p:oleObj spid="_x0000_s138792" name="Equation" r:id="rId5" imgW="1434960" imgH="253800" progId="Equation.DSMT4">
                  <p:embed/>
                </p:oleObj>
              </mc:Choice>
              <mc:Fallback>
                <p:oleObj name="Equation" r:id="rId5" imgW="1434960" imgH="253800" progId="Equation.DSMT4">
                  <p:embed/>
                  <p:pic>
                    <p:nvPicPr>
                      <p:cNvPr id="0" name="Object 8"/>
                      <p:cNvPicPr>
                        <a:picLocks noChangeAspect="1" noChangeArrowheads="1"/>
                      </p:cNvPicPr>
                      <p:nvPr/>
                    </p:nvPicPr>
                    <p:blipFill>
                      <a:blip r:embed="rId6">
                        <a:lum bright="-62000"/>
                      </a:blip>
                      <a:srcRect/>
                      <a:stretch>
                        <a:fillRect/>
                      </a:stretch>
                    </p:blipFill>
                    <p:spPr bwMode="auto">
                      <a:xfrm>
                        <a:off x="4241800" y="2492375"/>
                        <a:ext cx="3403600" cy="6032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138249" name="Rectangle 9"/>
          <p:cNvSpPr>
            <a:spLocks noChangeArrowheads="1"/>
          </p:cNvSpPr>
          <p:nvPr/>
        </p:nvSpPr>
        <p:spPr bwMode="auto">
          <a:xfrm>
            <a:off x="1155700" y="3068638"/>
            <a:ext cx="4929188"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输出的移位为  </a:t>
            </a:r>
          </a:p>
        </p:txBody>
      </p:sp>
      <p:sp>
        <p:nvSpPr>
          <p:cNvPr id="138250" name="Rectangle 10"/>
          <p:cNvSpPr>
            <a:spLocks noChangeArrowheads="1"/>
          </p:cNvSpPr>
          <p:nvPr/>
        </p:nvSpPr>
        <p:spPr bwMode="auto">
          <a:xfrm>
            <a:off x="1252538" y="3962400"/>
            <a:ext cx="1871662"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而  </a:t>
            </a:r>
          </a:p>
        </p:txBody>
      </p:sp>
      <p:sp>
        <p:nvSpPr>
          <p:cNvPr id="138252" name="Rectangle 12"/>
          <p:cNvSpPr>
            <a:spLocks noChangeArrowheads="1"/>
          </p:cNvSpPr>
          <p:nvPr/>
        </p:nvSpPr>
        <p:spPr bwMode="auto">
          <a:xfrm>
            <a:off x="1181100" y="4683125"/>
            <a:ext cx="1871663"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有  </a:t>
            </a:r>
          </a:p>
        </p:txBody>
      </p:sp>
      <p:graphicFrame>
        <p:nvGraphicFramePr>
          <p:cNvPr id="138254" name="Object 14"/>
          <p:cNvGraphicFramePr>
            <a:graphicFrameLocks noChangeAspect="1"/>
          </p:cNvGraphicFramePr>
          <p:nvPr/>
        </p:nvGraphicFramePr>
        <p:xfrm>
          <a:off x="4140200" y="5013325"/>
          <a:ext cx="3433763" cy="603250"/>
        </p:xfrm>
        <a:graphic>
          <a:graphicData uri="http://schemas.openxmlformats.org/presentationml/2006/ole">
            <mc:AlternateContent xmlns:mc="http://schemas.openxmlformats.org/markup-compatibility/2006">
              <mc:Choice xmlns:v="urn:schemas-microsoft-com:vml" Requires="v">
                <p:oleObj spid="_x0000_s138793" name="Equation" r:id="rId7" imgW="1447560" imgH="253800" progId="Equation.DSMT4">
                  <p:embed/>
                </p:oleObj>
              </mc:Choice>
              <mc:Fallback>
                <p:oleObj name="Equation" r:id="rId7" imgW="1447560" imgH="253800" progId="Equation.DSMT4">
                  <p:embed/>
                  <p:pic>
                    <p:nvPicPr>
                      <p:cNvPr id="0" name="Object 14"/>
                      <p:cNvPicPr>
                        <a:picLocks noChangeAspect="1" noChangeArrowheads="1"/>
                      </p:cNvPicPr>
                      <p:nvPr/>
                    </p:nvPicPr>
                    <p:blipFill>
                      <a:blip r:embed="rId8">
                        <a:lum bright="-62000"/>
                        <a:extLst>
                          <a:ext uri="{28A0092B-C50C-407E-A947-70E740481C1C}">
                            <a14:useLocalDpi xmlns:a14="http://schemas.microsoft.com/office/drawing/2010/main" val="0"/>
                          </a:ext>
                        </a:extLst>
                      </a:blip>
                      <a:srcRect/>
                      <a:stretch>
                        <a:fillRect/>
                      </a:stretch>
                    </p:blipFill>
                    <p:spPr bwMode="auto">
                      <a:xfrm>
                        <a:off x="4140200" y="5013325"/>
                        <a:ext cx="3433763" cy="6032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138256" name="Rectangle 16"/>
          <p:cNvSpPr>
            <a:spLocks noChangeArrowheads="1"/>
          </p:cNvSpPr>
          <p:nvPr/>
        </p:nvSpPr>
        <p:spPr bwMode="auto">
          <a:xfrm>
            <a:off x="1187450" y="5876925"/>
            <a:ext cx="6913563"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故，系统不是移不变系统  </a:t>
            </a:r>
          </a:p>
        </p:txBody>
      </p:sp>
      <p:graphicFrame>
        <p:nvGraphicFramePr>
          <p:cNvPr id="138259" name="Object 19"/>
          <p:cNvGraphicFramePr>
            <a:graphicFrameLocks noChangeAspect="1"/>
          </p:cNvGraphicFramePr>
          <p:nvPr>
            <p:extLst>
              <p:ext uri="{D42A27DB-BD31-4B8C-83A1-F6EECF244321}">
                <p14:modId xmlns:p14="http://schemas.microsoft.com/office/powerpoint/2010/main" val="3207997221"/>
              </p:ext>
            </p:extLst>
          </p:nvPr>
        </p:nvGraphicFramePr>
        <p:xfrm>
          <a:off x="4225925" y="3284538"/>
          <a:ext cx="3944938" cy="482600"/>
        </p:xfrm>
        <a:graphic>
          <a:graphicData uri="http://schemas.openxmlformats.org/presentationml/2006/ole">
            <mc:AlternateContent xmlns:mc="http://schemas.openxmlformats.org/markup-compatibility/2006">
              <mc:Choice xmlns:v="urn:schemas-microsoft-com:vml" Requires="v">
                <p:oleObj spid="_x0000_s138794" name="Equation" r:id="rId9" imgW="1663560" imgH="203040" progId="Equation.DSMT4">
                  <p:embed/>
                </p:oleObj>
              </mc:Choice>
              <mc:Fallback>
                <p:oleObj name="Equation" r:id="rId9" imgW="1663560" imgH="203040" progId="Equation.DSMT4">
                  <p:embed/>
                  <p:pic>
                    <p:nvPicPr>
                      <p:cNvPr id="0" name="Object 19"/>
                      <p:cNvPicPr>
                        <a:picLocks noChangeAspect="1" noChangeArrowheads="1"/>
                      </p:cNvPicPr>
                      <p:nvPr/>
                    </p:nvPicPr>
                    <p:blipFill>
                      <a:blip r:embed="rId10">
                        <a:lum bright="-62000"/>
                      </a:blip>
                      <a:srcRect/>
                      <a:stretch>
                        <a:fillRect/>
                      </a:stretch>
                    </p:blipFill>
                    <p:spPr bwMode="auto">
                      <a:xfrm>
                        <a:off x="4225925" y="3284538"/>
                        <a:ext cx="3944938" cy="4826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38260" name="Object 20"/>
          <p:cNvGraphicFramePr>
            <a:graphicFrameLocks noChangeAspect="1"/>
          </p:cNvGraphicFramePr>
          <p:nvPr>
            <p:extLst>
              <p:ext uri="{D42A27DB-BD31-4B8C-83A1-F6EECF244321}">
                <p14:modId xmlns:p14="http://schemas.microsoft.com/office/powerpoint/2010/main" val="2171177193"/>
              </p:ext>
            </p:extLst>
          </p:nvPr>
        </p:nvGraphicFramePr>
        <p:xfrm>
          <a:off x="4170363" y="4149725"/>
          <a:ext cx="3554412" cy="603250"/>
        </p:xfrm>
        <a:graphic>
          <a:graphicData uri="http://schemas.openxmlformats.org/presentationml/2006/ole">
            <mc:AlternateContent xmlns:mc="http://schemas.openxmlformats.org/markup-compatibility/2006">
              <mc:Choice xmlns:v="urn:schemas-microsoft-com:vml" Requires="v">
                <p:oleObj spid="_x0000_s138795" name="Equation" r:id="rId11" imgW="1498320" imgH="253800" progId="Equation.DSMT4">
                  <p:embed/>
                </p:oleObj>
              </mc:Choice>
              <mc:Fallback>
                <p:oleObj name="Equation" r:id="rId11" imgW="1498320" imgH="253800" progId="Equation.DSMT4">
                  <p:embed/>
                  <p:pic>
                    <p:nvPicPr>
                      <p:cNvPr id="0" name="Object 20"/>
                      <p:cNvPicPr>
                        <a:picLocks noChangeAspect="1" noChangeArrowheads="1"/>
                      </p:cNvPicPr>
                      <p:nvPr/>
                    </p:nvPicPr>
                    <p:blipFill>
                      <a:blip r:embed="rId12">
                        <a:lum bright="-62000"/>
                      </a:blip>
                      <a:srcRect/>
                      <a:stretch>
                        <a:fillRect/>
                      </a:stretch>
                    </p:blipFill>
                    <p:spPr bwMode="auto">
                      <a:xfrm>
                        <a:off x="4170363" y="4149725"/>
                        <a:ext cx="3554412" cy="6032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2" name="动作按钮: 后退或前一项 1">
            <a:hlinkClick r:id="rId13" action="ppaction://hlinksldjump" highlightClick="1"/>
          </p:cNvPr>
          <p:cNvSpPr/>
          <p:nvPr/>
        </p:nvSpPr>
        <p:spPr>
          <a:xfrm>
            <a:off x="8101013" y="4349750"/>
            <a:ext cx="647700" cy="38735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8245"/>
                                        </p:tgtEl>
                                        <p:attrNameLst>
                                          <p:attrName>style.visibility</p:attrName>
                                        </p:attrNameLst>
                                      </p:cBhvr>
                                      <p:to>
                                        <p:strVal val="visible"/>
                                      </p:to>
                                    </p:set>
                                    <p:anim calcmode="lin" valueType="num">
                                      <p:cBhvr additive="base">
                                        <p:cTn id="7" dur="500" fill="hold"/>
                                        <p:tgtEl>
                                          <p:spTgt spid="138245"/>
                                        </p:tgtEl>
                                        <p:attrNameLst>
                                          <p:attrName>ppt_x</p:attrName>
                                        </p:attrNameLst>
                                      </p:cBhvr>
                                      <p:tavLst>
                                        <p:tav tm="0">
                                          <p:val>
                                            <p:strVal val="#ppt_x"/>
                                          </p:val>
                                        </p:tav>
                                        <p:tav tm="100000">
                                          <p:val>
                                            <p:strVal val="#ppt_x"/>
                                          </p:val>
                                        </p:tav>
                                      </p:tavLst>
                                    </p:anim>
                                    <p:anim calcmode="lin" valueType="num">
                                      <p:cBhvr additive="base">
                                        <p:cTn id="8" dur="500" fill="hold"/>
                                        <p:tgtEl>
                                          <p:spTgt spid="13824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8246"/>
                                        </p:tgtEl>
                                        <p:attrNameLst>
                                          <p:attrName>style.visibility</p:attrName>
                                        </p:attrNameLst>
                                      </p:cBhvr>
                                      <p:to>
                                        <p:strVal val="visible"/>
                                      </p:to>
                                    </p:set>
                                    <p:anim calcmode="lin" valueType="num">
                                      <p:cBhvr additive="base">
                                        <p:cTn id="11" dur="500" fill="hold"/>
                                        <p:tgtEl>
                                          <p:spTgt spid="138246"/>
                                        </p:tgtEl>
                                        <p:attrNameLst>
                                          <p:attrName>ppt_x</p:attrName>
                                        </p:attrNameLst>
                                      </p:cBhvr>
                                      <p:tavLst>
                                        <p:tav tm="0">
                                          <p:val>
                                            <p:strVal val="#ppt_x"/>
                                          </p:val>
                                        </p:tav>
                                        <p:tav tm="100000">
                                          <p:val>
                                            <p:strVal val="#ppt_x"/>
                                          </p:val>
                                        </p:tav>
                                      </p:tavLst>
                                    </p:anim>
                                    <p:anim calcmode="lin" valueType="num">
                                      <p:cBhvr additive="base">
                                        <p:cTn id="12" dur="500" fill="hold"/>
                                        <p:tgtEl>
                                          <p:spTgt spid="138246"/>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138242">
                                            <p:txEl>
                                              <p:pRg st="0" end="0"/>
                                            </p:txEl>
                                          </p:spTgt>
                                        </p:tgtEl>
                                        <p:attrNameLst>
                                          <p:attrName>style.visibility</p:attrName>
                                        </p:attrNameLst>
                                      </p:cBhvr>
                                      <p:to>
                                        <p:strVal val="visible"/>
                                      </p:to>
                                    </p:set>
                                    <p:anim calcmode="lin" valueType="num">
                                      <p:cBhvr additive="base">
                                        <p:cTn id="17" dur="500" fill="hold"/>
                                        <p:tgtEl>
                                          <p:spTgt spid="138242">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3824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38243"/>
                                        </p:tgtEl>
                                        <p:attrNameLst>
                                          <p:attrName>style.visibility</p:attrName>
                                        </p:attrNameLst>
                                      </p:cBhvr>
                                      <p:to>
                                        <p:strVal val="visible"/>
                                      </p:to>
                                    </p:set>
                                    <p:anim calcmode="lin" valueType="num">
                                      <p:cBhvr additive="base">
                                        <p:cTn id="23" dur="500" fill="hold"/>
                                        <p:tgtEl>
                                          <p:spTgt spid="138243"/>
                                        </p:tgtEl>
                                        <p:attrNameLst>
                                          <p:attrName>ppt_x</p:attrName>
                                        </p:attrNameLst>
                                      </p:cBhvr>
                                      <p:tavLst>
                                        <p:tav tm="0">
                                          <p:val>
                                            <p:strVal val="#ppt_x"/>
                                          </p:val>
                                        </p:tav>
                                        <p:tav tm="100000">
                                          <p:val>
                                            <p:strVal val="#ppt_x"/>
                                          </p:val>
                                        </p:tav>
                                      </p:tavLst>
                                    </p:anim>
                                    <p:anim calcmode="lin" valueType="num">
                                      <p:cBhvr additive="base">
                                        <p:cTn id="24" dur="500" fill="hold"/>
                                        <p:tgtEl>
                                          <p:spTgt spid="138243"/>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38244"/>
                                        </p:tgtEl>
                                        <p:attrNameLst>
                                          <p:attrName>style.visibility</p:attrName>
                                        </p:attrNameLst>
                                      </p:cBhvr>
                                      <p:to>
                                        <p:strVal val="visible"/>
                                      </p:to>
                                    </p:set>
                                    <p:anim calcmode="lin" valueType="num">
                                      <p:cBhvr additive="base">
                                        <p:cTn id="29" dur="500" fill="hold"/>
                                        <p:tgtEl>
                                          <p:spTgt spid="138244"/>
                                        </p:tgtEl>
                                        <p:attrNameLst>
                                          <p:attrName>ppt_x</p:attrName>
                                        </p:attrNameLst>
                                      </p:cBhvr>
                                      <p:tavLst>
                                        <p:tav tm="0">
                                          <p:val>
                                            <p:strVal val="#ppt_x"/>
                                          </p:val>
                                        </p:tav>
                                        <p:tav tm="100000">
                                          <p:val>
                                            <p:strVal val="#ppt_x"/>
                                          </p:val>
                                        </p:tav>
                                      </p:tavLst>
                                    </p:anim>
                                    <p:anim calcmode="lin" valueType="num">
                                      <p:cBhvr additive="base">
                                        <p:cTn id="30" dur="500" fill="hold"/>
                                        <p:tgtEl>
                                          <p:spTgt spid="138244"/>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138248"/>
                                        </p:tgtEl>
                                        <p:attrNameLst>
                                          <p:attrName>style.visibility</p:attrName>
                                        </p:attrNameLst>
                                      </p:cBhvr>
                                      <p:to>
                                        <p:strVal val="visible"/>
                                      </p:to>
                                    </p:set>
                                    <p:anim calcmode="lin" valueType="num">
                                      <p:cBhvr additive="base">
                                        <p:cTn id="35" dur="500" fill="hold"/>
                                        <p:tgtEl>
                                          <p:spTgt spid="138248"/>
                                        </p:tgtEl>
                                        <p:attrNameLst>
                                          <p:attrName>ppt_x</p:attrName>
                                        </p:attrNameLst>
                                      </p:cBhvr>
                                      <p:tavLst>
                                        <p:tav tm="0">
                                          <p:val>
                                            <p:strVal val="#ppt_x"/>
                                          </p:val>
                                        </p:tav>
                                        <p:tav tm="100000">
                                          <p:val>
                                            <p:strVal val="#ppt_x"/>
                                          </p:val>
                                        </p:tav>
                                      </p:tavLst>
                                    </p:anim>
                                    <p:anim calcmode="lin" valueType="num">
                                      <p:cBhvr additive="base">
                                        <p:cTn id="36" dur="500" fill="hold"/>
                                        <p:tgtEl>
                                          <p:spTgt spid="138248"/>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38249"/>
                                        </p:tgtEl>
                                        <p:attrNameLst>
                                          <p:attrName>style.visibility</p:attrName>
                                        </p:attrNameLst>
                                      </p:cBhvr>
                                      <p:to>
                                        <p:strVal val="visible"/>
                                      </p:to>
                                    </p:set>
                                    <p:anim calcmode="lin" valueType="num">
                                      <p:cBhvr additive="base">
                                        <p:cTn id="41" dur="500" fill="hold"/>
                                        <p:tgtEl>
                                          <p:spTgt spid="138249"/>
                                        </p:tgtEl>
                                        <p:attrNameLst>
                                          <p:attrName>ppt_x</p:attrName>
                                        </p:attrNameLst>
                                      </p:cBhvr>
                                      <p:tavLst>
                                        <p:tav tm="0">
                                          <p:val>
                                            <p:strVal val="#ppt_x"/>
                                          </p:val>
                                        </p:tav>
                                        <p:tav tm="100000">
                                          <p:val>
                                            <p:strVal val="#ppt_x"/>
                                          </p:val>
                                        </p:tav>
                                      </p:tavLst>
                                    </p:anim>
                                    <p:anim calcmode="lin" valueType="num">
                                      <p:cBhvr additive="base">
                                        <p:cTn id="42" dur="500" fill="hold"/>
                                        <p:tgtEl>
                                          <p:spTgt spid="138249"/>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nodeType="clickEffect">
                                  <p:stCondLst>
                                    <p:cond delay="0"/>
                                  </p:stCondLst>
                                  <p:childTnLst>
                                    <p:set>
                                      <p:cBhvr>
                                        <p:cTn id="46" dur="1" fill="hold">
                                          <p:stCondLst>
                                            <p:cond delay="0"/>
                                          </p:stCondLst>
                                        </p:cTn>
                                        <p:tgtEl>
                                          <p:spTgt spid="138259"/>
                                        </p:tgtEl>
                                        <p:attrNameLst>
                                          <p:attrName>style.visibility</p:attrName>
                                        </p:attrNameLst>
                                      </p:cBhvr>
                                      <p:to>
                                        <p:strVal val="visible"/>
                                      </p:to>
                                    </p:set>
                                    <p:anim calcmode="lin" valueType="num">
                                      <p:cBhvr additive="base">
                                        <p:cTn id="47" dur="500" fill="hold"/>
                                        <p:tgtEl>
                                          <p:spTgt spid="138259"/>
                                        </p:tgtEl>
                                        <p:attrNameLst>
                                          <p:attrName>ppt_x</p:attrName>
                                        </p:attrNameLst>
                                      </p:cBhvr>
                                      <p:tavLst>
                                        <p:tav tm="0">
                                          <p:val>
                                            <p:strVal val="#ppt_x"/>
                                          </p:val>
                                        </p:tav>
                                        <p:tav tm="100000">
                                          <p:val>
                                            <p:strVal val="#ppt_x"/>
                                          </p:val>
                                        </p:tav>
                                      </p:tavLst>
                                    </p:anim>
                                    <p:anim calcmode="lin" valueType="num">
                                      <p:cBhvr additive="base">
                                        <p:cTn id="48" dur="500" fill="hold"/>
                                        <p:tgtEl>
                                          <p:spTgt spid="138259"/>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38250"/>
                                        </p:tgtEl>
                                        <p:attrNameLst>
                                          <p:attrName>style.visibility</p:attrName>
                                        </p:attrNameLst>
                                      </p:cBhvr>
                                      <p:to>
                                        <p:strVal val="visible"/>
                                      </p:to>
                                    </p:set>
                                    <p:anim calcmode="lin" valueType="num">
                                      <p:cBhvr additive="base">
                                        <p:cTn id="53" dur="500" fill="hold"/>
                                        <p:tgtEl>
                                          <p:spTgt spid="138250"/>
                                        </p:tgtEl>
                                        <p:attrNameLst>
                                          <p:attrName>ppt_x</p:attrName>
                                        </p:attrNameLst>
                                      </p:cBhvr>
                                      <p:tavLst>
                                        <p:tav tm="0">
                                          <p:val>
                                            <p:strVal val="#ppt_x"/>
                                          </p:val>
                                        </p:tav>
                                        <p:tav tm="100000">
                                          <p:val>
                                            <p:strVal val="#ppt_x"/>
                                          </p:val>
                                        </p:tav>
                                      </p:tavLst>
                                    </p:anim>
                                    <p:anim calcmode="lin" valueType="num">
                                      <p:cBhvr additive="base">
                                        <p:cTn id="54" dur="500" fill="hold"/>
                                        <p:tgtEl>
                                          <p:spTgt spid="138250"/>
                                        </p:tgtEl>
                                        <p:attrNameLst>
                                          <p:attrName>ppt_y</p:attrName>
                                        </p:attrNameLst>
                                      </p:cBhvr>
                                      <p:tavLst>
                                        <p:tav tm="0">
                                          <p:val>
                                            <p:strVal val="1+#ppt_h/2"/>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4" fill="hold" nodeType="clickEffect">
                                  <p:stCondLst>
                                    <p:cond delay="0"/>
                                  </p:stCondLst>
                                  <p:childTnLst>
                                    <p:set>
                                      <p:cBhvr>
                                        <p:cTn id="58" dur="1" fill="hold">
                                          <p:stCondLst>
                                            <p:cond delay="0"/>
                                          </p:stCondLst>
                                        </p:cTn>
                                        <p:tgtEl>
                                          <p:spTgt spid="138260"/>
                                        </p:tgtEl>
                                        <p:attrNameLst>
                                          <p:attrName>style.visibility</p:attrName>
                                        </p:attrNameLst>
                                      </p:cBhvr>
                                      <p:to>
                                        <p:strVal val="visible"/>
                                      </p:to>
                                    </p:set>
                                    <p:anim calcmode="lin" valueType="num">
                                      <p:cBhvr additive="base">
                                        <p:cTn id="59" dur="500" fill="hold"/>
                                        <p:tgtEl>
                                          <p:spTgt spid="138260"/>
                                        </p:tgtEl>
                                        <p:attrNameLst>
                                          <p:attrName>ppt_x</p:attrName>
                                        </p:attrNameLst>
                                      </p:cBhvr>
                                      <p:tavLst>
                                        <p:tav tm="0">
                                          <p:val>
                                            <p:strVal val="#ppt_x"/>
                                          </p:val>
                                        </p:tav>
                                        <p:tav tm="100000">
                                          <p:val>
                                            <p:strVal val="#ppt_x"/>
                                          </p:val>
                                        </p:tav>
                                      </p:tavLst>
                                    </p:anim>
                                    <p:anim calcmode="lin" valueType="num">
                                      <p:cBhvr additive="base">
                                        <p:cTn id="60" dur="500" fill="hold"/>
                                        <p:tgtEl>
                                          <p:spTgt spid="138260"/>
                                        </p:tgtEl>
                                        <p:attrNameLst>
                                          <p:attrName>ppt_y</p:attrName>
                                        </p:attrNameLst>
                                      </p:cBhvr>
                                      <p:tavLst>
                                        <p:tav tm="0">
                                          <p:val>
                                            <p:strVal val="1+#ppt_h/2"/>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38252"/>
                                        </p:tgtEl>
                                        <p:attrNameLst>
                                          <p:attrName>style.visibility</p:attrName>
                                        </p:attrNameLst>
                                      </p:cBhvr>
                                      <p:to>
                                        <p:strVal val="visible"/>
                                      </p:to>
                                    </p:set>
                                    <p:anim calcmode="lin" valueType="num">
                                      <p:cBhvr additive="base">
                                        <p:cTn id="65" dur="500" fill="hold"/>
                                        <p:tgtEl>
                                          <p:spTgt spid="138252"/>
                                        </p:tgtEl>
                                        <p:attrNameLst>
                                          <p:attrName>ppt_x</p:attrName>
                                        </p:attrNameLst>
                                      </p:cBhvr>
                                      <p:tavLst>
                                        <p:tav tm="0">
                                          <p:val>
                                            <p:strVal val="#ppt_x"/>
                                          </p:val>
                                        </p:tav>
                                        <p:tav tm="100000">
                                          <p:val>
                                            <p:strVal val="#ppt_x"/>
                                          </p:val>
                                        </p:tav>
                                      </p:tavLst>
                                    </p:anim>
                                    <p:anim calcmode="lin" valueType="num">
                                      <p:cBhvr additive="base">
                                        <p:cTn id="66" dur="500" fill="hold"/>
                                        <p:tgtEl>
                                          <p:spTgt spid="138252"/>
                                        </p:tgtEl>
                                        <p:attrNameLst>
                                          <p:attrName>ppt_y</p:attrName>
                                        </p:attrNameLst>
                                      </p:cBhvr>
                                      <p:tavLst>
                                        <p:tav tm="0">
                                          <p:val>
                                            <p:strVal val="1+#ppt_h/2"/>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2" presetClass="entr" presetSubtype="4" fill="hold" nodeType="clickEffect">
                                  <p:stCondLst>
                                    <p:cond delay="0"/>
                                  </p:stCondLst>
                                  <p:childTnLst>
                                    <p:set>
                                      <p:cBhvr>
                                        <p:cTn id="70" dur="1" fill="hold">
                                          <p:stCondLst>
                                            <p:cond delay="0"/>
                                          </p:stCondLst>
                                        </p:cTn>
                                        <p:tgtEl>
                                          <p:spTgt spid="138254"/>
                                        </p:tgtEl>
                                        <p:attrNameLst>
                                          <p:attrName>style.visibility</p:attrName>
                                        </p:attrNameLst>
                                      </p:cBhvr>
                                      <p:to>
                                        <p:strVal val="visible"/>
                                      </p:to>
                                    </p:set>
                                    <p:anim calcmode="lin" valueType="num">
                                      <p:cBhvr additive="base">
                                        <p:cTn id="71" dur="500" fill="hold"/>
                                        <p:tgtEl>
                                          <p:spTgt spid="138254"/>
                                        </p:tgtEl>
                                        <p:attrNameLst>
                                          <p:attrName>ppt_x</p:attrName>
                                        </p:attrNameLst>
                                      </p:cBhvr>
                                      <p:tavLst>
                                        <p:tav tm="0">
                                          <p:val>
                                            <p:strVal val="#ppt_x"/>
                                          </p:val>
                                        </p:tav>
                                        <p:tav tm="100000">
                                          <p:val>
                                            <p:strVal val="#ppt_x"/>
                                          </p:val>
                                        </p:tav>
                                      </p:tavLst>
                                    </p:anim>
                                    <p:anim calcmode="lin" valueType="num">
                                      <p:cBhvr additive="base">
                                        <p:cTn id="72" dur="500" fill="hold"/>
                                        <p:tgtEl>
                                          <p:spTgt spid="138254"/>
                                        </p:tgtEl>
                                        <p:attrNameLst>
                                          <p:attrName>ppt_y</p:attrName>
                                        </p:attrNameLst>
                                      </p:cBhvr>
                                      <p:tavLst>
                                        <p:tav tm="0">
                                          <p:val>
                                            <p:strVal val="1+#ppt_h/2"/>
                                          </p:val>
                                        </p:tav>
                                        <p:tav tm="100000">
                                          <p:val>
                                            <p:strVal val="#ppt_y"/>
                                          </p:val>
                                        </p:tav>
                                      </p:tavLst>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138256"/>
                                        </p:tgtEl>
                                        <p:attrNameLst>
                                          <p:attrName>style.visibility</p:attrName>
                                        </p:attrNameLst>
                                      </p:cBhvr>
                                      <p:to>
                                        <p:strVal val="visible"/>
                                      </p:to>
                                    </p:set>
                                    <p:anim calcmode="lin" valueType="num">
                                      <p:cBhvr additive="base">
                                        <p:cTn id="77" dur="500" fill="hold"/>
                                        <p:tgtEl>
                                          <p:spTgt spid="138256"/>
                                        </p:tgtEl>
                                        <p:attrNameLst>
                                          <p:attrName>ppt_x</p:attrName>
                                        </p:attrNameLst>
                                      </p:cBhvr>
                                      <p:tavLst>
                                        <p:tav tm="0">
                                          <p:val>
                                            <p:strVal val="#ppt_x"/>
                                          </p:val>
                                        </p:tav>
                                        <p:tav tm="100000">
                                          <p:val>
                                            <p:strVal val="#ppt_x"/>
                                          </p:val>
                                        </p:tav>
                                      </p:tavLst>
                                    </p:anim>
                                    <p:anim calcmode="lin" valueType="num">
                                      <p:cBhvr additive="base">
                                        <p:cTn id="78" dur="500" fill="hold"/>
                                        <p:tgtEl>
                                          <p:spTgt spid="1382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3" grpId="0"/>
      <p:bldP spid="138244" grpId="0"/>
      <p:bldP spid="138245" grpId="0"/>
      <p:bldP spid="138249" grpId="0"/>
      <p:bldP spid="138250" grpId="0"/>
      <p:bldP spid="138252" grpId="0"/>
      <p:bldP spid="138256"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1F1DB79A-F6DE-431A-914F-BAC1D7472328}" type="slidenum">
              <a:rPr lang="en-US" altLang="zh-CN"/>
              <a:pPr/>
              <a:t>115</a:t>
            </a:fld>
            <a:endParaRPr lang="en-US" altLang="zh-CN"/>
          </a:p>
        </p:txBody>
      </p:sp>
      <p:sp>
        <p:nvSpPr>
          <p:cNvPr id="40962" name="Rectangle 2"/>
          <p:cNvSpPr>
            <a:spLocks noGrp="1" noChangeArrowheads="1"/>
          </p:cNvSpPr>
          <p:nvPr>
            <p:ph type="title"/>
          </p:nvPr>
        </p:nvSpPr>
        <p:spPr/>
        <p:txBody>
          <a:bodyPr/>
          <a:lstStyle/>
          <a:p>
            <a:r>
              <a:rPr lang="zh-CN" altLang="en-US" b="1"/>
              <a:t>线性移不变系统（</a:t>
            </a:r>
            <a:r>
              <a:rPr lang="en-US" altLang="zh-CN" b="1"/>
              <a:t>LSI</a:t>
            </a:r>
            <a:r>
              <a:rPr lang="zh-CN" altLang="en-US" b="1"/>
              <a:t>）</a:t>
            </a:r>
          </a:p>
        </p:txBody>
      </p:sp>
      <p:sp>
        <p:nvSpPr>
          <p:cNvPr id="40965" name="Rectangle 5"/>
          <p:cNvSpPr>
            <a:spLocks noChangeArrowheads="1"/>
          </p:cNvSpPr>
          <p:nvPr/>
        </p:nvSpPr>
        <p:spPr bwMode="auto">
          <a:xfrm>
            <a:off x="1116013" y="2276475"/>
            <a:ext cx="7273925" cy="42288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marL="536575" indent="-536575">
              <a:lnSpc>
                <a:spcPct val="140000"/>
              </a:lnSpc>
              <a:buSzPct val="80000"/>
              <a:buFont typeface="Wingdings" pitchFamily="2" charset="2"/>
              <a:buChar char="l"/>
            </a:pPr>
            <a:r>
              <a:rPr kumimoji="1" lang="zh-CN" altLang="en-US" sz="3200" b="1" dirty="0">
                <a:latin typeface="Times New Roman" pitchFamily="18" charset="0"/>
              </a:rPr>
              <a:t>一</a:t>
            </a:r>
            <a:r>
              <a:rPr kumimoji="1" lang="zh-CN" altLang="en-US" sz="3200" b="1" dirty="0" smtClean="0">
                <a:latin typeface="Times New Roman" pitchFamily="18" charset="0"/>
              </a:rPr>
              <a:t>个线性</a:t>
            </a:r>
            <a:r>
              <a:rPr kumimoji="1" lang="zh-CN" altLang="en-US" sz="3200" b="1" dirty="0">
                <a:latin typeface="Times New Roman" pitchFamily="18" charset="0"/>
              </a:rPr>
              <a:t>移不变系统，是指该系统同时是线性系统和移不变系统</a:t>
            </a:r>
          </a:p>
          <a:p>
            <a:pPr marL="536575" indent="-536575">
              <a:lnSpc>
                <a:spcPct val="140000"/>
              </a:lnSpc>
              <a:buSzPct val="80000"/>
              <a:buFont typeface="Wingdings" pitchFamily="2" charset="2"/>
              <a:buChar char="l"/>
            </a:pPr>
            <a:r>
              <a:rPr kumimoji="1" lang="zh-CN" altLang="en-US" sz="3200" b="1" dirty="0">
                <a:latin typeface="Times New Roman" pitchFamily="18" charset="0"/>
              </a:rPr>
              <a:t>该系统必须满足</a:t>
            </a:r>
          </a:p>
          <a:p>
            <a:pPr marL="715963" lvl="1">
              <a:lnSpc>
                <a:spcPct val="140000"/>
              </a:lnSpc>
              <a:buSzPct val="80000"/>
              <a:buFont typeface="Wingdings" pitchFamily="2" charset="2"/>
              <a:buChar char="l"/>
            </a:pPr>
            <a:r>
              <a:rPr kumimoji="1" lang="zh-CN" altLang="en-US" sz="3200" b="1" dirty="0">
                <a:latin typeface="Times New Roman" pitchFamily="18" charset="0"/>
              </a:rPr>
              <a:t>　线性性质</a:t>
            </a:r>
          </a:p>
          <a:p>
            <a:pPr marL="715963" lvl="1">
              <a:lnSpc>
                <a:spcPct val="140000"/>
              </a:lnSpc>
              <a:buSzPct val="80000"/>
              <a:buFont typeface="Wingdings" pitchFamily="2" charset="2"/>
              <a:buChar char="l"/>
            </a:pPr>
            <a:r>
              <a:rPr kumimoji="1" lang="zh-CN" altLang="en-US" sz="3200" b="1" dirty="0">
                <a:latin typeface="Times New Roman" pitchFamily="18" charset="0"/>
              </a:rPr>
              <a:t>　移不变性质</a:t>
            </a:r>
          </a:p>
          <a:p>
            <a:pPr marL="536575" indent="-536575">
              <a:lnSpc>
                <a:spcPct val="140000"/>
              </a:lnSpc>
              <a:buSzPct val="80000"/>
              <a:buFont typeface="Wingdings" pitchFamily="2" charset="2"/>
              <a:buChar char="l"/>
            </a:pPr>
            <a:r>
              <a:rPr kumimoji="1" lang="zh-CN" altLang="en-US" sz="3200" b="1" dirty="0">
                <a:latin typeface="Times New Roman" pitchFamily="18" charset="0"/>
              </a:rPr>
              <a:t> 证明时，必须两者同时证明满足 </a:t>
            </a:r>
          </a:p>
        </p:txBody>
      </p:sp>
      <p:sp>
        <p:nvSpPr>
          <p:cNvPr id="40966" name="Rectangle 6"/>
          <p:cNvSpPr>
            <a:spLocks noChangeArrowheads="1"/>
          </p:cNvSpPr>
          <p:nvPr/>
        </p:nvSpPr>
        <p:spPr bwMode="auto">
          <a:xfrm>
            <a:off x="1692275" y="1557338"/>
            <a:ext cx="579913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3200" b="1"/>
              <a:t>Linear-Shift Invariant System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66"/>
                                        </p:tgtEl>
                                        <p:attrNameLst>
                                          <p:attrName>style.visibility</p:attrName>
                                        </p:attrNameLst>
                                      </p:cBhvr>
                                      <p:to>
                                        <p:strVal val="visible"/>
                                      </p:to>
                                    </p:set>
                                    <p:anim calcmode="lin" valueType="num">
                                      <p:cBhvr additive="base">
                                        <p:cTn id="7" dur="500" fill="hold"/>
                                        <p:tgtEl>
                                          <p:spTgt spid="40966"/>
                                        </p:tgtEl>
                                        <p:attrNameLst>
                                          <p:attrName>ppt_x</p:attrName>
                                        </p:attrNameLst>
                                      </p:cBhvr>
                                      <p:tavLst>
                                        <p:tav tm="0">
                                          <p:val>
                                            <p:strVal val="#ppt_x"/>
                                          </p:val>
                                        </p:tav>
                                        <p:tav tm="100000">
                                          <p:val>
                                            <p:strVal val="#ppt_x"/>
                                          </p:val>
                                        </p:tav>
                                      </p:tavLst>
                                    </p:anim>
                                    <p:anim calcmode="lin" valueType="num">
                                      <p:cBhvr additive="base">
                                        <p:cTn id="8" dur="500" fill="hold"/>
                                        <p:tgtEl>
                                          <p:spTgt spid="4096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0965">
                                            <p:txEl>
                                              <p:pRg st="0" end="0"/>
                                            </p:txEl>
                                          </p:spTgt>
                                        </p:tgtEl>
                                        <p:attrNameLst>
                                          <p:attrName>style.visibility</p:attrName>
                                        </p:attrNameLst>
                                      </p:cBhvr>
                                      <p:to>
                                        <p:strVal val="visible"/>
                                      </p:to>
                                    </p:set>
                                    <p:anim calcmode="lin" valueType="num">
                                      <p:cBhvr additive="base">
                                        <p:cTn id="13" dur="500" fill="hold"/>
                                        <p:tgtEl>
                                          <p:spTgt spid="4096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6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0965">
                                            <p:txEl>
                                              <p:pRg st="1" end="1"/>
                                            </p:txEl>
                                          </p:spTgt>
                                        </p:tgtEl>
                                        <p:attrNameLst>
                                          <p:attrName>style.visibility</p:attrName>
                                        </p:attrNameLst>
                                      </p:cBhvr>
                                      <p:to>
                                        <p:strVal val="visible"/>
                                      </p:to>
                                    </p:set>
                                    <p:anim calcmode="lin" valueType="num">
                                      <p:cBhvr additive="base">
                                        <p:cTn id="19" dur="500" fill="hold"/>
                                        <p:tgtEl>
                                          <p:spTgt spid="4096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65">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0965">
                                            <p:txEl>
                                              <p:pRg st="2" end="2"/>
                                            </p:txEl>
                                          </p:spTgt>
                                        </p:tgtEl>
                                        <p:attrNameLst>
                                          <p:attrName>style.visibility</p:attrName>
                                        </p:attrNameLst>
                                      </p:cBhvr>
                                      <p:to>
                                        <p:strVal val="visible"/>
                                      </p:to>
                                    </p:set>
                                    <p:anim calcmode="lin" valueType="num">
                                      <p:cBhvr additive="base">
                                        <p:cTn id="23" dur="500" fill="hold"/>
                                        <p:tgtEl>
                                          <p:spTgt spid="40965">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0965">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0965">
                                            <p:txEl>
                                              <p:pRg st="3" end="3"/>
                                            </p:txEl>
                                          </p:spTgt>
                                        </p:tgtEl>
                                        <p:attrNameLst>
                                          <p:attrName>style.visibility</p:attrName>
                                        </p:attrNameLst>
                                      </p:cBhvr>
                                      <p:to>
                                        <p:strVal val="visible"/>
                                      </p:to>
                                    </p:set>
                                    <p:anim calcmode="lin" valueType="num">
                                      <p:cBhvr additive="base">
                                        <p:cTn id="27" dur="500" fill="hold"/>
                                        <p:tgtEl>
                                          <p:spTgt spid="40965">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096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nodeType="clickEffect">
                                  <p:stCondLst>
                                    <p:cond delay="0"/>
                                  </p:stCondLst>
                                  <p:childTnLst>
                                    <p:set>
                                      <p:cBhvr>
                                        <p:cTn id="32" dur="1" fill="hold">
                                          <p:stCondLst>
                                            <p:cond delay="0"/>
                                          </p:stCondLst>
                                        </p:cTn>
                                        <p:tgtEl>
                                          <p:spTgt spid="40965">
                                            <p:txEl>
                                              <p:pRg st="4" end="4"/>
                                            </p:txEl>
                                          </p:spTgt>
                                        </p:tgtEl>
                                        <p:attrNameLst>
                                          <p:attrName>style.visibility</p:attrName>
                                        </p:attrNameLst>
                                      </p:cBhvr>
                                      <p:to>
                                        <p:strVal val="visible"/>
                                      </p:to>
                                    </p:set>
                                    <p:anim calcmode="lin" valueType="num">
                                      <p:cBhvr additive="base">
                                        <p:cTn id="33" dur="500" fill="hold"/>
                                        <p:tgtEl>
                                          <p:spTgt spid="40965">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096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6"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3"/>
          <p:cNvSpPr>
            <a:spLocks noGrp="1"/>
          </p:cNvSpPr>
          <p:nvPr>
            <p:ph type="sldNum" sz="quarter" idx="12"/>
          </p:nvPr>
        </p:nvSpPr>
        <p:spPr/>
        <p:txBody>
          <a:bodyPr/>
          <a:lstStyle/>
          <a:p>
            <a:fld id="{FA34DEC5-6696-4383-8C0A-B2563FA5FEE2}" type="slidenum">
              <a:rPr lang="en-US" altLang="zh-CN"/>
              <a:pPr/>
              <a:t>116</a:t>
            </a:fld>
            <a:endParaRPr lang="en-US" altLang="zh-CN"/>
          </a:p>
        </p:txBody>
      </p:sp>
      <p:sp>
        <p:nvSpPr>
          <p:cNvPr id="43010" name="WordArt 2"/>
          <p:cNvSpPr>
            <a:spLocks noChangeArrowheads="1" noChangeShapeType="1" noTextEdit="1"/>
          </p:cNvSpPr>
          <p:nvPr/>
        </p:nvSpPr>
        <p:spPr bwMode="auto">
          <a:xfrm>
            <a:off x="533400" y="304800"/>
            <a:ext cx="5410200" cy="457200"/>
          </a:xfrm>
          <a:prstGeom prst="rect">
            <a:avLst/>
          </a:prstGeom>
        </p:spPr>
        <p:txBody>
          <a:bodyPr wrap="none" fromWordArt="1">
            <a:prstTxWarp prst="textPlain">
              <a:avLst>
                <a:gd name="adj" fmla="val 50000"/>
              </a:avLst>
            </a:prstTxWarp>
          </a:bodyPr>
          <a:lstStyle/>
          <a:p>
            <a:pPr algn="ctr"/>
            <a:r>
              <a:rPr lang="zh-CN" altLang="en-US" sz="3600" i="1" kern="10">
                <a:ln w="9525">
                  <a:solidFill>
                    <a:srgbClr val="FF0000"/>
                  </a:solidFill>
                  <a:round/>
                  <a:headEnd/>
                  <a:tailEnd/>
                </a:ln>
                <a:solidFill>
                  <a:srgbClr val="FFFFFF"/>
                </a:solidFill>
                <a:effectLst>
                  <a:outerShdw dist="35921" dir="2700000" algn="ctr" rotWithShape="0">
                    <a:srgbClr val="808080"/>
                  </a:outerShdw>
                </a:effectLst>
                <a:latin typeface="宋体"/>
                <a:ea typeface="宋体"/>
              </a:rPr>
              <a:t>三、单位抽样响应与卷积和</a:t>
            </a:r>
          </a:p>
        </p:txBody>
      </p:sp>
      <p:graphicFrame>
        <p:nvGraphicFramePr>
          <p:cNvPr id="43018" name="Object 10"/>
          <p:cNvGraphicFramePr>
            <a:graphicFrameLocks noChangeAspect="1"/>
          </p:cNvGraphicFramePr>
          <p:nvPr>
            <p:extLst>
              <p:ext uri="{D42A27DB-BD31-4B8C-83A1-F6EECF244321}">
                <p14:modId xmlns:p14="http://schemas.microsoft.com/office/powerpoint/2010/main" val="3968999744"/>
              </p:ext>
            </p:extLst>
          </p:nvPr>
        </p:nvGraphicFramePr>
        <p:xfrm>
          <a:off x="1692200" y="4541838"/>
          <a:ext cx="2271713" cy="531812"/>
        </p:xfrm>
        <a:graphic>
          <a:graphicData uri="http://schemas.openxmlformats.org/presentationml/2006/ole">
            <mc:AlternateContent xmlns:mc="http://schemas.openxmlformats.org/markup-compatibility/2006">
              <mc:Choice xmlns:v="urn:schemas-microsoft-com:vml" Requires="v">
                <p:oleObj spid="_x0000_s43345" name="公式" r:id="rId3" imgW="761760" imgH="203040" progId="Equation.3">
                  <p:embed/>
                </p:oleObj>
              </mc:Choice>
              <mc:Fallback>
                <p:oleObj name="公式" r:id="rId3" imgW="761760" imgH="203040" progId="Equation.3">
                  <p:embed/>
                  <p:pic>
                    <p:nvPicPr>
                      <p:cNvPr id="0" name="Object 10"/>
                      <p:cNvPicPr>
                        <a:picLocks noChangeAspect="1" noChangeArrowheads="1"/>
                      </p:cNvPicPr>
                      <p:nvPr/>
                    </p:nvPicPr>
                    <p:blipFill>
                      <a:blip r:embed="rId4">
                        <a:lum bright="-26000"/>
                        <a:extLst>
                          <a:ext uri="{28A0092B-C50C-407E-A947-70E740481C1C}">
                            <a14:useLocalDpi xmlns:a14="http://schemas.microsoft.com/office/drawing/2010/main" val="0"/>
                          </a:ext>
                        </a:extLst>
                      </a:blip>
                      <a:srcRect/>
                      <a:stretch>
                        <a:fillRect/>
                      </a:stretch>
                    </p:blipFill>
                    <p:spPr bwMode="auto">
                      <a:xfrm>
                        <a:off x="1692200" y="4541838"/>
                        <a:ext cx="2271713" cy="531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019" name="Object 11"/>
          <p:cNvGraphicFramePr>
            <a:graphicFrameLocks noChangeAspect="1"/>
          </p:cNvGraphicFramePr>
          <p:nvPr>
            <p:extLst>
              <p:ext uri="{D42A27DB-BD31-4B8C-83A1-F6EECF244321}">
                <p14:modId xmlns:p14="http://schemas.microsoft.com/office/powerpoint/2010/main" val="4041583843"/>
              </p:ext>
            </p:extLst>
          </p:nvPr>
        </p:nvGraphicFramePr>
        <p:xfrm>
          <a:off x="5364088" y="4541838"/>
          <a:ext cx="2271712" cy="542925"/>
        </p:xfrm>
        <a:graphic>
          <a:graphicData uri="http://schemas.openxmlformats.org/presentationml/2006/ole">
            <mc:AlternateContent xmlns:mc="http://schemas.openxmlformats.org/markup-compatibility/2006">
              <mc:Choice xmlns:v="urn:schemas-microsoft-com:vml" Requires="v">
                <p:oleObj spid="_x0000_s43346" name="公式" r:id="rId5" imgW="749160" imgH="203040" progId="Equation.3">
                  <p:embed/>
                </p:oleObj>
              </mc:Choice>
              <mc:Fallback>
                <p:oleObj name="公式" r:id="rId5" imgW="749160" imgH="203040" progId="Equation.3">
                  <p:embed/>
                  <p:pic>
                    <p:nvPicPr>
                      <p:cNvPr id="0" name="Object 11"/>
                      <p:cNvPicPr>
                        <a:picLocks noChangeAspect="1" noChangeArrowheads="1"/>
                      </p:cNvPicPr>
                      <p:nvPr/>
                    </p:nvPicPr>
                    <p:blipFill>
                      <a:blip r:embed="rId6">
                        <a:lum bright="-26000"/>
                        <a:extLst>
                          <a:ext uri="{28A0092B-C50C-407E-A947-70E740481C1C}">
                            <a14:useLocalDpi xmlns:a14="http://schemas.microsoft.com/office/drawing/2010/main" val="0"/>
                          </a:ext>
                        </a:extLst>
                      </a:blip>
                      <a:srcRect/>
                      <a:stretch>
                        <a:fillRect/>
                      </a:stretch>
                    </p:blipFill>
                    <p:spPr bwMode="auto">
                      <a:xfrm>
                        <a:off x="5364088" y="4541838"/>
                        <a:ext cx="2271712" cy="542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020" name="Object 12"/>
          <p:cNvGraphicFramePr>
            <a:graphicFrameLocks noChangeAspect="1"/>
          </p:cNvGraphicFramePr>
          <p:nvPr>
            <p:extLst>
              <p:ext uri="{D42A27DB-BD31-4B8C-83A1-F6EECF244321}">
                <p14:modId xmlns:p14="http://schemas.microsoft.com/office/powerpoint/2010/main" val="3677198113"/>
              </p:ext>
            </p:extLst>
          </p:nvPr>
        </p:nvGraphicFramePr>
        <p:xfrm>
          <a:off x="2987600" y="5476875"/>
          <a:ext cx="2801938" cy="531813"/>
        </p:xfrm>
        <a:graphic>
          <a:graphicData uri="http://schemas.openxmlformats.org/presentationml/2006/ole">
            <mc:AlternateContent xmlns:mc="http://schemas.openxmlformats.org/markup-compatibility/2006">
              <mc:Choice xmlns:v="urn:schemas-microsoft-com:vml" Requires="v">
                <p:oleObj spid="_x0000_s43347" name="Equation" r:id="rId7" imgW="939600" imgH="203040" progId="Equation.3">
                  <p:embed/>
                </p:oleObj>
              </mc:Choice>
              <mc:Fallback>
                <p:oleObj name="Equation" r:id="rId7" imgW="939600" imgH="203040" progId="Equation.3">
                  <p:embed/>
                  <p:pic>
                    <p:nvPicPr>
                      <p:cNvPr id="0" name="Object 12"/>
                      <p:cNvPicPr>
                        <a:picLocks noChangeAspect="1" noChangeArrowheads="1"/>
                      </p:cNvPicPr>
                      <p:nvPr/>
                    </p:nvPicPr>
                    <p:blipFill>
                      <a:blip r:embed="rId8">
                        <a:lum bright="-26000"/>
                        <a:extLst>
                          <a:ext uri="{28A0092B-C50C-407E-A947-70E740481C1C}">
                            <a14:useLocalDpi xmlns:a14="http://schemas.microsoft.com/office/drawing/2010/main" val="0"/>
                          </a:ext>
                        </a:extLst>
                      </a:blip>
                      <a:srcRect/>
                      <a:stretch>
                        <a:fillRect/>
                      </a:stretch>
                    </p:blipFill>
                    <p:spPr bwMode="auto">
                      <a:xfrm>
                        <a:off x="2987600" y="5476875"/>
                        <a:ext cx="2801938" cy="53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021" name="Text Box 13"/>
          <p:cNvSpPr txBox="1">
            <a:spLocks noChangeArrowheads="1"/>
          </p:cNvSpPr>
          <p:nvPr/>
        </p:nvSpPr>
        <p:spPr bwMode="auto">
          <a:xfrm>
            <a:off x="684213" y="1268413"/>
            <a:ext cx="8064500" cy="30130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marL="441325" indent="-441325">
              <a:defRPr>
                <a:solidFill>
                  <a:schemeClr val="tx1"/>
                </a:solidFill>
                <a:latin typeface="Arial" charset="0"/>
                <a:ea typeface="宋体" charset="-122"/>
              </a:defRPr>
            </a:lvl1pPr>
            <a:lvl2pPr marL="1071563" indent="-450850">
              <a:defRPr>
                <a:solidFill>
                  <a:schemeClr val="tx1"/>
                </a:solidFill>
                <a:latin typeface="Arial" charset="0"/>
                <a:ea typeface="宋体" charset="-122"/>
              </a:defRPr>
            </a:lvl2pPr>
            <a:lvl3pPr marL="1250950">
              <a:defRPr>
                <a:solidFill>
                  <a:schemeClr val="tx1"/>
                </a:solidFill>
                <a:latin typeface="Arial" charset="0"/>
                <a:ea typeface="宋体" charset="-122"/>
              </a:defRPr>
            </a:lvl3pPr>
            <a:lvl4pPr marL="1430338">
              <a:defRPr>
                <a:solidFill>
                  <a:schemeClr val="tx1"/>
                </a:solidFill>
                <a:latin typeface="Arial" charset="0"/>
                <a:ea typeface="宋体" charset="-122"/>
              </a:defRPr>
            </a:lvl4pPr>
            <a:lvl5pPr>
              <a:defRPr>
                <a:solidFill>
                  <a:schemeClr val="tx1"/>
                </a:solidFill>
                <a:latin typeface="Arial" charset="0"/>
                <a:ea typeface="宋体" charset="-122"/>
              </a:defRPr>
            </a:lvl5pPr>
            <a:lvl6pPr fontAlgn="base">
              <a:spcBef>
                <a:spcPct val="0"/>
              </a:spcBef>
              <a:spcAft>
                <a:spcPct val="0"/>
              </a:spcAft>
              <a:defRPr>
                <a:solidFill>
                  <a:schemeClr val="tx1"/>
                </a:solidFill>
                <a:latin typeface="Arial" charset="0"/>
                <a:ea typeface="宋体" charset="-122"/>
              </a:defRPr>
            </a:lvl6pPr>
            <a:lvl7pPr fontAlgn="base">
              <a:spcBef>
                <a:spcPct val="0"/>
              </a:spcBef>
              <a:spcAft>
                <a:spcPct val="0"/>
              </a:spcAft>
              <a:defRPr>
                <a:solidFill>
                  <a:schemeClr val="tx1"/>
                </a:solidFill>
                <a:latin typeface="Arial" charset="0"/>
                <a:ea typeface="宋体" charset="-122"/>
              </a:defRPr>
            </a:lvl7pPr>
            <a:lvl8pPr fontAlgn="base">
              <a:spcBef>
                <a:spcPct val="0"/>
              </a:spcBef>
              <a:spcAft>
                <a:spcPct val="0"/>
              </a:spcAft>
              <a:defRPr>
                <a:solidFill>
                  <a:schemeClr val="tx1"/>
                </a:solidFill>
                <a:latin typeface="Arial" charset="0"/>
                <a:ea typeface="宋体" charset="-122"/>
              </a:defRPr>
            </a:lvl8pPr>
            <a:lvl9pPr fontAlgn="base">
              <a:spcBef>
                <a:spcPct val="0"/>
              </a:spcBef>
              <a:spcAft>
                <a:spcPct val="0"/>
              </a:spcAft>
              <a:defRPr>
                <a:solidFill>
                  <a:schemeClr val="tx1"/>
                </a:solidFill>
                <a:latin typeface="Arial" charset="0"/>
                <a:ea typeface="宋体" charset="-122"/>
              </a:defRPr>
            </a:lvl9pPr>
          </a:lstStyle>
          <a:p>
            <a:pPr>
              <a:lnSpc>
                <a:spcPct val="120000"/>
              </a:lnSpc>
              <a:buFont typeface="Wingdings" pitchFamily="2" charset="2"/>
              <a:buBlip>
                <a:blip r:embed="rId9"/>
              </a:buBlip>
            </a:pPr>
            <a:r>
              <a:rPr kumimoji="1" lang="en-US" altLang="zh-CN" sz="3200" b="1">
                <a:latin typeface="Times New Roman" pitchFamily="18" charset="0"/>
              </a:rPr>
              <a:t> </a:t>
            </a:r>
            <a:r>
              <a:rPr kumimoji="1" lang="zh-CN" altLang="en-US" sz="3200" b="1">
                <a:latin typeface="Times New Roman" pitchFamily="18" charset="0"/>
              </a:rPr>
              <a:t>线性移不变系统可以用其单位抽样（采样）响应 </a:t>
            </a:r>
            <a:r>
              <a:rPr kumimoji="1" lang="en-US" altLang="zh-CN" sz="3200" b="1">
                <a:latin typeface="Times New Roman" pitchFamily="18" charset="0"/>
              </a:rPr>
              <a:t>h(n) </a:t>
            </a:r>
            <a:r>
              <a:rPr kumimoji="1" lang="zh-CN" altLang="en-US" sz="3200" b="1">
                <a:latin typeface="Times New Roman" pitchFamily="18" charset="0"/>
              </a:rPr>
              <a:t>来表征</a:t>
            </a:r>
          </a:p>
          <a:p>
            <a:pPr>
              <a:lnSpc>
                <a:spcPct val="120000"/>
              </a:lnSpc>
              <a:buFont typeface="Wingdings" pitchFamily="2" charset="2"/>
              <a:buBlip>
                <a:blip r:embed="rId9"/>
              </a:buBlip>
            </a:pPr>
            <a:r>
              <a:rPr kumimoji="1" lang="zh-CN" altLang="en-US" sz="3200" b="1">
                <a:latin typeface="Times New Roman" pitchFamily="18" charset="0"/>
              </a:rPr>
              <a:t> 单位抽样响应定义</a:t>
            </a:r>
          </a:p>
          <a:p>
            <a:pPr lvl="1">
              <a:lnSpc>
                <a:spcPct val="120000"/>
              </a:lnSpc>
              <a:buFont typeface="Wingdings" pitchFamily="2" charset="2"/>
              <a:buBlip>
                <a:blip r:embed="rId9"/>
              </a:buBlip>
            </a:pPr>
            <a:r>
              <a:rPr kumimoji="1" lang="zh-CN" altLang="en-US" sz="3200" b="1">
                <a:latin typeface="Times New Roman" pitchFamily="18" charset="0"/>
              </a:rPr>
              <a:t>输入为单位抽样序列时，线性移不变系统的输出</a:t>
            </a:r>
          </a:p>
        </p:txBody>
      </p:sp>
      <p:sp>
        <p:nvSpPr>
          <p:cNvPr id="43022" name="AutoShape 14"/>
          <p:cNvSpPr>
            <a:spLocks noChangeArrowheads="1"/>
          </p:cNvSpPr>
          <p:nvPr/>
        </p:nvSpPr>
        <p:spPr bwMode="auto">
          <a:xfrm>
            <a:off x="4211563" y="4684713"/>
            <a:ext cx="792162" cy="215900"/>
          </a:xfrm>
          <a:prstGeom prst="rightArrow">
            <a:avLst>
              <a:gd name="adj1" fmla="val 50000"/>
              <a:gd name="adj2" fmla="val 91728"/>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 name="动作按钮: 前进或下一项 1">
            <a:hlinkClick r:id="rId10" action="ppaction://hlinksldjump" highlightClick="1"/>
          </p:cNvPr>
          <p:cNvSpPr/>
          <p:nvPr/>
        </p:nvSpPr>
        <p:spPr>
          <a:xfrm>
            <a:off x="7092280" y="5661248"/>
            <a:ext cx="360040"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3021">
                                            <p:txEl>
                                              <p:pRg st="0" end="0"/>
                                            </p:txEl>
                                          </p:spTgt>
                                        </p:tgtEl>
                                        <p:attrNameLst>
                                          <p:attrName>style.visibility</p:attrName>
                                        </p:attrNameLst>
                                      </p:cBhvr>
                                      <p:to>
                                        <p:strVal val="visible"/>
                                      </p:to>
                                    </p:set>
                                    <p:anim calcmode="lin" valueType="num">
                                      <p:cBhvr additive="base">
                                        <p:cTn id="7" dur="500" fill="hold"/>
                                        <p:tgtEl>
                                          <p:spTgt spid="4302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302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3021">
                                            <p:txEl>
                                              <p:pRg st="1" end="1"/>
                                            </p:txEl>
                                          </p:spTgt>
                                        </p:tgtEl>
                                        <p:attrNameLst>
                                          <p:attrName>style.visibility</p:attrName>
                                        </p:attrNameLst>
                                      </p:cBhvr>
                                      <p:to>
                                        <p:strVal val="visible"/>
                                      </p:to>
                                    </p:set>
                                    <p:anim calcmode="lin" valueType="num">
                                      <p:cBhvr additive="base">
                                        <p:cTn id="13" dur="500" fill="hold"/>
                                        <p:tgtEl>
                                          <p:spTgt spid="4302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302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3021">
                                            <p:txEl>
                                              <p:pRg st="2" end="2"/>
                                            </p:txEl>
                                          </p:spTgt>
                                        </p:tgtEl>
                                        <p:attrNameLst>
                                          <p:attrName>style.visibility</p:attrName>
                                        </p:attrNameLst>
                                      </p:cBhvr>
                                      <p:to>
                                        <p:strVal val="visible"/>
                                      </p:to>
                                    </p:set>
                                    <p:anim calcmode="lin" valueType="num">
                                      <p:cBhvr additive="base">
                                        <p:cTn id="19" dur="500" fill="hold"/>
                                        <p:tgtEl>
                                          <p:spTgt spid="4302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302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43018"/>
                                        </p:tgtEl>
                                        <p:attrNameLst>
                                          <p:attrName>style.visibility</p:attrName>
                                        </p:attrNameLst>
                                      </p:cBhvr>
                                      <p:to>
                                        <p:strVal val="visible"/>
                                      </p:to>
                                    </p:set>
                                    <p:anim calcmode="lin" valueType="num">
                                      <p:cBhvr additive="base">
                                        <p:cTn id="25" dur="500" fill="hold"/>
                                        <p:tgtEl>
                                          <p:spTgt spid="43018"/>
                                        </p:tgtEl>
                                        <p:attrNameLst>
                                          <p:attrName>ppt_x</p:attrName>
                                        </p:attrNameLst>
                                      </p:cBhvr>
                                      <p:tavLst>
                                        <p:tav tm="0">
                                          <p:val>
                                            <p:strVal val="#ppt_x"/>
                                          </p:val>
                                        </p:tav>
                                        <p:tav tm="100000">
                                          <p:val>
                                            <p:strVal val="#ppt_x"/>
                                          </p:val>
                                        </p:tav>
                                      </p:tavLst>
                                    </p:anim>
                                    <p:anim calcmode="lin" valueType="num">
                                      <p:cBhvr additive="base">
                                        <p:cTn id="26" dur="500" fill="hold"/>
                                        <p:tgtEl>
                                          <p:spTgt spid="43018"/>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43022"/>
                                        </p:tgtEl>
                                        <p:attrNameLst>
                                          <p:attrName>style.visibility</p:attrName>
                                        </p:attrNameLst>
                                      </p:cBhvr>
                                      <p:to>
                                        <p:strVal val="visible"/>
                                      </p:to>
                                    </p:set>
                                    <p:animEffect transition="in" filter="blinds(horizontal)">
                                      <p:cBhvr>
                                        <p:cTn id="31" dur="500"/>
                                        <p:tgtEl>
                                          <p:spTgt spid="4302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4" fill="hold" nodeType="clickEffect">
                                  <p:stCondLst>
                                    <p:cond delay="0"/>
                                  </p:stCondLst>
                                  <p:childTnLst>
                                    <p:set>
                                      <p:cBhvr>
                                        <p:cTn id="35" dur="1" fill="hold">
                                          <p:stCondLst>
                                            <p:cond delay="0"/>
                                          </p:stCondLst>
                                        </p:cTn>
                                        <p:tgtEl>
                                          <p:spTgt spid="43019"/>
                                        </p:tgtEl>
                                        <p:attrNameLst>
                                          <p:attrName>style.visibility</p:attrName>
                                        </p:attrNameLst>
                                      </p:cBhvr>
                                      <p:to>
                                        <p:strVal val="visible"/>
                                      </p:to>
                                    </p:set>
                                    <p:anim calcmode="lin" valueType="num">
                                      <p:cBhvr additive="base">
                                        <p:cTn id="36" dur="500" fill="hold"/>
                                        <p:tgtEl>
                                          <p:spTgt spid="43019"/>
                                        </p:tgtEl>
                                        <p:attrNameLst>
                                          <p:attrName>ppt_x</p:attrName>
                                        </p:attrNameLst>
                                      </p:cBhvr>
                                      <p:tavLst>
                                        <p:tav tm="0">
                                          <p:val>
                                            <p:strVal val="#ppt_x"/>
                                          </p:val>
                                        </p:tav>
                                        <p:tav tm="100000">
                                          <p:val>
                                            <p:strVal val="#ppt_x"/>
                                          </p:val>
                                        </p:tav>
                                      </p:tavLst>
                                    </p:anim>
                                    <p:anim calcmode="lin" valueType="num">
                                      <p:cBhvr additive="base">
                                        <p:cTn id="37" dur="500" fill="hold"/>
                                        <p:tgtEl>
                                          <p:spTgt spid="43019"/>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4" fill="hold" nodeType="clickEffect">
                                  <p:stCondLst>
                                    <p:cond delay="0"/>
                                  </p:stCondLst>
                                  <p:childTnLst>
                                    <p:set>
                                      <p:cBhvr>
                                        <p:cTn id="41" dur="1" fill="hold">
                                          <p:stCondLst>
                                            <p:cond delay="0"/>
                                          </p:stCondLst>
                                        </p:cTn>
                                        <p:tgtEl>
                                          <p:spTgt spid="43020"/>
                                        </p:tgtEl>
                                        <p:attrNameLst>
                                          <p:attrName>style.visibility</p:attrName>
                                        </p:attrNameLst>
                                      </p:cBhvr>
                                      <p:to>
                                        <p:strVal val="visible"/>
                                      </p:to>
                                    </p:set>
                                    <p:anim calcmode="lin" valueType="num">
                                      <p:cBhvr additive="base">
                                        <p:cTn id="42" dur="500" fill="hold"/>
                                        <p:tgtEl>
                                          <p:spTgt spid="43020"/>
                                        </p:tgtEl>
                                        <p:attrNameLst>
                                          <p:attrName>ppt_x</p:attrName>
                                        </p:attrNameLst>
                                      </p:cBhvr>
                                      <p:tavLst>
                                        <p:tav tm="0">
                                          <p:val>
                                            <p:strVal val="#ppt_x"/>
                                          </p:val>
                                        </p:tav>
                                        <p:tav tm="100000">
                                          <p:val>
                                            <p:strVal val="#ppt_x"/>
                                          </p:val>
                                        </p:tav>
                                      </p:tavLst>
                                    </p:anim>
                                    <p:anim calcmode="lin" valueType="num">
                                      <p:cBhvr additive="base">
                                        <p:cTn id="43" dur="500" fill="hold"/>
                                        <p:tgtEl>
                                          <p:spTgt spid="430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22"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3"/>
          <p:cNvSpPr>
            <a:spLocks noGrp="1"/>
          </p:cNvSpPr>
          <p:nvPr>
            <p:ph type="sldNum" sz="quarter" idx="12"/>
          </p:nvPr>
        </p:nvSpPr>
        <p:spPr/>
        <p:txBody>
          <a:bodyPr/>
          <a:lstStyle/>
          <a:p>
            <a:fld id="{49DC9C39-24BB-4238-A8FE-1018C4F95C5C}" type="slidenum">
              <a:rPr lang="en-US" altLang="zh-CN"/>
              <a:pPr/>
              <a:t>117</a:t>
            </a:fld>
            <a:endParaRPr lang="en-US" altLang="zh-CN"/>
          </a:p>
        </p:txBody>
      </p:sp>
      <p:grpSp>
        <p:nvGrpSpPr>
          <p:cNvPr id="44046" name="Group 14"/>
          <p:cNvGrpSpPr>
            <a:grpSpLocks/>
          </p:cNvGrpSpPr>
          <p:nvPr/>
        </p:nvGrpSpPr>
        <p:grpSpPr bwMode="auto">
          <a:xfrm>
            <a:off x="1763713" y="4221163"/>
            <a:ext cx="5937250" cy="987425"/>
            <a:chOff x="847" y="3555"/>
            <a:chExt cx="3740" cy="622"/>
          </a:xfrm>
        </p:grpSpPr>
        <p:sp>
          <p:nvSpPr>
            <p:cNvPr id="44034" name="Rectangle 2"/>
            <p:cNvSpPr>
              <a:spLocks noChangeArrowheads="1"/>
            </p:cNvSpPr>
            <p:nvPr/>
          </p:nvSpPr>
          <p:spPr bwMode="auto">
            <a:xfrm>
              <a:off x="1656" y="3721"/>
              <a:ext cx="1123" cy="456"/>
            </a:xfrm>
            <a:prstGeom prst="rect">
              <a:avLst/>
            </a:prstGeom>
            <a:solidFill>
              <a:schemeClr val="accent1"/>
            </a:solidFill>
            <a:ln w="9525">
              <a:solidFill>
                <a:schemeClr val="tx1"/>
              </a:solidFill>
              <a:miter lim="800000"/>
              <a:headEnd/>
              <a:tailEnd/>
            </a:ln>
          </p:spPr>
          <p:txBody>
            <a:bodyPr wrap="none" anchor="ctr"/>
            <a:lstStyle/>
            <a:p>
              <a:endParaRPr lang="zh-CN" altLang="en-US"/>
            </a:p>
          </p:txBody>
        </p:sp>
        <p:sp>
          <p:nvSpPr>
            <p:cNvPr id="44035" name="Line 3"/>
            <p:cNvSpPr>
              <a:spLocks noChangeShapeType="1"/>
            </p:cNvSpPr>
            <p:nvPr/>
          </p:nvSpPr>
          <p:spPr bwMode="auto">
            <a:xfrm>
              <a:off x="1117" y="3928"/>
              <a:ext cx="539"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4036" name="Line 4"/>
            <p:cNvSpPr>
              <a:spLocks noChangeShapeType="1"/>
            </p:cNvSpPr>
            <p:nvPr/>
          </p:nvSpPr>
          <p:spPr bwMode="auto">
            <a:xfrm>
              <a:off x="2789" y="3929"/>
              <a:ext cx="584"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44037" name="Object 5"/>
            <p:cNvGraphicFramePr>
              <a:graphicFrameLocks noChangeAspect="1"/>
            </p:cNvGraphicFramePr>
            <p:nvPr/>
          </p:nvGraphicFramePr>
          <p:xfrm>
            <a:off x="847" y="3555"/>
            <a:ext cx="497" cy="293"/>
          </p:xfrm>
          <a:graphic>
            <a:graphicData uri="http://schemas.openxmlformats.org/presentationml/2006/ole">
              <mc:AlternateContent xmlns:mc="http://schemas.openxmlformats.org/markup-compatibility/2006">
                <mc:Choice xmlns:v="urn:schemas-microsoft-com:vml" Requires="v">
                  <p:oleObj spid="_x0000_s44467" name="公式" r:id="rId3" imgW="317160" imgH="203040" progId="Equation.3">
                    <p:embed/>
                  </p:oleObj>
                </mc:Choice>
                <mc:Fallback>
                  <p:oleObj name="公式" r:id="rId3" imgW="317160" imgH="203040" progId="Equation.3">
                    <p:embed/>
                    <p:pic>
                      <p:nvPicPr>
                        <p:cNvPr id="0" name="Object 5"/>
                        <p:cNvPicPr>
                          <a:picLocks noChangeAspect="1" noChangeArrowheads="1"/>
                        </p:cNvPicPr>
                        <p:nvPr/>
                      </p:nvPicPr>
                      <p:blipFill>
                        <a:blip r:embed="rId4">
                          <a:lum bright="-36000"/>
                          <a:extLst>
                            <a:ext uri="{28A0092B-C50C-407E-A947-70E740481C1C}">
                              <a14:useLocalDpi xmlns:a14="http://schemas.microsoft.com/office/drawing/2010/main" val="0"/>
                            </a:ext>
                          </a:extLst>
                        </a:blip>
                        <a:srcRect/>
                        <a:stretch>
                          <a:fillRect/>
                        </a:stretch>
                      </p:blipFill>
                      <p:spPr bwMode="auto">
                        <a:xfrm>
                          <a:off x="847" y="3555"/>
                          <a:ext cx="497" cy="2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038" name="Object 6"/>
            <p:cNvGraphicFramePr>
              <a:graphicFrameLocks noChangeAspect="1"/>
            </p:cNvGraphicFramePr>
            <p:nvPr/>
          </p:nvGraphicFramePr>
          <p:xfrm>
            <a:off x="1925" y="3762"/>
            <a:ext cx="633" cy="373"/>
          </p:xfrm>
          <a:graphic>
            <a:graphicData uri="http://schemas.openxmlformats.org/presentationml/2006/ole">
              <mc:AlternateContent xmlns:mc="http://schemas.openxmlformats.org/markup-compatibility/2006">
                <mc:Choice xmlns:v="urn:schemas-microsoft-com:vml" Requires="v">
                  <p:oleObj spid="_x0000_s44468" name="公式" r:id="rId5" imgW="317160" imgH="203040" progId="Equation.3">
                    <p:embed/>
                  </p:oleObj>
                </mc:Choice>
                <mc:Fallback>
                  <p:oleObj name="公式" r:id="rId5" imgW="317160" imgH="203040" progId="Equation.3">
                    <p:embed/>
                    <p:pic>
                      <p:nvPicPr>
                        <p:cNvPr id="0" name="Object 6"/>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1925" y="3762"/>
                          <a:ext cx="633" cy="3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039" name="Object 7"/>
            <p:cNvGraphicFramePr>
              <a:graphicFrameLocks noChangeAspect="1"/>
            </p:cNvGraphicFramePr>
            <p:nvPr/>
          </p:nvGraphicFramePr>
          <p:xfrm>
            <a:off x="3003" y="3596"/>
            <a:ext cx="1584" cy="267"/>
          </p:xfrm>
          <a:graphic>
            <a:graphicData uri="http://schemas.openxmlformats.org/presentationml/2006/ole">
              <mc:AlternateContent xmlns:mc="http://schemas.openxmlformats.org/markup-compatibility/2006">
                <mc:Choice xmlns:v="urn:schemas-microsoft-com:vml" Requires="v">
                  <p:oleObj spid="_x0000_s44469" name="公式" r:id="rId7" imgW="1104840" imgH="203040" progId="Equation.3">
                    <p:embed/>
                  </p:oleObj>
                </mc:Choice>
                <mc:Fallback>
                  <p:oleObj name="公式" r:id="rId7" imgW="1104840" imgH="203040" progId="Equation.3">
                    <p:embed/>
                    <p:pic>
                      <p:nvPicPr>
                        <p:cNvPr id="0" name="Object 7"/>
                        <p:cNvPicPr>
                          <a:picLocks noChangeAspect="1" noChangeArrowheads="1"/>
                        </p:cNvPicPr>
                        <p:nvPr/>
                      </p:nvPicPr>
                      <p:blipFill>
                        <a:blip r:embed="rId8">
                          <a:lum bright="-48000"/>
                          <a:extLst>
                            <a:ext uri="{28A0092B-C50C-407E-A947-70E740481C1C}">
                              <a14:useLocalDpi xmlns:a14="http://schemas.microsoft.com/office/drawing/2010/main" val="0"/>
                            </a:ext>
                          </a:extLst>
                        </a:blip>
                        <a:srcRect/>
                        <a:stretch>
                          <a:fillRect/>
                        </a:stretch>
                      </p:blipFill>
                      <p:spPr bwMode="auto">
                        <a:xfrm>
                          <a:off x="3003" y="3596"/>
                          <a:ext cx="1584" cy="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4042" name="Rectangle 10"/>
          <p:cNvSpPr>
            <a:spLocks noChangeArrowheads="1"/>
          </p:cNvSpPr>
          <p:nvPr/>
        </p:nvSpPr>
        <p:spPr bwMode="auto">
          <a:xfrm>
            <a:off x="611188" y="2276475"/>
            <a:ext cx="8208962" cy="14573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dirty="0">
                <a:latin typeface="Times New Roman" pitchFamily="18" charset="0"/>
              </a:rPr>
              <a:t>线性移不变系统的输出是系统的输入与单位抽样响应</a:t>
            </a:r>
            <a:r>
              <a:rPr kumimoji="1" lang="zh-CN" altLang="en-US" sz="3200" b="1" dirty="0" smtClean="0">
                <a:latin typeface="Times New Roman" pitchFamily="18" charset="0"/>
              </a:rPr>
              <a:t>的（线性）卷积</a:t>
            </a:r>
            <a:r>
              <a:rPr kumimoji="1" lang="zh-CN" altLang="en-US" sz="3200" b="1" dirty="0">
                <a:latin typeface="Times New Roman" pitchFamily="18" charset="0"/>
              </a:rPr>
              <a:t>。  </a:t>
            </a:r>
          </a:p>
        </p:txBody>
      </p:sp>
      <p:grpSp>
        <p:nvGrpSpPr>
          <p:cNvPr id="44043" name="Group 11"/>
          <p:cNvGrpSpPr>
            <a:grpSpLocks/>
          </p:cNvGrpSpPr>
          <p:nvPr/>
        </p:nvGrpSpPr>
        <p:grpSpPr bwMode="auto">
          <a:xfrm>
            <a:off x="684213" y="836613"/>
            <a:ext cx="7720012" cy="1311275"/>
            <a:chOff x="612" y="3467"/>
            <a:chExt cx="4863" cy="826"/>
          </a:xfrm>
        </p:grpSpPr>
        <p:graphicFrame>
          <p:nvGraphicFramePr>
            <p:cNvPr id="44044" name="Object 12"/>
            <p:cNvGraphicFramePr>
              <a:graphicFrameLocks noChangeAspect="1"/>
            </p:cNvGraphicFramePr>
            <p:nvPr/>
          </p:nvGraphicFramePr>
          <p:xfrm>
            <a:off x="612" y="3475"/>
            <a:ext cx="589" cy="377"/>
          </p:xfrm>
          <a:graphic>
            <a:graphicData uri="http://schemas.openxmlformats.org/presentationml/2006/ole">
              <mc:AlternateContent xmlns:mc="http://schemas.openxmlformats.org/markup-compatibility/2006">
                <mc:Choice xmlns:v="urn:schemas-microsoft-com:vml" Requires="v">
                  <p:oleObj spid="_x0000_s44470" name="Equation" r:id="rId9" imgW="317160" imgH="203040" progId="Equation.DSMT4">
                    <p:embed/>
                  </p:oleObj>
                </mc:Choice>
                <mc:Fallback>
                  <p:oleObj name="Equation" r:id="rId9" imgW="317160" imgH="203040" progId="Equation.DSMT4">
                    <p:embed/>
                    <p:pic>
                      <p:nvPicPr>
                        <p:cNvPr id="0" name="Object 12"/>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612" y="3475"/>
                          <a:ext cx="589" cy="3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4045" name="Text Box 13"/>
            <p:cNvSpPr txBox="1">
              <a:spLocks noChangeArrowheads="1"/>
            </p:cNvSpPr>
            <p:nvPr/>
          </p:nvSpPr>
          <p:spPr bwMode="auto">
            <a:xfrm>
              <a:off x="1251" y="3467"/>
              <a:ext cx="4224" cy="8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nSpc>
                  <a:spcPct val="125000"/>
                </a:lnSpc>
                <a:spcBef>
                  <a:spcPct val="50000"/>
                </a:spcBef>
              </a:pPr>
              <a:r>
                <a:rPr kumimoji="1" lang="zh-CN" altLang="en-US" sz="3200" b="1">
                  <a:latin typeface="Times New Roman" pitchFamily="18" charset="0"/>
                </a:rPr>
                <a:t>描述了线性移不变系统的特征，是重要的“物理量”</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4043"/>
                                        </p:tgtEl>
                                        <p:attrNameLst>
                                          <p:attrName>style.visibility</p:attrName>
                                        </p:attrNameLst>
                                      </p:cBhvr>
                                      <p:to>
                                        <p:strVal val="visible"/>
                                      </p:to>
                                    </p:set>
                                    <p:anim calcmode="lin" valueType="num">
                                      <p:cBhvr additive="base">
                                        <p:cTn id="7" dur="500" fill="hold"/>
                                        <p:tgtEl>
                                          <p:spTgt spid="44043"/>
                                        </p:tgtEl>
                                        <p:attrNameLst>
                                          <p:attrName>ppt_x</p:attrName>
                                        </p:attrNameLst>
                                      </p:cBhvr>
                                      <p:tavLst>
                                        <p:tav tm="0">
                                          <p:val>
                                            <p:strVal val="#ppt_x"/>
                                          </p:val>
                                        </p:tav>
                                        <p:tav tm="100000">
                                          <p:val>
                                            <p:strVal val="#ppt_x"/>
                                          </p:val>
                                        </p:tav>
                                      </p:tavLst>
                                    </p:anim>
                                    <p:anim calcmode="lin" valueType="num">
                                      <p:cBhvr additive="base">
                                        <p:cTn id="8" dur="500" fill="hold"/>
                                        <p:tgtEl>
                                          <p:spTgt spid="4404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4042"/>
                                        </p:tgtEl>
                                        <p:attrNameLst>
                                          <p:attrName>style.visibility</p:attrName>
                                        </p:attrNameLst>
                                      </p:cBhvr>
                                      <p:to>
                                        <p:strVal val="visible"/>
                                      </p:to>
                                    </p:set>
                                    <p:anim calcmode="lin" valueType="num">
                                      <p:cBhvr additive="base">
                                        <p:cTn id="13" dur="500" fill="hold"/>
                                        <p:tgtEl>
                                          <p:spTgt spid="44042"/>
                                        </p:tgtEl>
                                        <p:attrNameLst>
                                          <p:attrName>ppt_x</p:attrName>
                                        </p:attrNameLst>
                                      </p:cBhvr>
                                      <p:tavLst>
                                        <p:tav tm="0">
                                          <p:val>
                                            <p:strVal val="#ppt_x"/>
                                          </p:val>
                                        </p:tav>
                                        <p:tav tm="100000">
                                          <p:val>
                                            <p:strVal val="#ppt_x"/>
                                          </p:val>
                                        </p:tav>
                                      </p:tavLst>
                                    </p:anim>
                                    <p:anim calcmode="lin" valueType="num">
                                      <p:cBhvr additive="base">
                                        <p:cTn id="14" dur="500" fill="hold"/>
                                        <p:tgtEl>
                                          <p:spTgt spid="4404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4046"/>
                                        </p:tgtEl>
                                        <p:attrNameLst>
                                          <p:attrName>style.visibility</p:attrName>
                                        </p:attrNameLst>
                                      </p:cBhvr>
                                      <p:to>
                                        <p:strVal val="visible"/>
                                      </p:to>
                                    </p:set>
                                    <p:anim calcmode="lin" valueType="num">
                                      <p:cBhvr additive="base">
                                        <p:cTn id="19" dur="500" fill="hold"/>
                                        <p:tgtEl>
                                          <p:spTgt spid="44046"/>
                                        </p:tgtEl>
                                        <p:attrNameLst>
                                          <p:attrName>ppt_x</p:attrName>
                                        </p:attrNameLst>
                                      </p:cBhvr>
                                      <p:tavLst>
                                        <p:tav tm="0">
                                          <p:val>
                                            <p:strVal val="#ppt_x"/>
                                          </p:val>
                                        </p:tav>
                                        <p:tav tm="100000">
                                          <p:val>
                                            <p:strVal val="#ppt_x"/>
                                          </p:val>
                                        </p:tav>
                                      </p:tavLst>
                                    </p:anim>
                                    <p:anim calcmode="lin" valueType="num">
                                      <p:cBhvr additive="base">
                                        <p:cTn id="20" dur="500" fill="hold"/>
                                        <p:tgtEl>
                                          <p:spTgt spid="440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42"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灯片编号占位符 3"/>
          <p:cNvSpPr>
            <a:spLocks noGrp="1"/>
          </p:cNvSpPr>
          <p:nvPr>
            <p:ph type="sldNum" sz="quarter" idx="12"/>
          </p:nvPr>
        </p:nvSpPr>
        <p:spPr/>
        <p:txBody>
          <a:bodyPr/>
          <a:lstStyle/>
          <a:p>
            <a:fld id="{7F716811-BB22-400A-BA6B-3C89DF077CDF}" type="slidenum">
              <a:rPr lang="en-US" altLang="zh-CN"/>
              <a:pPr/>
              <a:t>118</a:t>
            </a:fld>
            <a:endParaRPr lang="en-US" altLang="zh-CN"/>
          </a:p>
        </p:txBody>
      </p:sp>
      <p:graphicFrame>
        <p:nvGraphicFramePr>
          <p:cNvPr id="140296" name="Object 8"/>
          <p:cNvGraphicFramePr>
            <a:graphicFrameLocks noChangeAspect="1"/>
          </p:cNvGraphicFramePr>
          <p:nvPr/>
        </p:nvGraphicFramePr>
        <p:xfrm>
          <a:off x="2405063" y="1052513"/>
          <a:ext cx="4089400" cy="1047750"/>
        </p:xfrm>
        <a:graphic>
          <a:graphicData uri="http://schemas.openxmlformats.org/presentationml/2006/ole">
            <mc:AlternateContent xmlns:mc="http://schemas.openxmlformats.org/markup-compatibility/2006">
              <mc:Choice xmlns:v="urn:schemas-microsoft-com:vml" Requires="v">
                <p:oleObj spid="_x0000_s140905" name="Equation" r:id="rId3" imgW="1549080" imgH="431640" progId="Equation.DSMT4">
                  <p:embed/>
                </p:oleObj>
              </mc:Choice>
              <mc:Fallback>
                <p:oleObj name="Equation" r:id="rId3" imgW="1549080" imgH="431640" progId="Equation.DSMT4">
                  <p:embed/>
                  <p:pic>
                    <p:nvPicPr>
                      <p:cNvPr id="0" name="Object 8"/>
                      <p:cNvPicPr>
                        <a:picLocks noChangeAspect="1" noChangeArrowheads="1"/>
                      </p:cNvPicPr>
                      <p:nvPr/>
                    </p:nvPicPr>
                    <p:blipFill>
                      <a:blip r:embed="rId4">
                        <a:lum bright="-60000"/>
                        <a:extLst>
                          <a:ext uri="{28A0092B-C50C-407E-A947-70E740481C1C}">
                            <a14:useLocalDpi xmlns:a14="http://schemas.microsoft.com/office/drawing/2010/main" val="0"/>
                          </a:ext>
                        </a:extLst>
                      </a:blip>
                      <a:srcRect/>
                      <a:stretch>
                        <a:fillRect/>
                      </a:stretch>
                    </p:blipFill>
                    <p:spPr bwMode="auto">
                      <a:xfrm>
                        <a:off x="2405063" y="1052513"/>
                        <a:ext cx="4089400" cy="1047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0298" name="Rectangle 10"/>
          <p:cNvSpPr>
            <a:spLocks noChangeArrowheads="1"/>
          </p:cNvSpPr>
          <p:nvPr/>
        </p:nvSpPr>
        <p:spPr bwMode="auto">
          <a:xfrm>
            <a:off x="611188" y="188913"/>
            <a:ext cx="2376487"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证明  </a:t>
            </a:r>
          </a:p>
        </p:txBody>
      </p:sp>
      <p:sp>
        <p:nvSpPr>
          <p:cNvPr id="140362" name="Rectangle 74"/>
          <p:cNvSpPr>
            <a:spLocks noChangeArrowheads="1"/>
          </p:cNvSpPr>
          <p:nvPr/>
        </p:nvSpPr>
        <p:spPr bwMode="auto">
          <a:xfrm>
            <a:off x="2268538" y="260350"/>
            <a:ext cx="3024187"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系统的输入为 </a:t>
            </a:r>
          </a:p>
        </p:txBody>
      </p:sp>
      <p:sp>
        <p:nvSpPr>
          <p:cNvPr id="140363" name="Rectangle 75"/>
          <p:cNvSpPr>
            <a:spLocks noChangeArrowheads="1"/>
          </p:cNvSpPr>
          <p:nvPr/>
        </p:nvSpPr>
        <p:spPr bwMode="auto">
          <a:xfrm>
            <a:off x="755650" y="1916113"/>
            <a:ext cx="3024188"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系统的输出为 </a:t>
            </a:r>
          </a:p>
        </p:txBody>
      </p:sp>
      <p:graphicFrame>
        <p:nvGraphicFramePr>
          <p:cNvPr id="140369" name="Object 81"/>
          <p:cNvGraphicFramePr>
            <a:graphicFrameLocks noChangeAspect="1"/>
          </p:cNvGraphicFramePr>
          <p:nvPr/>
        </p:nvGraphicFramePr>
        <p:xfrm>
          <a:off x="1871663" y="2781300"/>
          <a:ext cx="5978525" cy="1031875"/>
        </p:xfrm>
        <a:graphic>
          <a:graphicData uri="http://schemas.openxmlformats.org/presentationml/2006/ole">
            <mc:AlternateContent xmlns:mc="http://schemas.openxmlformats.org/markup-compatibility/2006">
              <mc:Choice xmlns:v="urn:schemas-microsoft-com:vml" Requires="v">
                <p:oleObj spid="_x0000_s140906" name="Equation" r:id="rId5" imgW="2438280" imgH="457200" progId="Equation.DSMT4">
                  <p:embed/>
                </p:oleObj>
              </mc:Choice>
              <mc:Fallback>
                <p:oleObj name="Equation" r:id="rId5" imgW="2438280" imgH="457200" progId="Equation.DSMT4">
                  <p:embed/>
                  <p:pic>
                    <p:nvPicPr>
                      <p:cNvPr id="0" name="Object 81"/>
                      <p:cNvPicPr>
                        <a:picLocks noChangeAspect="1" noChangeArrowheads="1"/>
                      </p:cNvPicPr>
                      <p:nvPr/>
                    </p:nvPicPr>
                    <p:blipFill>
                      <a:blip r:embed="rId6">
                        <a:lum bright="-60000"/>
                        <a:extLst>
                          <a:ext uri="{28A0092B-C50C-407E-A947-70E740481C1C}">
                            <a14:useLocalDpi xmlns:a14="http://schemas.microsoft.com/office/drawing/2010/main" val="0"/>
                          </a:ext>
                        </a:extLst>
                      </a:blip>
                      <a:srcRect/>
                      <a:stretch>
                        <a:fillRect/>
                      </a:stretch>
                    </p:blipFill>
                    <p:spPr bwMode="auto">
                      <a:xfrm>
                        <a:off x="1871663" y="2781300"/>
                        <a:ext cx="5978525" cy="103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0370" name="Object 82"/>
          <p:cNvGraphicFramePr>
            <a:graphicFrameLocks noChangeAspect="1"/>
          </p:cNvGraphicFramePr>
          <p:nvPr/>
        </p:nvGraphicFramePr>
        <p:xfrm>
          <a:off x="2627313" y="3789363"/>
          <a:ext cx="3581400" cy="974725"/>
        </p:xfrm>
        <a:graphic>
          <a:graphicData uri="http://schemas.openxmlformats.org/presentationml/2006/ole">
            <mc:AlternateContent xmlns:mc="http://schemas.openxmlformats.org/markup-compatibility/2006">
              <mc:Choice xmlns:v="urn:schemas-microsoft-com:vml" Requires="v">
                <p:oleObj spid="_x0000_s140907" name="Equation" r:id="rId7" imgW="1460160" imgH="431640" progId="Equation.DSMT4">
                  <p:embed/>
                </p:oleObj>
              </mc:Choice>
              <mc:Fallback>
                <p:oleObj name="Equation" r:id="rId7" imgW="1460160" imgH="431640" progId="Equation.DSMT4">
                  <p:embed/>
                  <p:pic>
                    <p:nvPicPr>
                      <p:cNvPr id="0" name="Object 82"/>
                      <p:cNvPicPr>
                        <a:picLocks noChangeAspect="1" noChangeArrowheads="1"/>
                      </p:cNvPicPr>
                      <p:nvPr/>
                    </p:nvPicPr>
                    <p:blipFill>
                      <a:blip r:embed="rId8">
                        <a:lum bright="-60000"/>
                        <a:extLst>
                          <a:ext uri="{28A0092B-C50C-407E-A947-70E740481C1C}">
                            <a14:useLocalDpi xmlns:a14="http://schemas.microsoft.com/office/drawing/2010/main" val="0"/>
                          </a:ext>
                        </a:extLst>
                      </a:blip>
                      <a:srcRect/>
                      <a:stretch>
                        <a:fillRect/>
                      </a:stretch>
                    </p:blipFill>
                    <p:spPr bwMode="auto">
                      <a:xfrm>
                        <a:off x="2627313" y="3789363"/>
                        <a:ext cx="3581400" cy="974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0371" name="Rectangle 83"/>
          <p:cNvSpPr>
            <a:spLocks noChangeArrowheads="1"/>
          </p:cNvSpPr>
          <p:nvPr/>
        </p:nvSpPr>
        <p:spPr bwMode="auto">
          <a:xfrm>
            <a:off x="6372225" y="3789363"/>
            <a:ext cx="2771775"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（线性性质）</a:t>
            </a:r>
          </a:p>
        </p:txBody>
      </p:sp>
      <p:graphicFrame>
        <p:nvGraphicFramePr>
          <p:cNvPr id="140372" name="Object 84"/>
          <p:cNvGraphicFramePr>
            <a:graphicFrameLocks noChangeAspect="1"/>
          </p:cNvGraphicFramePr>
          <p:nvPr/>
        </p:nvGraphicFramePr>
        <p:xfrm>
          <a:off x="2627313" y="4797425"/>
          <a:ext cx="3021012" cy="974725"/>
        </p:xfrm>
        <a:graphic>
          <a:graphicData uri="http://schemas.openxmlformats.org/presentationml/2006/ole">
            <mc:AlternateContent xmlns:mc="http://schemas.openxmlformats.org/markup-compatibility/2006">
              <mc:Choice xmlns:v="urn:schemas-microsoft-com:vml" Requires="v">
                <p:oleObj spid="_x0000_s140908" name="Equation" r:id="rId9" imgW="1231560" imgH="431640" progId="Equation.DSMT4">
                  <p:embed/>
                </p:oleObj>
              </mc:Choice>
              <mc:Fallback>
                <p:oleObj name="Equation" r:id="rId9" imgW="1231560" imgH="431640" progId="Equation.DSMT4">
                  <p:embed/>
                  <p:pic>
                    <p:nvPicPr>
                      <p:cNvPr id="0" name="Object 84"/>
                      <p:cNvPicPr>
                        <a:picLocks noChangeAspect="1" noChangeArrowheads="1"/>
                      </p:cNvPicPr>
                      <p:nvPr/>
                    </p:nvPicPr>
                    <p:blipFill>
                      <a:blip r:embed="rId10">
                        <a:lum bright="-60000"/>
                        <a:extLst>
                          <a:ext uri="{28A0092B-C50C-407E-A947-70E740481C1C}">
                            <a14:useLocalDpi xmlns:a14="http://schemas.microsoft.com/office/drawing/2010/main" val="0"/>
                          </a:ext>
                        </a:extLst>
                      </a:blip>
                      <a:srcRect/>
                      <a:stretch>
                        <a:fillRect/>
                      </a:stretch>
                    </p:blipFill>
                    <p:spPr bwMode="auto">
                      <a:xfrm>
                        <a:off x="2627313" y="4797425"/>
                        <a:ext cx="3021012" cy="974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0373" name="Rectangle 85"/>
          <p:cNvSpPr>
            <a:spLocks noChangeArrowheads="1"/>
          </p:cNvSpPr>
          <p:nvPr/>
        </p:nvSpPr>
        <p:spPr bwMode="auto">
          <a:xfrm>
            <a:off x="6300788" y="4868863"/>
            <a:ext cx="3167062"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（移不变性质）</a:t>
            </a:r>
          </a:p>
        </p:txBody>
      </p:sp>
      <p:graphicFrame>
        <p:nvGraphicFramePr>
          <p:cNvPr id="140374" name="Object 86"/>
          <p:cNvGraphicFramePr>
            <a:graphicFrameLocks noChangeAspect="1"/>
          </p:cNvGraphicFramePr>
          <p:nvPr/>
        </p:nvGraphicFramePr>
        <p:xfrm>
          <a:off x="2782888" y="5918200"/>
          <a:ext cx="2709862" cy="458788"/>
        </p:xfrm>
        <a:graphic>
          <a:graphicData uri="http://schemas.openxmlformats.org/presentationml/2006/ole">
            <mc:AlternateContent xmlns:mc="http://schemas.openxmlformats.org/markup-compatibility/2006">
              <mc:Choice xmlns:v="urn:schemas-microsoft-com:vml" Requires="v">
                <p:oleObj spid="_x0000_s140909" name="Equation" r:id="rId11" imgW="1104840" imgH="203040" progId="Equation.DSMT4">
                  <p:embed/>
                </p:oleObj>
              </mc:Choice>
              <mc:Fallback>
                <p:oleObj name="Equation" r:id="rId11" imgW="1104840" imgH="203040" progId="Equation.DSMT4">
                  <p:embed/>
                  <p:pic>
                    <p:nvPicPr>
                      <p:cNvPr id="0" name="Object 86"/>
                      <p:cNvPicPr>
                        <a:picLocks noChangeAspect="1" noChangeArrowheads="1"/>
                      </p:cNvPicPr>
                      <p:nvPr/>
                    </p:nvPicPr>
                    <p:blipFill>
                      <a:blip r:embed="rId12">
                        <a:lum bright="-60000"/>
                        <a:extLst>
                          <a:ext uri="{28A0092B-C50C-407E-A947-70E740481C1C}">
                            <a14:useLocalDpi xmlns:a14="http://schemas.microsoft.com/office/drawing/2010/main" val="0"/>
                          </a:ext>
                        </a:extLst>
                      </a:blip>
                      <a:srcRect/>
                      <a:stretch>
                        <a:fillRect/>
                      </a:stretch>
                    </p:blipFill>
                    <p:spPr bwMode="auto">
                      <a:xfrm>
                        <a:off x="2782888" y="5918200"/>
                        <a:ext cx="2709862" cy="458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后退或前一项 1">
            <a:hlinkClick r:id="rId13" action="ppaction://hlinksldjump" highlightClick="1"/>
          </p:cNvPr>
          <p:cNvSpPr/>
          <p:nvPr/>
        </p:nvSpPr>
        <p:spPr>
          <a:xfrm>
            <a:off x="7956376" y="1484784"/>
            <a:ext cx="360040"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动作按钮: 后退或前一项 2">
            <a:hlinkClick r:id="rId14" action="ppaction://hlinksldjump" highlightClick="1"/>
          </p:cNvPr>
          <p:cNvSpPr/>
          <p:nvPr/>
        </p:nvSpPr>
        <p:spPr>
          <a:xfrm>
            <a:off x="1115616" y="5229200"/>
            <a:ext cx="432048"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0298"/>
                                        </p:tgtEl>
                                        <p:attrNameLst>
                                          <p:attrName>style.visibility</p:attrName>
                                        </p:attrNameLst>
                                      </p:cBhvr>
                                      <p:to>
                                        <p:strVal val="visible"/>
                                      </p:to>
                                    </p:set>
                                    <p:anim calcmode="lin" valueType="num">
                                      <p:cBhvr additive="base">
                                        <p:cTn id="7" dur="500" fill="hold"/>
                                        <p:tgtEl>
                                          <p:spTgt spid="140298"/>
                                        </p:tgtEl>
                                        <p:attrNameLst>
                                          <p:attrName>ppt_x</p:attrName>
                                        </p:attrNameLst>
                                      </p:cBhvr>
                                      <p:tavLst>
                                        <p:tav tm="0">
                                          <p:val>
                                            <p:strVal val="#ppt_x"/>
                                          </p:val>
                                        </p:tav>
                                        <p:tav tm="100000">
                                          <p:val>
                                            <p:strVal val="#ppt_x"/>
                                          </p:val>
                                        </p:tav>
                                      </p:tavLst>
                                    </p:anim>
                                    <p:anim calcmode="lin" valueType="num">
                                      <p:cBhvr additive="base">
                                        <p:cTn id="8" dur="500" fill="hold"/>
                                        <p:tgtEl>
                                          <p:spTgt spid="14029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0362"/>
                                        </p:tgtEl>
                                        <p:attrNameLst>
                                          <p:attrName>style.visibility</p:attrName>
                                        </p:attrNameLst>
                                      </p:cBhvr>
                                      <p:to>
                                        <p:strVal val="visible"/>
                                      </p:to>
                                    </p:set>
                                    <p:anim calcmode="lin" valueType="num">
                                      <p:cBhvr additive="base">
                                        <p:cTn id="13" dur="500" fill="hold"/>
                                        <p:tgtEl>
                                          <p:spTgt spid="140362"/>
                                        </p:tgtEl>
                                        <p:attrNameLst>
                                          <p:attrName>ppt_x</p:attrName>
                                        </p:attrNameLst>
                                      </p:cBhvr>
                                      <p:tavLst>
                                        <p:tav tm="0">
                                          <p:val>
                                            <p:strVal val="#ppt_x"/>
                                          </p:val>
                                        </p:tav>
                                        <p:tav tm="100000">
                                          <p:val>
                                            <p:strVal val="#ppt_x"/>
                                          </p:val>
                                        </p:tav>
                                      </p:tavLst>
                                    </p:anim>
                                    <p:anim calcmode="lin" valueType="num">
                                      <p:cBhvr additive="base">
                                        <p:cTn id="14" dur="500" fill="hold"/>
                                        <p:tgtEl>
                                          <p:spTgt spid="14036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40296"/>
                                        </p:tgtEl>
                                        <p:attrNameLst>
                                          <p:attrName>style.visibility</p:attrName>
                                        </p:attrNameLst>
                                      </p:cBhvr>
                                      <p:to>
                                        <p:strVal val="visible"/>
                                      </p:to>
                                    </p:set>
                                    <p:anim calcmode="lin" valueType="num">
                                      <p:cBhvr additive="base">
                                        <p:cTn id="19" dur="500" fill="hold"/>
                                        <p:tgtEl>
                                          <p:spTgt spid="140296"/>
                                        </p:tgtEl>
                                        <p:attrNameLst>
                                          <p:attrName>ppt_x</p:attrName>
                                        </p:attrNameLst>
                                      </p:cBhvr>
                                      <p:tavLst>
                                        <p:tav tm="0">
                                          <p:val>
                                            <p:strVal val="#ppt_x"/>
                                          </p:val>
                                        </p:tav>
                                        <p:tav tm="100000">
                                          <p:val>
                                            <p:strVal val="#ppt_x"/>
                                          </p:val>
                                        </p:tav>
                                      </p:tavLst>
                                    </p:anim>
                                    <p:anim calcmode="lin" valueType="num">
                                      <p:cBhvr additive="base">
                                        <p:cTn id="20" dur="500" fill="hold"/>
                                        <p:tgtEl>
                                          <p:spTgt spid="140296"/>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0363"/>
                                        </p:tgtEl>
                                        <p:attrNameLst>
                                          <p:attrName>style.visibility</p:attrName>
                                        </p:attrNameLst>
                                      </p:cBhvr>
                                      <p:to>
                                        <p:strVal val="visible"/>
                                      </p:to>
                                    </p:set>
                                    <p:anim calcmode="lin" valueType="num">
                                      <p:cBhvr additive="base">
                                        <p:cTn id="25" dur="500" fill="hold"/>
                                        <p:tgtEl>
                                          <p:spTgt spid="140363"/>
                                        </p:tgtEl>
                                        <p:attrNameLst>
                                          <p:attrName>ppt_x</p:attrName>
                                        </p:attrNameLst>
                                      </p:cBhvr>
                                      <p:tavLst>
                                        <p:tav tm="0">
                                          <p:val>
                                            <p:strVal val="#ppt_x"/>
                                          </p:val>
                                        </p:tav>
                                        <p:tav tm="100000">
                                          <p:val>
                                            <p:strVal val="#ppt_x"/>
                                          </p:val>
                                        </p:tav>
                                      </p:tavLst>
                                    </p:anim>
                                    <p:anim calcmode="lin" valueType="num">
                                      <p:cBhvr additive="base">
                                        <p:cTn id="26" dur="500" fill="hold"/>
                                        <p:tgtEl>
                                          <p:spTgt spid="140363"/>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40369"/>
                                        </p:tgtEl>
                                        <p:attrNameLst>
                                          <p:attrName>style.visibility</p:attrName>
                                        </p:attrNameLst>
                                      </p:cBhvr>
                                      <p:to>
                                        <p:strVal val="visible"/>
                                      </p:to>
                                    </p:set>
                                    <p:anim calcmode="lin" valueType="num">
                                      <p:cBhvr additive="base">
                                        <p:cTn id="31" dur="500" fill="hold"/>
                                        <p:tgtEl>
                                          <p:spTgt spid="140369"/>
                                        </p:tgtEl>
                                        <p:attrNameLst>
                                          <p:attrName>ppt_x</p:attrName>
                                        </p:attrNameLst>
                                      </p:cBhvr>
                                      <p:tavLst>
                                        <p:tav tm="0">
                                          <p:val>
                                            <p:strVal val="#ppt_x"/>
                                          </p:val>
                                        </p:tav>
                                        <p:tav tm="100000">
                                          <p:val>
                                            <p:strVal val="#ppt_x"/>
                                          </p:val>
                                        </p:tav>
                                      </p:tavLst>
                                    </p:anim>
                                    <p:anim calcmode="lin" valueType="num">
                                      <p:cBhvr additive="base">
                                        <p:cTn id="32" dur="500" fill="hold"/>
                                        <p:tgtEl>
                                          <p:spTgt spid="140369"/>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40370"/>
                                        </p:tgtEl>
                                        <p:attrNameLst>
                                          <p:attrName>style.visibility</p:attrName>
                                        </p:attrNameLst>
                                      </p:cBhvr>
                                      <p:to>
                                        <p:strVal val="visible"/>
                                      </p:to>
                                    </p:set>
                                    <p:anim calcmode="lin" valueType="num">
                                      <p:cBhvr additive="base">
                                        <p:cTn id="37" dur="500" fill="hold"/>
                                        <p:tgtEl>
                                          <p:spTgt spid="140370"/>
                                        </p:tgtEl>
                                        <p:attrNameLst>
                                          <p:attrName>ppt_x</p:attrName>
                                        </p:attrNameLst>
                                      </p:cBhvr>
                                      <p:tavLst>
                                        <p:tav tm="0">
                                          <p:val>
                                            <p:strVal val="#ppt_x"/>
                                          </p:val>
                                        </p:tav>
                                        <p:tav tm="100000">
                                          <p:val>
                                            <p:strVal val="#ppt_x"/>
                                          </p:val>
                                        </p:tav>
                                      </p:tavLst>
                                    </p:anim>
                                    <p:anim calcmode="lin" valueType="num">
                                      <p:cBhvr additive="base">
                                        <p:cTn id="38" dur="500" fill="hold"/>
                                        <p:tgtEl>
                                          <p:spTgt spid="140370"/>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0371"/>
                                        </p:tgtEl>
                                        <p:attrNameLst>
                                          <p:attrName>style.visibility</p:attrName>
                                        </p:attrNameLst>
                                      </p:cBhvr>
                                      <p:to>
                                        <p:strVal val="visible"/>
                                      </p:to>
                                    </p:set>
                                    <p:anim calcmode="lin" valueType="num">
                                      <p:cBhvr additive="base">
                                        <p:cTn id="43" dur="500" fill="hold"/>
                                        <p:tgtEl>
                                          <p:spTgt spid="140371"/>
                                        </p:tgtEl>
                                        <p:attrNameLst>
                                          <p:attrName>ppt_x</p:attrName>
                                        </p:attrNameLst>
                                      </p:cBhvr>
                                      <p:tavLst>
                                        <p:tav tm="0">
                                          <p:val>
                                            <p:strVal val="#ppt_x"/>
                                          </p:val>
                                        </p:tav>
                                        <p:tav tm="100000">
                                          <p:val>
                                            <p:strVal val="#ppt_x"/>
                                          </p:val>
                                        </p:tav>
                                      </p:tavLst>
                                    </p:anim>
                                    <p:anim calcmode="lin" valueType="num">
                                      <p:cBhvr additive="base">
                                        <p:cTn id="44" dur="500" fill="hold"/>
                                        <p:tgtEl>
                                          <p:spTgt spid="140371"/>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140372"/>
                                        </p:tgtEl>
                                        <p:attrNameLst>
                                          <p:attrName>style.visibility</p:attrName>
                                        </p:attrNameLst>
                                      </p:cBhvr>
                                      <p:to>
                                        <p:strVal val="visible"/>
                                      </p:to>
                                    </p:set>
                                    <p:anim calcmode="lin" valueType="num">
                                      <p:cBhvr additive="base">
                                        <p:cTn id="49" dur="500" fill="hold"/>
                                        <p:tgtEl>
                                          <p:spTgt spid="140372"/>
                                        </p:tgtEl>
                                        <p:attrNameLst>
                                          <p:attrName>ppt_x</p:attrName>
                                        </p:attrNameLst>
                                      </p:cBhvr>
                                      <p:tavLst>
                                        <p:tav tm="0">
                                          <p:val>
                                            <p:strVal val="#ppt_x"/>
                                          </p:val>
                                        </p:tav>
                                        <p:tav tm="100000">
                                          <p:val>
                                            <p:strVal val="#ppt_x"/>
                                          </p:val>
                                        </p:tav>
                                      </p:tavLst>
                                    </p:anim>
                                    <p:anim calcmode="lin" valueType="num">
                                      <p:cBhvr additive="base">
                                        <p:cTn id="50" dur="500" fill="hold"/>
                                        <p:tgtEl>
                                          <p:spTgt spid="140372"/>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40373"/>
                                        </p:tgtEl>
                                        <p:attrNameLst>
                                          <p:attrName>style.visibility</p:attrName>
                                        </p:attrNameLst>
                                      </p:cBhvr>
                                      <p:to>
                                        <p:strVal val="visible"/>
                                      </p:to>
                                    </p:set>
                                    <p:anim calcmode="lin" valueType="num">
                                      <p:cBhvr additive="base">
                                        <p:cTn id="55" dur="500" fill="hold"/>
                                        <p:tgtEl>
                                          <p:spTgt spid="140373"/>
                                        </p:tgtEl>
                                        <p:attrNameLst>
                                          <p:attrName>ppt_x</p:attrName>
                                        </p:attrNameLst>
                                      </p:cBhvr>
                                      <p:tavLst>
                                        <p:tav tm="0">
                                          <p:val>
                                            <p:strVal val="#ppt_x"/>
                                          </p:val>
                                        </p:tav>
                                        <p:tav tm="100000">
                                          <p:val>
                                            <p:strVal val="#ppt_x"/>
                                          </p:val>
                                        </p:tav>
                                      </p:tavLst>
                                    </p:anim>
                                    <p:anim calcmode="lin" valueType="num">
                                      <p:cBhvr additive="base">
                                        <p:cTn id="56" dur="500" fill="hold"/>
                                        <p:tgtEl>
                                          <p:spTgt spid="140373"/>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140374"/>
                                        </p:tgtEl>
                                        <p:attrNameLst>
                                          <p:attrName>style.visibility</p:attrName>
                                        </p:attrNameLst>
                                      </p:cBhvr>
                                      <p:to>
                                        <p:strVal val="visible"/>
                                      </p:to>
                                    </p:set>
                                    <p:anim calcmode="lin" valueType="num">
                                      <p:cBhvr additive="base">
                                        <p:cTn id="61" dur="500" fill="hold"/>
                                        <p:tgtEl>
                                          <p:spTgt spid="140374"/>
                                        </p:tgtEl>
                                        <p:attrNameLst>
                                          <p:attrName>ppt_x</p:attrName>
                                        </p:attrNameLst>
                                      </p:cBhvr>
                                      <p:tavLst>
                                        <p:tav tm="0">
                                          <p:val>
                                            <p:strVal val="#ppt_x"/>
                                          </p:val>
                                        </p:tav>
                                        <p:tav tm="100000">
                                          <p:val>
                                            <p:strVal val="#ppt_x"/>
                                          </p:val>
                                        </p:tav>
                                      </p:tavLst>
                                    </p:anim>
                                    <p:anim calcmode="lin" valueType="num">
                                      <p:cBhvr additive="base">
                                        <p:cTn id="62" dur="500" fill="hold"/>
                                        <p:tgtEl>
                                          <p:spTgt spid="1403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8" grpId="0"/>
      <p:bldP spid="140362" grpId="0"/>
      <p:bldP spid="140363" grpId="0"/>
      <p:bldP spid="140371" grpId="0"/>
      <p:bldP spid="140373"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82197656-3FCC-46F6-A4B2-2EBDE07ED269}" type="slidenum">
              <a:rPr lang="en-US" altLang="zh-CN"/>
              <a:pPr/>
              <a:t>119</a:t>
            </a:fld>
            <a:endParaRPr lang="en-US" altLang="zh-CN"/>
          </a:p>
        </p:txBody>
      </p:sp>
      <p:graphicFrame>
        <p:nvGraphicFramePr>
          <p:cNvPr id="204803" name="Object 3"/>
          <p:cNvGraphicFramePr>
            <a:graphicFrameLocks noChangeAspect="1"/>
          </p:cNvGraphicFramePr>
          <p:nvPr/>
        </p:nvGraphicFramePr>
        <p:xfrm>
          <a:off x="2589213" y="1216025"/>
          <a:ext cx="3949700" cy="528638"/>
        </p:xfrm>
        <a:graphic>
          <a:graphicData uri="http://schemas.openxmlformats.org/presentationml/2006/ole">
            <mc:AlternateContent xmlns:mc="http://schemas.openxmlformats.org/markup-compatibility/2006">
              <mc:Choice xmlns:v="urn:schemas-microsoft-com:vml" Requires="v">
                <p:oleObj spid="_x0000_s205151" name="Equation" r:id="rId3" imgW="3479760" imgH="457200" progId="Equation.DSMT4">
                  <p:embed/>
                </p:oleObj>
              </mc:Choice>
              <mc:Fallback>
                <p:oleObj name="Equation" r:id="rId3" imgW="3479760" imgH="457200" progId="Equation.DSMT4">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9213" y="1216025"/>
                        <a:ext cx="3949700" cy="528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4804" name="Object 4"/>
          <p:cNvGraphicFramePr>
            <a:graphicFrameLocks noChangeAspect="1"/>
          </p:cNvGraphicFramePr>
          <p:nvPr/>
        </p:nvGraphicFramePr>
        <p:xfrm>
          <a:off x="2530475" y="2540000"/>
          <a:ext cx="3633788" cy="455613"/>
        </p:xfrm>
        <a:graphic>
          <a:graphicData uri="http://schemas.openxmlformats.org/presentationml/2006/ole">
            <mc:AlternateContent xmlns:mc="http://schemas.openxmlformats.org/markup-compatibility/2006">
              <mc:Choice xmlns:v="urn:schemas-microsoft-com:vml" Requires="v">
                <p:oleObj spid="_x0000_s205152" name="Equation" r:id="rId5" imgW="3200400" imgH="393480" progId="Equation.DSMT4">
                  <p:embed/>
                </p:oleObj>
              </mc:Choice>
              <mc:Fallback>
                <p:oleObj name="Equation" r:id="rId5" imgW="3200400" imgH="393480" progId="Equation.DSMT4">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30475" y="2540000"/>
                        <a:ext cx="3633788"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4805" name="Object 5"/>
          <p:cNvGraphicFramePr>
            <a:graphicFrameLocks noChangeAspect="1"/>
          </p:cNvGraphicFramePr>
          <p:nvPr/>
        </p:nvGraphicFramePr>
        <p:xfrm>
          <a:off x="1547813" y="620713"/>
          <a:ext cx="6400800" cy="2971800"/>
        </p:xfrm>
        <a:graphic>
          <a:graphicData uri="http://schemas.openxmlformats.org/presentationml/2006/ole">
            <mc:AlternateContent xmlns:mc="http://schemas.openxmlformats.org/markup-compatibility/2006">
              <mc:Choice xmlns:v="urn:schemas-microsoft-com:vml" Requires="v">
                <p:oleObj spid="_x0000_s205153" name="Equation" r:id="rId7" imgW="5638680" imgH="2565360" progId="Equation.DSMT4">
                  <p:embed/>
                </p:oleObj>
              </mc:Choice>
              <mc:Fallback>
                <p:oleObj name="Equation" r:id="rId7" imgW="5638680" imgH="2565360" progId="Equation.DSMT4">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7813" y="620713"/>
                        <a:ext cx="6400800" cy="297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前进或下一项 1">
            <a:hlinkClick r:id="" action="ppaction://hlinkshowjump?jump=nextslide" highlightClick="1"/>
          </p:cNvPr>
          <p:cNvSpPr/>
          <p:nvPr/>
        </p:nvSpPr>
        <p:spPr>
          <a:xfrm>
            <a:off x="6948264" y="2636912"/>
            <a:ext cx="648072"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4"/>
          <p:cNvSpPr>
            <a:spLocks noGrp="1"/>
          </p:cNvSpPr>
          <p:nvPr>
            <p:ph type="sldNum" sz="quarter" idx="12"/>
          </p:nvPr>
        </p:nvSpPr>
        <p:spPr/>
        <p:txBody>
          <a:bodyPr/>
          <a:lstStyle/>
          <a:p>
            <a:fld id="{A621A7BE-44EE-44E7-8C9B-EC485B6934F0}" type="slidenum">
              <a:rPr lang="en-US" altLang="zh-CN"/>
              <a:pPr/>
              <a:t>120</a:t>
            </a:fld>
            <a:endParaRPr lang="en-US" altLang="zh-CN"/>
          </a:p>
        </p:txBody>
      </p:sp>
      <p:graphicFrame>
        <p:nvGraphicFramePr>
          <p:cNvPr id="206850" name="Object 2"/>
          <p:cNvGraphicFramePr>
            <a:graphicFrameLocks noChangeAspect="1"/>
          </p:cNvGraphicFramePr>
          <p:nvPr>
            <p:extLst>
              <p:ext uri="{D42A27DB-BD31-4B8C-83A1-F6EECF244321}">
                <p14:modId xmlns:p14="http://schemas.microsoft.com/office/powerpoint/2010/main" val="752382551"/>
              </p:ext>
            </p:extLst>
          </p:nvPr>
        </p:nvGraphicFramePr>
        <p:xfrm>
          <a:off x="1312863" y="2708275"/>
          <a:ext cx="6230937" cy="3600450"/>
        </p:xfrm>
        <a:graphic>
          <a:graphicData uri="http://schemas.openxmlformats.org/presentationml/2006/ole">
            <mc:AlternateContent xmlns:mc="http://schemas.openxmlformats.org/markup-compatibility/2006">
              <mc:Choice xmlns:v="urn:schemas-microsoft-com:vml" Requires="v">
                <p:oleObj spid="_x0000_s207073" name="Equation" r:id="rId3" imgW="5041800" imgH="2869920" progId="Equation.DSMT4">
                  <p:embed/>
                </p:oleObj>
              </mc:Choice>
              <mc:Fallback>
                <p:oleObj name="Equation" r:id="rId3" imgW="5041800" imgH="2869920" progId="Equation.DSMT4">
                  <p:embed/>
                  <p:pic>
                    <p:nvPicPr>
                      <p:cNvPr id="0" name="Object 2"/>
                      <p:cNvPicPr>
                        <a:picLocks noChangeAspect="1" noChangeArrowheads="1"/>
                      </p:cNvPicPr>
                      <p:nvPr/>
                    </p:nvPicPr>
                    <p:blipFill>
                      <a:blip r:embed="rId4"/>
                      <a:srcRect/>
                      <a:stretch>
                        <a:fillRect/>
                      </a:stretch>
                    </p:blipFill>
                    <p:spPr bwMode="auto">
                      <a:xfrm>
                        <a:off x="1312863" y="2708275"/>
                        <a:ext cx="6230937" cy="3600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6851" name="Object 3"/>
          <p:cNvGraphicFramePr>
            <a:graphicFrameLocks noGrp="1" noChangeAspect="1"/>
          </p:cNvGraphicFramePr>
          <p:nvPr>
            <p:ph/>
          </p:nvPr>
        </p:nvGraphicFramePr>
        <p:xfrm>
          <a:off x="468313" y="765175"/>
          <a:ext cx="7775575" cy="1527175"/>
        </p:xfrm>
        <a:graphic>
          <a:graphicData uri="http://schemas.openxmlformats.org/presentationml/2006/ole">
            <mc:AlternateContent xmlns:mc="http://schemas.openxmlformats.org/markup-compatibility/2006">
              <mc:Choice xmlns:v="urn:schemas-microsoft-com:vml" Requires="v">
                <p:oleObj spid="_x0000_s207074" name="Equation" r:id="rId5" imgW="6730920" imgH="1320480" progId="Equation.DSMT4">
                  <p:embed/>
                </p:oleObj>
              </mc:Choice>
              <mc:Fallback>
                <p:oleObj name="Equation" r:id="rId5" imgW="6730920" imgH="132048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8313" y="765175"/>
                        <a:ext cx="7775575" cy="1527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后退或前一项 1">
            <a:hlinkClick r:id="" action="ppaction://hlinkshowjump?jump=previousslide" highlightClick="1"/>
          </p:cNvPr>
          <p:cNvSpPr/>
          <p:nvPr/>
        </p:nvSpPr>
        <p:spPr>
          <a:xfrm>
            <a:off x="8028384" y="836712"/>
            <a:ext cx="648072" cy="36004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068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068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5"/>
          <p:cNvSpPr>
            <a:spLocks noGrp="1"/>
          </p:cNvSpPr>
          <p:nvPr>
            <p:ph type="sldNum" sz="quarter" idx="12"/>
          </p:nvPr>
        </p:nvSpPr>
        <p:spPr/>
        <p:txBody>
          <a:bodyPr/>
          <a:lstStyle/>
          <a:p>
            <a:fld id="{913E6F4B-7F9B-47B1-83E7-4AE76984F311}" type="slidenum">
              <a:rPr lang="en-US" altLang="zh-CN"/>
              <a:pPr/>
              <a:t>121</a:t>
            </a:fld>
            <a:endParaRPr lang="en-US" altLang="zh-CN"/>
          </a:p>
        </p:txBody>
      </p:sp>
      <p:graphicFrame>
        <p:nvGraphicFramePr>
          <p:cNvPr id="209922" name="Object 2"/>
          <p:cNvGraphicFramePr>
            <a:graphicFrameLocks noChangeAspect="1"/>
          </p:cNvGraphicFramePr>
          <p:nvPr/>
        </p:nvGraphicFramePr>
        <p:xfrm>
          <a:off x="684213" y="0"/>
          <a:ext cx="7248525" cy="3213100"/>
        </p:xfrm>
        <a:graphic>
          <a:graphicData uri="http://schemas.openxmlformats.org/presentationml/2006/ole">
            <mc:AlternateContent xmlns:mc="http://schemas.openxmlformats.org/markup-compatibility/2006">
              <mc:Choice xmlns:v="urn:schemas-microsoft-com:vml" Requires="v">
                <p:oleObj spid="_x0000_s210134" name="Equation" r:id="rId3" imgW="5702040" imgH="2666880" progId="Equation.DSMT4">
                  <p:embed/>
                </p:oleObj>
              </mc:Choice>
              <mc:Fallback>
                <p:oleObj name="Equation" r:id="rId3" imgW="5702040" imgH="266688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0"/>
                        <a:ext cx="7248525" cy="3213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9923" name="Object 3"/>
          <p:cNvGraphicFramePr>
            <a:graphicFrameLocks noChangeAspect="1"/>
          </p:cNvGraphicFramePr>
          <p:nvPr/>
        </p:nvGraphicFramePr>
        <p:xfrm>
          <a:off x="468313" y="3243263"/>
          <a:ext cx="5622925" cy="3614737"/>
        </p:xfrm>
        <a:graphic>
          <a:graphicData uri="http://schemas.openxmlformats.org/presentationml/2006/ole">
            <mc:AlternateContent xmlns:mc="http://schemas.openxmlformats.org/markup-compatibility/2006">
              <mc:Choice xmlns:v="urn:schemas-microsoft-com:vml" Requires="v">
                <p:oleObj spid="_x0000_s210135" name="Equation" r:id="rId5" imgW="5168880" imgH="2869920" progId="Equation.DSMT4">
                  <p:embed/>
                </p:oleObj>
              </mc:Choice>
              <mc:Fallback>
                <p:oleObj name="Equation" r:id="rId5" imgW="5168880" imgH="286992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8313" y="3243263"/>
                        <a:ext cx="5622925" cy="3614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099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099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3"/>
          <p:cNvSpPr>
            <a:spLocks noGrp="1"/>
          </p:cNvSpPr>
          <p:nvPr>
            <p:ph type="sldNum" sz="quarter" idx="12"/>
          </p:nvPr>
        </p:nvSpPr>
        <p:spPr/>
        <p:txBody>
          <a:bodyPr/>
          <a:lstStyle/>
          <a:p>
            <a:fld id="{47E376DA-0B0C-45C8-80F7-DCA00BE08CAA}" type="slidenum">
              <a:rPr lang="en-US" altLang="zh-CN"/>
              <a:pPr/>
              <a:t>122</a:t>
            </a:fld>
            <a:endParaRPr lang="en-US" altLang="zh-CN"/>
          </a:p>
        </p:txBody>
      </p:sp>
      <p:pic>
        <p:nvPicPr>
          <p:cNvPr id="205826" name="Picture 2" descr="1-2-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3"/>
          <p:cNvSpPr>
            <a:spLocks noGrp="1"/>
          </p:cNvSpPr>
          <p:nvPr>
            <p:ph type="sldNum" sz="quarter" idx="12"/>
          </p:nvPr>
        </p:nvSpPr>
        <p:spPr/>
        <p:txBody>
          <a:bodyPr/>
          <a:lstStyle/>
          <a:p>
            <a:fld id="{94D18BA4-FA66-4922-8312-9FD1D5448662}" type="slidenum">
              <a:rPr lang="en-US" altLang="zh-CN"/>
              <a:pPr/>
              <a:t>123</a:t>
            </a:fld>
            <a:endParaRPr lang="en-US" altLang="zh-CN"/>
          </a:p>
        </p:txBody>
      </p:sp>
      <p:pic>
        <p:nvPicPr>
          <p:cNvPr id="207874" name="Picture 2" descr="1-2-15(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solidFill>
            <a:srgbClr val="F40E4A"/>
          </a:solidFill>
        </p:spPr>
      </p:pic>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3"/>
          <p:cNvSpPr>
            <a:spLocks noGrp="1"/>
          </p:cNvSpPr>
          <p:nvPr>
            <p:ph type="sldNum" sz="quarter" idx="12"/>
          </p:nvPr>
        </p:nvSpPr>
        <p:spPr/>
        <p:txBody>
          <a:bodyPr/>
          <a:lstStyle/>
          <a:p>
            <a:fld id="{7A83B0BC-9500-42A7-8583-57E9A31EB271}" type="slidenum">
              <a:rPr lang="en-US" altLang="zh-CN"/>
              <a:pPr/>
              <a:t>124</a:t>
            </a:fld>
            <a:endParaRPr lang="en-US" altLang="zh-CN"/>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48" y="0"/>
            <a:ext cx="9094304" cy="6858000"/>
          </a:xfrm>
          <a:prstGeom prst="rect">
            <a:avLst/>
          </a:prstGeom>
        </p:spPr>
      </p:pic>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3"/>
          <p:cNvSpPr>
            <a:spLocks noGrp="1"/>
          </p:cNvSpPr>
          <p:nvPr>
            <p:ph type="sldNum" sz="quarter" idx="12"/>
          </p:nvPr>
        </p:nvSpPr>
        <p:spPr/>
        <p:txBody>
          <a:bodyPr/>
          <a:lstStyle/>
          <a:p>
            <a:fld id="{A71FC6D2-A7BB-45CB-B937-59C662C7A1CE}" type="slidenum">
              <a:rPr lang="en-US" altLang="zh-CN"/>
              <a:pPr/>
              <a:t>125</a:t>
            </a:fld>
            <a:endParaRPr lang="en-US" altLang="zh-CN"/>
          </a:p>
        </p:txBody>
      </p:sp>
      <p:pic>
        <p:nvPicPr>
          <p:cNvPr id="210946" name="Picture 2" descr="1-2-16(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96400" cy="7086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3"/>
          <p:cNvSpPr>
            <a:spLocks noGrp="1"/>
          </p:cNvSpPr>
          <p:nvPr>
            <p:ph type="sldNum" sz="quarter" idx="12"/>
          </p:nvPr>
        </p:nvSpPr>
        <p:spPr/>
        <p:txBody>
          <a:bodyPr/>
          <a:lstStyle/>
          <a:p>
            <a:fld id="{059D64EB-4595-426D-8615-88EE06AF3304}" type="slidenum">
              <a:rPr lang="en-US" altLang="zh-CN"/>
              <a:pPr/>
              <a:t>126</a:t>
            </a:fld>
            <a:endParaRPr lang="en-US" altLang="zh-CN"/>
          </a:p>
        </p:txBody>
      </p:sp>
      <p:pic>
        <p:nvPicPr>
          <p:cNvPr id="211970" name="Picture 2" descr="1-2-16(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96400" cy="68659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119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6F7ACCC3-DDA5-4029-BE71-9A5356596DFE}" type="slidenum">
              <a:rPr lang="en-US" altLang="zh-CN" smtClean="0"/>
              <a:pPr/>
              <a:t>127</a:t>
            </a:fld>
            <a:endParaRPr lang="en-US" altLang="zh-CN" dirty="0"/>
          </a:p>
        </p:txBody>
      </p:sp>
      <p:sp>
        <p:nvSpPr>
          <p:cNvPr id="3" name="Text Box 3"/>
          <p:cNvSpPr txBox="1">
            <a:spLocks noChangeArrowheads="1"/>
          </p:cNvSpPr>
          <p:nvPr/>
        </p:nvSpPr>
        <p:spPr bwMode="auto">
          <a:xfrm>
            <a:off x="609600" y="304800"/>
            <a:ext cx="8282880" cy="28315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nSpc>
                <a:spcPct val="120000"/>
              </a:lnSpc>
              <a:spcBef>
                <a:spcPts val="0"/>
              </a:spcBef>
            </a:pPr>
            <a:r>
              <a:rPr kumimoji="1" lang="zh-CN" altLang="en-US" sz="2800" b="1" dirty="0" smtClean="0">
                <a:latin typeface="Times New Roman" pitchFamily="18" charset="0"/>
              </a:rPr>
              <a:t>例题</a:t>
            </a:r>
            <a:r>
              <a:rPr kumimoji="1" lang="en-US" altLang="zh-CN" sz="2800" b="1" dirty="0" smtClean="0">
                <a:latin typeface="Times New Roman" pitchFamily="18" charset="0"/>
              </a:rPr>
              <a:t>  </a:t>
            </a:r>
            <a:r>
              <a:rPr lang="zh-CN" altLang="zh-CN" sz="2800" b="1" dirty="0" smtClean="0"/>
              <a:t>已知</a:t>
            </a:r>
            <a:r>
              <a:rPr lang="zh-CN" altLang="zh-CN" sz="2800" b="1" dirty="0"/>
              <a:t>一个线性移不变系统的有限长单位抽样响应</a:t>
            </a:r>
            <a:r>
              <a:rPr lang="en-US" altLang="zh-CN" sz="2800" b="1" dirty="0"/>
              <a:t> </a:t>
            </a:r>
            <a:r>
              <a:rPr lang="en-US" altLang="zh-CN" sz="2800" b="1" dirty="0" smtClean="0"/>
              <a:t>                                </a:t>
            </a:r>
            <a:r>
              <a:rPr lang="zh-CN" altLang="zh-CN" sz="2800" b="1" dirty="0" smtClean="0"/>
              <a:t>，</a:t>
            </a:r>
            <a:r>
              <a:rPr lang="zh-CN" altLang="zh-CN" sz="2800" b="1" dirty="0"/>
              <a:t>输入一个有限长序列</a:t>
            </a:r>
            <a:r>
              <a:rPr lang="en-US" altLang="zh-CN" sz="2800" b="1" dirty="0"/>
              <a:t> </a:t>
            </a:r>
            <a:r>
              <a:rPr lang="en-US" altLang="zh-CN" sz="2800" b="1" dirty="0" smtClean="0"/>
              <a:t>  </a:t>
            </a:r>
          </a:p>
          <a:p>
            <a:pPr>
              <a:lnSpc>
                <a:spcPct val="120000"/>
              </a:lnSpc>
              <a:spcBef>
                <a:spcPts val="0"/>
              </a:spcBef>
            </a:pPr>
            <a:r>
              <a:rPr lang="en-US" altLang="zh-CN" sz="2800" b="1" dirty="0"/>
              <a:t> </a:t>
            </a:r>
            <a:r>
              <a:rPr lang="en-US" altLang="zh-CN" sz="2800" b="1" dirty="0" smtClean="0"/>
              <a:t>                          </a:t>
            </a:r>
            <a:r>
              <a:rPr lang="zh-CN" altLang="zh-CN" sz="2800" b="1" dirty="0" smtClean="0"/>
              <a:t>，</a:t>
            </a:r>
            <a:r>
              <a:rPr lang="zh-CN" altLang="zh-CN" sz="2800" b="1" dirty="0"/>
              <a:t>输出序列为</a:t>
            </a:r>
            <a:r>
              <a:rPr lang="en-US" altLang="zh-CN" sz="2800" b="1" dirty="0"/>
              <a:t> </a:t>
            </a:r>
            <a:r>
              <a:rPr lang="en-US" altLang="zh-CN" sz="2800" b="1" dirty="0" smtClean="0"/>
              <a:t>                               </a:t>
            </a:r>
            <a:r>
              <a:rPr lang="zh-CN" altLang="zh-CN" sz="2800" b="1" dirty="0" smtClean="0"/>
              <a:t>，</a:t>
            </a:r>
            <a:r>
              <a:rPr lang="zh-CN" altLang="zh-CN" sz="2800" b="1" dirty="0"/>
              <a:t>试推导出</a:t>
            </a:r>
            <a:r>
              <a:rPr lang="en-US" altLang="zh-CN" sz="2800" b="1" dirty="0"/>
              <a:t> </a:t>
            </a:r>
            <a:r>
              <a:rPr lang="en-US" altLang="zh-CN" sz="2800" b="1" dirty="0" smtClean="0"/>
              <a:t>                                 </a:t>
            </a:r>
            <a:r>
              <a:rPr lang="zh-CN" altLang="zh-CN" sz="2800" b="1" dirty="0" smtClean="0"/>
              <a:t>之间</a:t>
            </a:r>
            <a:r>
              <a:rPr lang="zh-CN" altLang="zh-CN" sz="2800" b="1" dirty="0"/>
              <a:t>的关系</a:t>
            </a:r>
            <a:r>
              <a:rPr lang="zh-CN" altLang="zh-CN" sz="2800" b="1" dirty="0" smtClean="0"/>
              <a:t>。</a:t>
            </a:r>
            <a:endParaRPr lang="en-US" altLang="zh-CN" sz="2800" b="1" dirty="0" smtClean="0"/>
          </a:p>
          <a:p>
            <a:pPr>
              <a:lnSpc>
                <a:spcPct val="120000"/>
              </a:lnSpc>
              <a:spcBef>
                <a:spcPts val="1200"/>
              </a:spcBef>
            </a:pPr>
            <a:endParaRPr kumimoji="1" lang="en-US" altLang="zh-CN" sz="2800" b="1" dirty="0">
              <a:latin typeface="Times New Roman" pitchFamily="18" charset="0"/>
            </a:endParaRP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5" name="对象 4"/>
          <p:cNvGraphicFramePr>
            <a:graphicFrameLocks noChangeAspect="1"/>
          </p:cNvGraphicFramePr>
          <p:nvPr>
            <p:extLst>
              <p:ext uri="{D42A27DB-BD31-4B8C-83A1-F6EECF244321}">
                <p14:modId xmlns:p14="http://schemas.microsoft.com/office/powerpoint/2010/main" val="3457308048"/>
              </p:ext>
            </p:extLst>
          </p:nvPr>
        </p:nvGraphicFramePr>
        <p:xfrm>
          <a:off x="1547664" y="868247"/>
          <a:ext cx="2647739" cy="516632"/>
        </p:xfrm>
        <a:graphic>
          <a:graphicData uri="http://schemas.openxmlformats.org/presentationml/2006/ole">
            <mc:AlternateContent xmlns:mc="http://schemas.openxmlformats.org/markup-compatibility/2006">
              <mc:Choice xmlns:v="urn:schemas-microsoft-com:vml" Requires="v">
                <p:oleObj spid="_x0000_s264460" name="Equation" r:id="rId3" imgW="1168400" imgH="228600" progId="Equation.DSMT4">
                  <p:embed/>
                </p:oleObj>
              </mc:Choice>
              <mc:Fallback>
                <p:oleObj name="Equation" r:id="rId3" imgW="1168400" imgH="2286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664" y="868247"/>
                        <a:ext cx="2647739" cy="516632"/>
                      </a:xfrm>
                      <a:prstGeom prst="rect">
                        <a:avLst/>
                      </a:prstGeom>
                      <a:noFill/>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7" name="对象 6"/>
          <p:cNvGraphicFramePr>
            <a:graphicFrameLocks noChangeAspect="1"/>
          </p:cNvGraphicFramePr>
          <p:nvPr>
            <p:extLst>
              <p:ext uri="{D42A27DB-BD31-4B8C-83A1-F6EECF244321}">
                <p14:modId xmlns:p14="http://schemas.microsoft.com/office/powerpoint/2010/main" val="1344517428"/>
              </p:ext>
            </p:extLst>
          </p:nvPr>
        </p:nvGraphicFramePr>
        <p:xfrm>
          <a:off x="582180" y="1385095"/>
          <a:ext cx="2664296" cy="515670"/>
        </p:xfrm>
        <a:graphic>
          <a:graphicData uri="http://schemas.openxmlformats.org/presentationml/2006/ole">
            <mc:AlternateContent xmlns:mc="http://schemas.openxmlformats.org/markup-compatibility/2006">
              <mc:Choice xmlns:v="urn:schemas-microsoft-com:vml" Requires="v">
                <p:oleObj spid="_x0000_s264461" name="Equation" r:id="rId5" imgW="1181100" imgH="228600" progId="Equation.DSMT4">
                  <p:embed/>
                </p:oleObj>
              </mc:Choice>
              <mc:Fallback>
                <p:oleObj name="Equation" r:id="rId5" imgW="1181100" imgH="2286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2180" y="1385095"/>
                        <a:ext cx="2664296" cy="515670"/>
                      </a:xfrm>
                      <a:prstGeom prst="rect">
                        <a:avLst/>
                      </a:prstGeom>
                      <a:noFill/>
                    </p:spPr>
                  </p:pic>
                </p:oleObj>
              </mc:Fallback>
            </mc:AlternateContent>
          </a:graphicData>
        </a:graphic>
      </p:graphicFrame>
      <p:sp>
        <p:nvSpPr>
          <p:cNvPr id="8"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9" name="对象 8"/>
          <p:cNvGraphicFramePr>
            <a:graphicFrameLocks noChangeAspect="1"/>
          </p:cNvGraphicFramePr>
          <p:nvPr>
            <p:extLst>
              <p:ext uri="{D42A27DB-BD31-4B8C-83A1-F6EECF244321}">
                <p14:modId xmlns:p14="http://schemas.microsoft.com/office/powerpoint/2010/main" val="1248795489"/>
              </p:ext>
            </p:extLst>
          </p:nvPr>
        </p:nvGraphicFramePr>
        <p:xfrm>
          <a:off x="5580112" y="1420876"/>
          <a:ext cx="2910099" cy="558739"/>
        </p:xfrm>
        <a:graphic>
          <a:graphicData uri="http://schemas.openxmlformats.org/presentationml/2006/ole">
            <mc:AlternateContent xmlns:mc="http://schemas.openxmlformats.org/markup-compatibility/2006">
              <mc:Choice xmlns:v="urn:schemas-microsoft-com:vml" Requires="v">
                <p:oleObj spid="_x0000_s264462" name="Equation" r:id="rId7" imgW="1193800" imgH="228600" progId="Equation.DSMT4">
                  <p:embed/>
                </p:oleObj>
              </mc:Choice>
              <mc:Fallback>
                <p:oleObj name="Equation" r:id="rId7" imgW="1193800" imgH="2286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80112" y="1420876"/>
                        <a:ext cx="2910099" cy="558739"/>
                      </a:xfrm>
                      <a:prstGeom prst="rect">
                        <a:avLst/>
                      </a:prstGeom>
                      <a:noFill/>
                    </p:spPr>
                  </p:pic>
                </p:oleObj>
              </mc:Fallback>
            </mc:AlternateContent>
          </a:graphicData>
        </a:graphic>
      </p:graphicFrame>
      <p:sp>
        <p:nvSpPr>
          <p:cNvPr id="10"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11" name="对象 10"/>
          <p:cNvGraphicFramePr>
            <a:graphicFrameLocks noChangeAspect="1"/>
          </p:cNvGraphicFramePr>
          <p:nvPr>
            <p:extLst>
              <p:ext uri="{D42A27DB-BD31-4B8C-83A1-F6EECF244321}">
                <p14:modId xmlns:p14="http://schemas.microsoft.com/office/powerpoint/2010/main" val="340526658"/>
              </p:ext>
            </p:extLst>
          </p:nvPr>
        </p:nvGraphicFramePr>
        <p:xfrm>
          <a:off x="2195736" y="1936701"/>
          <a:ext cx="3207424" cy="516632"/>
        </p:xfrm>
        <a:graphic>
          <a:graphicData uri="http://schemas.openxmlformats.org/presentationml/2006/ole">
            <mc:AlternateContent xmlns:mc="http://schemas.openxmlformats.org/markup-compatibility/2006">
              <mc:Choice xmlns:v="urn:schemas-microsoft-com:vml" Requires="v">
                <p:oleObj spid="_x0000_s264463" name="Equation" r:id="rId9" imgW="1422400" imgH="228600" progId="Equation.DSMT4">
                  <p:embed/>
                </p:oleObj>
              </mc:Choice>
              <mc:Fallback>
                <p:oleObj name="Equation" r:id="rId9" imgW="1422400" imgH="2286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95736" y="1936701"/>
                        <a:ext cx="3207424" cy="516632"/>
                      </a:xfrm>
                      <a:prstGeom prst="rect">
                        <a:avLst/>
                      </a:prstGeom>
                      <a:noFill/>
                    </p:spPr>
                  </p:pic>
                </p:oleObj>
              </mc:Fallback>
            </mc:AlternateContent>
          </a:graphicData>
        </a:graphic>
      </p:graphicFrame>
      <p:sp>
        <p:nvSpPr>
          <p:cNvPr id="12" name="Text Box 3"/>
          <p:cNvSpPr txBox="1">
            <a:spLocks noChangeArrowheads="1"/>
          </p:cNvSpPr>
          <p:nvPr/>
        </p:nvSpPr>
        <p:spPr bwMode="auto">
          <a:xfrm>
            <a:off x="30921" y="3284984"/>
            <a:ext cx="8640960" cy="12803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nSpc>
                <a:spcPct val="120000"/>
              </a:lnSpc>
              <a:spcBef>
                <a:spcPts val="0"/>
              </a:spcBef>
            </a:pPr>
            <a:r>
              <a:rPr kumimoji="1" lang="zh-CN" altLang="en-US" sz="2800" b="1" dirty="0" smtClean="0">
                <a:latin typeface="Times New Roman" pitchFamily="18" charset="0"/>
              </a:rPr>
              <a:t>解：</a:t>
            </a:r>
            <a:r>
              <a:rPr lang="zh-CN" altLang="zh-CN" sz="2800" b="1" dirty="0"/>
              <a:t>输出</a:t>
            </a:r>
            <a:r>
              <a:rPr lang="zh-CN" altLang="zh-CN" sz="2800" b="1" dirty="0" smtClean="0"/>
              <a:t>序列为</a:t>
            </a:r>
            <a:r>
              <a:rPr lang="zh-CN" altLang="zh-CN" sz="2800" b="1" dirty="0"/>
              <a:t>输入</a:t>
            </a:r>
            <a:r>
              <a:rPr lang="zh-CN" altLang="zh-CN" sz="2800" b="1" dirty="0" smtClean="0"/>
              <a:t>序列和</a:t>
            </a:r>
            <a:r>
              <a:rPr lang="zh-CN" altLang="zh-CN" sz="2800" b="1" dirty="0"/>
              <a:t>单位抽样</a:t>
            </a:r>
            <a:r>
              <a:rPr lang="zh-CN" altLang="zh-CN" sz="2800" b="1" dirty="0" smtClean="0"/>
              <a:t>响应的</a:t>
            </a:r>
            <a:r>
              <a:rPr lang="zh-CN" altLang="zh-CN" sz="2800" b="1" dirty="0"/>
              <a:t>线性卷积</a:t>
            </a:r>
            <a:endParaRPr lang="en-US" altLang="zh-CN" sz="2800" b="1" dirty="0" smtClean="0"/>
          </a:p>
          <a:p>
            <a:pPr>
              <a:lnSpc>
                <a:spcPct val="120000"/>
              </a:lnSpc>
              <a:spcBef>
                <a:spcPts val="1200"/>
              </a:spcBef>
            </a:pPr>
            <a:endParaRPr kumimoji="1" lang="en-US" altLang="zh-CN" sz="2800" b="1" dirty="0">
              <a:latin typeface="Times New Roman" pitchFamily="18" charset="0"/>
            </a:endParaRPr>
          </a:p>
        </p:txBody>
      </p:sp>
      <p:sp>
        <p:nvSpPr>
          <p:cNvPr id="13"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14" name="对象 13"/>
          <p:cNvGraphicFramePr>
            <a:graphicFrameLocks noChangeAspect="1"/>
          </p:cNvGraphicFramePr>
          <p:nvPr>
            <p:extLst>
              <p:ext uri="{D42A27DB-BD31-4B8C-83A1-F6EECF244321}">
                <p14:modId xmlns:p14="http://schemas.microsoft.com/office/powerpoint/2010/main" val="3942302623"/>
              </p:ext>
            </p:extLst>
          </p:nvPr>
        </p:nvGraphicFramePr>
        <p:xfrm>
          <a:off x="1274763" y="3795713"/>
          <a:ext cx="5435600" cy="1004887"/>
        </p:xfrm>
        <a:graphic>
          <a:graphicData uri="http://schemas.openxmlformats.org/presentationml/2006/ole">
            <mc:AlternateContent xmlns:mc="http://schemas.openxmlformats.org/markup-compatibility/2006">
              <mc:Choice xmlns:v="urn:schemas-microsoft-com:vml" Requires="v">
                <p:oleObj spid="_x0000_s264464" name="Equation" r:id="rId11" imgW="2323800" imgH="431640" progId="Equation.DSMT4">
                  <p:embed/>
                </p:oleObj>
              </mc:Choice>
              <mc:Fallback>
                <p:oleObj name="Equation" r:id="rId11" imgW="2323800" imgH="431640" progId="Equation.DSMT4">
                  <p:embed/>
                  <p:pic>
                    <p:nvPicPr>
                      <p:cNvPr id="0" name=""/>
                      <p:cNvPicPr>
                        <a:picLocks noChangeAspect="1" noChangeArrowheads="1"/>
                      </p:cNvPicPr>
                      <p:nvPr/>
                    </p:nvPicPr>
                    <p:blipFill>
                      <a:blip r:embed="rId12"/>
                      <a:srcRect/>
                      <a:stretch>
                        <a:fillRect/>
                      </a:stretch>
                    </p:blipFill>
                    <p:spPr bwMode="auto">
                      <a:xfrm>
                        <a:off x="1274763" y="3795713"/>
                        <a:ext cx="5435600" cy="1004887"/>
                      </a:xfrm>
                      <a:prstGeom prst="rect">
                        <a:avLst/>
                      </a:prstGeom>
                      <a:noFill/>
                    </p:spPr>
                  </p:pic>
                </p:oleObj>
              </mc:Fallback>
            </mc:AlternateContent>
          </a:graphicData>
        </a:graphic>
      </p:graphicFrame>
      <p:sp>
        <p:nvSpPr>
          <p:cNvPr id="15" name="Text Box 3"/>
          <p:cNvSpPr txBox="1">
            <a:spLocks noChangeArrowheads="1"/>
          </p:cNvSpPr>
          <p:nvPr/>
        </p:nvSpPr>
        <p:spPr bwMode="auto">
          <a:xfrm>
            <a:off x="430560" y="2496168"/>
            <a:ext cx="8640960" cy="609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nSpc>
                <a:spcPct val="120000"/>
              </a:lnSpc>
              <a:spcBef>
                <a:spcPts val="1200"/>
              </a:spcBef>
            </a:pPr>
            <a:r>
              <a:rPr kumimoji="1" lang="zh-CN" altLang="en-US" sz="2800" b="1" dirty="0" smtClean="0">
                <a:latin typeface="Times New Roman" pitchFamily="18" charset="0"/>
              </a:rPr>
              <a:t>（</a:t>
            </a:r>
            <a:r>
              <a:rPr kumimoji="1" lang="en-US" altLang="zh-CN" sz="2800" b="1" dirty="0" smtClean="0">
                <a:latin typeface="Times New Roman" pitchFamily="18" charset="0"/>
              </a:rPr>
              <a:t>20xx</a:t>
            </a:r>
            <a:r>
              <a:rPr kumimoji="1" lang="zh-CN" altLang="en-US" sz="2800" b="1" dirty="0" smtClean="0">
                <a:latin typeface="Times New Roman" pitchFamily="18" charset="0"/>
              </a:rPr>
              <a:t>年北京交通大学考研试题）</a:t>
            </a:r>
            <a:endParaRPr kumimoji="1" lang="en-US" altLang="zh-CN" sz="2800" b="1" dirty="0">
              <a:latin typeface="Times New Roman" pitchFamily="18" charset="0"/>
            </a:endParaRPr>
          </a:p>
        </p:txBody>
      </p:sp>
      <p:sp>
        <p:nvSpPr>
          <p:cNvPr id="16" name="Text Box 3"/>
          <p:cNvSpPr txBox="1">
            <a:spLocks noChangeArrowheads="1"/>
          </p:cNvSpPr>
          <p:nvPr/>
        </p:nvSpPr>
        <p:spPr bwMode="auto">
          <a:xfrm>
            <a:off x="755576" y="4869160"/>
            <a:ext cx="7935276" cy="5598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nSpc>
                <a:spcPct val="120000"/>
              </a:lnSpc>
              <a:spcBef>
                <a:spcPts val="1200"/>
              </a:spcBef>
            </a:pPr>
            <a:r>
              <a:rPr kumimoji="1" lang="zh-CN" altLang="en-US" sz="2800" b="1" dirty="0" smtClean="0">
                <a:latin typeface="Times New Roman" pitchFamily="18" charset="0"/>
              </a:rPr>
              <a:t>要分析                 和                    非零值区间</a:t>
            </a:r>
            <a:endParaRPr kumimoji="1" lang="en-US" altLang="zh-CN" sz="2800" b="1" dirty="0">
              <a:latin typeface="Times New Roman" pitchFamily="18" charset="0"/>
            </a:endParaRPr>
          </a:p>
        </p:txBody>
      </p:sp>
      <p:sp>
        <p:nvSpPr>
          <p:cNvPr id="17"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18" name="对象 17"/>
          <p:cNvGraphicFramePr>
            <a:graphicFrameLocks noChangeAspect="1"/>
          </p:cNvGraphicFramePr>
          <p:nvPr>
            <p:extLst>
              <p:ext uri="{D42A27DB-BD31-4B8C-83A1-F6EECF244321}">
                <p14:modId xmlns:p14="http://schemas.microsoft.com/office/powerpoint/2010/main" val="1994400338"/>
              </p:ext>
            </p:extLst>
          </p:nvPr>
        </p:nvGraphicFramePr>
        <p:xfrm>
          <a:off x="2195736" y="4898359"/>
          <a:ext cx="925512" cy="536575"/>
        </p:xfrm>
        <a:graphic>
          <a:graphicData uri="http://schemas.openxmlformats.org/presentationml/2006/ole">
            <mc:AlternateContent xmlns:mc="http://schemas.openxmlformats.org/markup-compatibility/2006">
              <mc:Choice xmlns:v="urn:schemas-microsoft-com:vml" Requires="v">
                <p:oleObj spid="_x0000_s264465" name="Equation" r:id="rId13" imgW="342720" imgH="203040" progId="Equation.DSMT4">
                  <p:embed/>
                </p:oleObj>
              </mc:Choice>
              <mc:Fallback>
                <p:oleObj name="Equation" r:id="rId13" imgW="342720" imgH="203040" progId="Equation.DSMT4">
                  <p:embed/>
                  <p:pic>
                    <p:nvPicPr>
                      <p:cNvPr id="0" name=""/>
                      <p:cNvPicPr>
                        <a:picLocks noChangeAspect="1" noChangeArrowheads="1"/>
                      </p:cNvPicPr>
                      <p:nvPr/>
                    </p:nvPicPr>
                    <p:blipFill>
                      <a:blip r:embed="rId14"/>
                      <a:srcRect/>
                      <a:stretch>
                        <a:fillRect/>
                      </a:stretch>
                    </p:blipFill>
                    <p:spPr bwMode="auto">
                      <a:xfrm>
                        <a:off x="2195736" y="4898359"/>
                        <a:ext cx="925512" cy="536575"/>
                      </a:xfrm>
                      <a:prstGeom prst="rect">
                        <a:avLst/>
                      </a:prstGeom>
                      <a:noFill/>
                    </p:spPr>
                  </p:pic>
                </p:oleObj>
              </mc:Fallback>
            </mc:AlternateContent>
          </a:graphicData>
        </a:graphic>
      </p:graphicFrame>
      <p:sp>
        <p:nvSpPr>
          <p:cNvPr id="19" name="Rectangle 1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22" name="对象 21"/>
          <p:cNvGraphicFramePr>
            <a:graphicFrameLocks noChangeAspect="1"/>
          </p:cNvGraphicFramePr>
          <p:nvPr>
            <p:extLst>
              <p:ext uri="{D42A27DB-BD31-4B8C-83A1-F6EECF244321}">
                <p14:modId xmlns:p14="http://schemas.microsoft.com/office/powerpoint/2010/main" val="654393562"/>
              </p:ext>
            </p:extLst>
          </p:nvPr>
        </p:nvGraphicFramePr>
        <p:xfrm>
          <a:off x="3968803" y="4905340"/>
          <a:ext cx="1508822" cy="537038"/>
        </p:xfrm>
        <a:graphic>
          <a:graphicData uri="http://schemas.openxmlformats.org/presentationml/2006/ole">
            <mc:AlternateContent xmlns:mc="http://schemas.openxmlformats.org/markup-compatibility/2006">
              <mc:Choice xmlns:v="urn:schemas-microsoft-com:vml" Requires="v">
                <p:oleObj spid="_x0000_s264466" name="Equation" r:id="rId15" imgW="558558" imgH="203112" progId="Equation.DSMT4">
                  <p:embed/>
                </p:oleObj>
              </mc:Choice>
              <mc:Fallback>
                <p:oleObj name="Equation" r:id="rId15" imgW="558558" imgH="203112"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968803" y="4905340"/>
                        <a:ext cx="1508822" cy="537038"/>
                      </a:xfrm>
                      <a:prstGeom prst="rect">
                        <a:avLst/>
                      </a:prstGeom>
                      <a:noFill/>
                    </p:spPr>
                  </p:pic>
                </p:oleObj>
              </mc:Fallback>
            </mc:AlternateContent>
          </a:graphicData>
        </a:graphic>
      </p:graphicFrame>
      <p:sp>
        <p:nvSpPr>
          <p:cNvPr id="20" name="动作按钮: 前进或下一项 19">
            <a:hlinkClick r:id="" action="ppaction://hlinkshowjump?jump=nextslide" highlightClick="1"/>
          </p:cNvPr>
          <p:cNvSpPr/>
          <p:nvPr/>
        </p:nvSpPr>
        <p:spPr>
          <a:xfrm>
            <a:off x="7884368" y="4149080"/>
            <a:ext cx="504056" cy="416255"/>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16442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nodePh="1">
                                  <p:stCondLst>
                                    <p:cond delay="0"/>
                                  </p:stCondLst>
                                  <p:endCondLst>
                                    <p:cond evt="begin" delay="0">
                                      <p:tn val="9"/>
                                    </p:cond>
                                  </p:end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nodePh="1">
                                  <p:stCondLst>
                                    <p:cond delay="0"/>
                                  </p:stCondLst>
                                  <p:endCondLst>
                                    <p:cond evt="begin" delay="0">
                                      <p:tn val="17"/>
                                    </p:cond>
                                  </p:end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nodePh="1">
                                  <p:stCondLst>
                                    <p:cond delay="0"/>
                                  </p:stCondLst>
                                  <p:endCondLst>
                                    <p:cond evt="begin" delay="0">
                                      <p:tn val="25"/>
                                    </p:cond>
                                  </p:end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nodePh="1">
                                  <p:stCondLst>
                                    <p:cond delay="0"/>
                                  </p:stCondLst>
                                  <p:endCondLst>
                                    <p:cond evt="begin" delay="0">
                                      <p:tn val="33"/>
                                    </p:cond>
                                  </p:end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nodePh="1">
                                  <p:stCondLst>
                                    <p:cond delay="0"/>
                                  </p:stCondLst>
                                  <p:endCondLst>
                                    <p:cond evt="begin" delay="0">
                                      <p:tn val="41"/>
                                    </p:cond>
                                  </p:end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nodePh="1">
                                  <p:stCondLst>
                                    <p:cond delay="0"/>
                                  </p:stCondLst>
                                  <p:endCondLst>
                                    <p:cond evt="begin" delay="0">
                                      <p:tn val="49"/>
                                    </p:cond>
                                  </p:end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ppt_x"/>
                                          </p:val>
                                        </p:tav>
                                        <p:tav tm="100000">
                                          <p:val>
                                            <p:strVal val="#ppt_x"/>
                                          </p:val>
                                        </p:tav>
                                      </p:tavLst>
                                    </p:anim>
                                    <p:anim calcmode="lin" valueType="num">
                                      <p:cBhvr additive="base">
                                        <p:cTn id="52" dur="500" fill="hold"/>
                                        <p:tgtEl>
                                          <p:spTgt spid="1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nodePh="1">
                                  <p:stCondLst>
                                    <p:cond delay="0"/>
                                  </p:stCondLst>
                                  <p:endCondLst>
                                    <p:cond evt="begin" delay="0">
                                      <p:tn val="53"/>
                                    </p:cond>
                                  </p:end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ppt_x"/>
                                          </p:val>
                                        </p:tav>
                                        <p:tav tm="100000">
                                          <p:val>
                                            <p:strVal val="#ppt_x"/>
                                          </p:val>
                                        </p:tav>
                                      </p:tavLst>
                                    </p:anim>
                                    <p:anim calcmode="lin" valueType="num">
                                      <p:cBhvr additive="base">
                                        <p:cTn id="5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1000"/>
                                        <p:tgtEl>
                                          <p:spTgt spid="12"/>
                                        </p:tgtEl>
                                      </p:cBhvr>
                                    </p:animEffect>
                                    <p:anim calcmode="lin" valueType="num">
                                      <p:cBhvr>
                                        <p:cTn id="62" dur="1000" fill="hold"/>
                                        <p:tgtEl>
                                          <p:spTgt spid="12"/>
                                        </p:tgtEl>
                                        <p:attrNameLst>
                                          <p:attrName>ppt_x</p:attrName>
                                        </p:attrNameLst>
                                      </p:cBhvr>
                                      <p:tavLst>
                                        <p:tav tm="0">
                                          <p:val>
                                            <p:strVal val="#ppt_x"/>
                                          </p:val>
                                        </p:tav>
                                        <p:tav tm="100000">
                                          <p:val>
                                            <p:strVal val="#ppt_x"/>
                                          </p:val>
                                        </p:tav>
                                      </p:tavLst>
                                    </p:anim>
                                    <p:anim calcmode="lin" valueType="num">
                                      <p:cBhvr>
                                        <p:cTn id="6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nodeType="click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wipe(down)">
                                      <p:cBhvr>
                                        <p:cTn id="68" dur="500"/>
                                        <p:tgtEl>
                                          <p:spTgt spid="14"/>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500"/>
                                        <p:tgtEl>
                                          <p:spTgt spid="16"/>
                                        </p:tgtEl>
                                      </p:cBhvr>
                                    </p:animEffect>
                                  </p:childTnLst>
                                </p:cTn>
                              </p:par>
                              <p:par>
                                <p:cTn id="74" presetID="10" presetClass="entr" presetSubtype="0" fill="hold" nodeType="with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fade">
                                      <p:cBhvr>
                                        <p:cTn id="76" dur="500"/>
                                        <p:tgtEl>
                                          <p:spTgt spid="18"/>
                                        </p:tgtEl>
                                      </p:cBhvr>
                                    </p:animEffect>
                                  </p:childTnLst>
                                </p:cTn>
                              </p:par>
                              <p:par>
                                <p:cTn id="77" presetID="10" presetClass="entr" presetSubtype="0" fill="hold"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8" grpId="0"/>
      <p:bldP spid="10" grpId="0"/>
      <p:bldP spid="12" grpId="0"/>
      <p:bldP spid="13" grpId="0"/>
      <p:bldP spid="15" grpId="0"/>
      <p:bldP spid="16" grpId="0"/>
      <p:bldP spid="17" grpId="0"/>
      <p:bldP spid="19"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6876256" y="6381750"/>
            <a:ext cx="2133600" cy="476250"/>
          </a:xfrm>
        </p:spPr>
        <p:txBody>
          <a:bodyPr/>
          <a:lstStyle/>
          <a:p>
            <a:fld id="{6F7ACCC3-DDA5-4029-BE71-9A5356596DFE}" type="slidenum">
              <a:rPr lang="en-US" altLang="zh-CN" smtClean="0"/>
              <a:pPr/>
              <a:t>128</a:t>
            </a:fld>
            <a:endParaRPr lang="en-US" altLang="zh-CN" dirty="0"/>
          </a:p>
        </p:txBody>
      </p:sp>
      <p:sp>
        <p:nvSpPr>
          <p:cNvPr id="16" name="Text Box 3"/>
          <p:cNvSpPr txBox="1">
            <a:spLocks noChangeArrowheads="1"/>
          </p:cNvSpPr>
          <p:nvPr/>
        </p:nvSpPr>
        <p:spPr bwMode="auto">
          <a:xfrm>
            <a:off x="736605" y="404664"/>
            <a:ext cx="7935276" cy="564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nSpc>
                <a:spcPct val="120000"/>
              </a:lnSpc>
              <a:spcBef>
                <a:spcPts val="1200"/>
              </a:spcBef>
            </a:pPr>
            <a:r>
              <a:rPr kumimoji="1" lang="zh-CN" altLang="en-US" sz="2800" b="1" dirty="0" smtClean="0">
                <a:latin typeface="Times New Roman" pitchFamily="18" charset="0"/>
              </a:rPr>
              <a:t>                 非零值区间：</a:t>
            </a:r>
            <a:endParaRPr kumimoji="1" lang="en-US" altLang="zh-CN" sz="2800" b="1" dirty="0">
              <a:latin typeface="Times New Roman" pitchFamily="18" charset="0"/>
            </a:endParaRPr>
          </a:p>
        </p:txBody>
      </p:sp>
      <p:graphicFrame>
        <p:nvGraphicFramePr>
          <p:cNvPr id="18" name="对象 17"/>
          <p:cNvGraphicFramePr>
            <a:graphicFrameLocks noChangeAspect="1"/>
          </p:cNvGraphicFramePr>
          <p:nvPr>
            <p:extLst>
              <p:ext uri="{D42A27DB-BD31-4B8C-83A1-F6EECF244321}">
                <p14:modId xmlns:p14="http://schemas.microsoft.com/office/powerpoint/2010/main" val="3286670482"/>
              </p:ext>
            </p:extLst>
          </p:nvPr>
        </p:nvGraphicFramePr>
        <p:xfrm>
          <a:off x="1206579" y="440879"/>
          <a:ext cx="857250" cy="536575"/>
        </p:xfrm>
        <a:graphic>
          <a:graphicData uri="http://schemas.openxmlformats.org/presentationml/2006/ole">
            <mc:AlternateContent xmlns:mc="http://schemas.openxmlformats.org/markup-compatibility/2006">
              <mc:Choice xmlns:v="urn:schemas-microsoft-com:vml" Requires="v">
                <p:oleObj spid="_x0000_s265712" name="Equation" r:id="rId3" imgW="317160" imgH="203040" progId="Equation.DSMT4">
                  <p:embed/>
                </p:oleObj>
              </mc:Choice>
              <mc:Fallback>
                <p:oleObj name="Equation" r:id="rId3" imgW="317160" imgH="203040" progId="Equation.DSMT4">
                  <p:embed/>
                  <p:pic>
                    <p:nvPicPr>
                      <p:cNvPr id="0" name=""/>
                      <p:cNvPicPr>
                        <a:picLocks noChangeAspect="1" noChangeArrowheads="1"/>
                      </p:cNvPicPr>
                      <p:nvPr/>
                    </p:nvPicPr>
                    <p:blipFill>
                      <a:blip r:embed="rId4"/>
                      <a:srcRect/>
                      <a:stretch>
                        <a:fillRect/>
                      </a:stretch>
                    </p:blipFill>
                    <p:spPr bwMode="auto">
                      <a:xfrm>
                        <a:off x="1206579" y="440879"/>
                        <a:ext cx="857250" cy="536575"/>
                      </a:xfrm>
                      <a:prstGeom prst="rect">
                        <a:avLst/>
                      </a:prstGeom>
                      <a:noFill/>
                    </p:spPr>
                  </p:pic>
                </p:oleObj>
              </mc:Fallback>
            </mc:AlternateContent>
          </a:graphicData>
        </a:graphic>
      </p:graphicFrame>
      <p:graphicFrame>
        <p:nvGraphicFramePr>
          <p:cNvPr id="20" name="对象 19"/>
          <p:cNvGraphicFramePr>
            <a:graphicFrameLocks noChangeAspect="1"/>
          </p:cNvGraphicFramePr>
          <p:nvPr>
            <p:extLst>
              <p:ext uri="{D42A27DB-BD31-4B8C-83A1-F6EECF244321}">
                <p14:modId xmlns:p14="http://schemas.microsoft.com/office/powerpoint/2010/main" val="1881976257"/>
              </p:ext>
            </p:extLst>
          </p:nvPr>
        </p:nvGraphicFramePr>
        <p:xfrm>
          <a:off x="4837192" y="493267"/>
          <a:ext cx="1771650" cy="539750"/>
        </p:xfrm>
        <a:graphic>
          <a:graphicData uri="http://schemas.openxmlformats.org/presentationml/2006/ole">
            <mc:AlternateContent xmlns:mc="http://schemas.openxmlformats.org/markup-compatibility/2006">
              <mc:Choice xmlns:v="urn:schemas-microsoft-com:vml" Requires="v">
                <p:oleObj spid="_x0000_s265713" name="Equation" r:id="rId5" imgW="749160" imgH="228600" progId="Equation.DSMT4">
                  <p:embed/>
                </p:oleObj>
              </mc:Choice>
              <mc:Fallback>
                <p:oleObj name="Equation" r:id="rId5" imgW="749160" imgH="228600" progId="Equation.DSMT4">
                  <p:embed/>
                  <p:pic>
                    <p:nvPicPr>
                      <p:cNvPr id="0" name=""/>
                      <p:cNvPicPr>
                        <a:picLocks noChangeAspect="1" noChangeArrowheads="1"/>
                      </p:cNvPicPr>
                      <p:nvPr/>
                    </p:nvPicPr>
                    <p:blipFill>
                      <a:blip r:embed="rId6"/>
                      <a:srcRect/>
                      <a:stretch>
                        <a:fillRect/>
                      </a:stretch>
                    </p:blipFill>
                    <p:spPr bwMode="auto">
                      <a:xfrm>
                        <a:off x="4837192" y="493267"/>
                        <a:ext cx="1771650" cy="539750"/>
                      </a:xfrm>
                      <a:prstGeom prst="rect">
                        <a:avLst/>
                      </a:prstGeom>
                      <a:noFill/>
                    </p:spPr>
                  </p:pic>
                </p:oleObj>
              </mc:Fallback>
            </mc:AlternateContent>
          </a:graphicData>
        </a:graphic>
      </p:graphicFrame>
      <p:sp>
        <p:nvSpPr>
          <p:cNvPr id="21" name="Text Box 3"/>
          <p:cNvSpPr txBox="1">
            <a:spLocks noChangeArrowheads="1"/>
          </p:cNvSpPr>
          <p:nvPr/>
        </p:nvSpPr>
        <p:spPr bwMode="auto">
          <a:xfrm>
            <a:off x="717634" y="1196752"/>
            <a:ext cx="7935276" cy="564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nSpc>
                <a:spcPct val="120000"/>
              </a:lnSpc>
              <a:spcBef>
                <a:spcPts val="1200"/>
              </a:spcBef>
            </a:pPr>
            <a:r>
              <a:rPr kumimoji="1" lang="zh-CN" altLang="en-US" sz="2800" b="1" dirty="0" smtClean="0">
                <a:latin typeface="Times New Roman" pitchFamily="18" charset="0"/>
              </a:rPr>
              <a:t>                 非零值区间：</a:t>
            </a:r>
            <a:endParaRPr kumimoji="1" lang="en-US" altLang="zh-CN" sz="2800" b="1" dirty="0">
              <a:latin typeface="Times New Roman" pitchFamily="18" charset="0"/>
            </a:endParaRPr>
          </a:p>
        </p:txBody>
      </p:sp>
      <p:graphicFrame>
        <p:nvGraphicFramePr>
          <p:cNvPr id="22" name="对象 21"/>
          <p:cNvGraphicFramePr>
            <a:graphicFrameLocks noChangeAspect="1"/>
          </p:cNvGraphicFramePr>
          <p:nvPr>
            <p:extLst>
              <p:ext uri="{D42A27DB-BD31-4B8C-83A1-F6EECF244321}">
                <p14:modId xmlns:p14="http://schemas.microsoft.com/office/powerpoint/2010/main" val="103926567"/>
              </p:ext>
            </p:extLst>
          </p:nvPr>
        </p:nvGraphicFramePr>
        <p:xfrm>
          <a:off x="861650" y="1232706"/>
          <a:ext cx="1508822" cy="537038"/>
        </p:xfrm>
        <a:graphic>
          <a:graphicData uri="http://schemas.openxmlformats.org/presentationml/2006/ole">
            <mc:AlternateContent xmlns:mc="http://schemas.openxmlformats.org/markup-compatibility/2006">
              <mc:Choice xmlns:v="urn:schemas-microsoft-com:vml" Requires="v">
                <p:oleObj spid="_x0000_s265714" name="Equation" r:id="rId7" imgW="558558" imgH="203112" progId="Equation.DSMT4">
                  <p:embed/>
                </p:oleObj>
              </mc:Choice>
              <mc:Fallback>
                <p:oleObj name="Equation" r:id="rId7" imgW="558558" imgH="203112"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1650" y="1232706"/>
                        <a:ext cx="1508822" cy="537038"/>
                      </a:xfrm>
                      <a:prstGeom prst="rect">
                        <a:avLst/>
                      </a:prstGeom>
                      <a:noFill/>
                    </p:spPr>
                  </p:pic>
                </p:oleObj>
              </mc:Fallback>
            </mc:AlternateContent>
          </a:graphicData>
        </a:graphic>
      </p:graphicFrame>
      <p:graphicFrame>
        <p:nvGraphicFramePr>
          <p:cNvPr id="23" name="对象 22"/>
          <p:cNvGraphicFramePr>
            <a:graphicFrameLocks noChangeAspect="1"/>
          </p:cNvGraphicFramePr>
          <p:nvPr>
            <p:extLst>
              <p:ext uri="{D42A27DB-BD31-4B8C-83A1-F6EECF244321}">
                <p14:modId xmlns:p14="http://schemas.microsoft.com/office/powerpoint/2010/main" val="3083621508"/>
              </p:ext>
            </p:extLst>
          </p:nvPr>
        </p:nvGraphicFramePr>
        <p:xfrm>
          <a:off x="4534058" y="1284721"/>
          <a:ext cx="2341924" cy="540444"/>
        </p:xfrm>
        <a:graphic>
          <a:graphicData uri="http://schemas.openxmlformats.org/presentationml/2006/ole">
            <mc:AlternateContent xmlns:mc="http://schemas.openxmlformats.org/markup-compatibility/2006">
              <mc:Choice xmlns:v="urn:schemas-microsoft-com:vml" Requires="v">
                <p:oleObj spid="_x0000_s265715" name="Equation" r:id="rId9" imgW="990600" imgH="228600" progId="Equation.DSMT4">
                  <p:embed/>
                </p:oleObj>
              </mc:Choice>
              <mc:Fallback>
                <p:oleObj name="Equation" r:id="rId9" imgW="990600" imgH="2286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34058" y="1284721"/>
                        <a:ext cx="2341924" cy="540444"/>
                      </a:xfrm>
                      <a:prstGeom prst="rect">
                        <a:avLst/>
                      </a:prstGeom>
                      <a:noFill/>
                    </p:spPr>
                  </p:pic>
                </p:oleObj>
              </mc:Fallback>
            </mc:AlternateContent>
          </a:graphicData>
        </a:graphic>
      </p:graphicFrame>
      <p:sp>
        <p:nvSpPr>
          <p:cNvPr id="24" name="Text Box 3"/>
          <p:cNvSpPr txBox="1">
            <a:spLocks noChangeArrowheads="1"/>
          </p:cNvSpPr>
          <p:nvPr/>
        </p:nvSpPr>
        <p:spPr bwMode="auto">
          <a:xfrm>
            <a:off x="708667" y="1988840"/>
            <a:ext cx="7935276" cy="564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nSpc>
                <a:spcPct val="120000"/>
              </a:lnSpc>
              <a:spcBef>
                <a:spcPts val="1200"/>
              </a:spcBef>
            </a:pPr>
            <a:r>
              <a:rPr kumimoji="1" lang="zh-CN" altLang="en-US" sz="2800" b="1" dirty="0" smtClean="0">
                <a:latin typeface="Times New Roman" pitchFamily="18" charset="0"/>
              </a:rPr>
              <a:t>                 非零值区间：</a:t>
            </a:r>
            <a:endParaRPr kumimoji="1" lang="en-US" altLang="zh-CN" sz="2800" b="1" dirty="0">
              <a:latin typeface="Times New Roman" pitchFamily="18" charset="0"/>
            </a:endParaRPr>
          </a:p>
        </p:txBody>
      </p:sp>
      <p:graphicFrame>
        <p:nvGraphicFramePr>
          <p:cNvPr id="25" name="对象 24"/>
          <p:cNvGraphicFramePr>
            <a:graphicFrameLocks noChangeAspect="1"/>
          </p:cNvGraphicFramePr>
          <p:nvPr>
            <p:extLst>
              <p:ext uri="{D42A27DB-BD31-4B8C-83A1-F6EECF244321}">
                <p14:modId xmlns:p14="http://schemas.microsoft.com/office/powerpoint/2010/main" val="2957704531"/>
              </p:ext>
            </p:extLst>
          </p:nvPr>
        </p:nvGraphicFramePr>
        <p:xfrm>
          <a:off x="1143000" y="2025650"/>
          <a:ext cx="927100" cy="536575"/>
        </p:xfrm>
        <a:graphic>
          <a:graphicData uri="http://schemas.openxmlformats.org/presentationml/2006/ole">
            <mc:AlternateContent xmlns:mc="http://schemas.openxmlformats.org/markup-compatibility/2006">
              <mc:Choice xmlns:v="urn:schemas-microsoft-com:vml" Requires="v">
                <p:oleObj spid="_x0000_s265716" name="Equation" r:id="rId11" imgW="342720" imgH="203040" progId="Equation.DSMT4">
                  <p:embed/>
                </p:oleObj>
              </mc:Choice>
              <mc:Fallback>
                <p:oleObj name="Equation" r:id="rId11" imgW="342720" imgH="203040" progId="Equation.DSMT4">
                  <p:embed/>
                  <p:pic>
                    <p:nvPicPr>
                      <p:cNvPr id="0" name=""/>
                      <p:cNvPicPr>
                        <a:picLocks noChangeAspect="1" noChangeArrowheads="1"/>
                      </p:cNvPicPr>
                      <p:nvPr/>
                    </p:nvPicPr>
                    <p:blipFill>
                      <a:blip r:embed="rId12"/>
                      <a:srcRect/>
                      <a:stretch>
                        <a:fillRect/>
                      </a:stretch>
                    </p:blipFill>
                    <p:spPr bwMode="auto">
                      <a:xfrm>
                        <a:off x="1143000" y="2025650"/>
                        <a:ext cx="927100" cy="536575"/>
                      </a:xfrm>
                      <a:prstGeom prst="rect">
                        <a:avLst/>
                      </a:prstGeom>
                      <a:noFill/>
                    </p:spPr>
                  </p:pic>
                </p:oleObj>
              </mc:Fallback>
            </mc:AlternateContent>
          </a:graphicData>
        </a:graphic>
      </p:graphicFrame>
      <p:graphicFrame>
        <p:nvGraphicFramePr>
          <p:cNvPr id="26" name="对象 25"/>
          <p:cNvGraphicFramePr>
            <a:graphicFrameLocks noChangeAspect="1"/>
          </p:cNvGraphicFramePr>
          <p:nvPr>
            <p:extLst>
              <p:ext uri="{D42A27DB-BD31-4B8C-83A1-F6EECF244321}">
                <p14:modId xmlns:p14="http://schemas.microsoft.com/office/powerpoint/2010/main" val="2156560374"/>
              </p:ext>
            </p:extLst>
          </p:nvPr>
        </p:nvGraphicFramePr>
        <p:xfrm>
          <a:off x="4749800" y="2078038"/>
          <a:ext cx="1892300" cy="539750"/>
        </p:xfrm>
        <a:graphic>
          <a:graphicData uri="http://schemas.openxmlformats.org/presentationml/2006/ole">
            <mc:AlternateContent xmlns:mc="http://schemas.openxmlformats.org/markup-compatibility/2006">
              <mc:Choice xmlns:v="urn:schemas-microsoft-com:vml" Requires="v">
                <p:oleObj spid="_x0000_s265717" name="Equation" r:id="rId13" imgW="799920" imgH="228600" progId="Equation.DSMT4">
                  <p:embed/>
                </p:oleObj>
              </mc:Choice>
              <mc:Fallback>
                <p:oleObj name="Equation" r:id="rId13" imgW="799920" imgH="228600" progId="Equation.DSMT4">
                  <p:embed/>
                  <p:pic>
                    <p:nvPicPr>
                      <p:cNvPr id="0" name=""/>
                      <p:cNvPicPr>
                        <a:picLocks noChangeAspect="1" noChangeArrowheads="1"/>
                      </p:cNvPicPr>
                      <p:nvPr/>
                    </p:nvPicPr>
                    <p:blipFill>
                      <a:blip r:embed="rId14"/>
                      <a:srcRect/>
                      <a:stretch>
                        <a:fillRect/>
                      </a:stretch>
                    </p:blipFill>
                    <p:spPr bwMode="auto">
                      <a:xfrm>
                        <a:off x="4749800" y="2078038"/>
                        <a:ext cx="1892300" cy="539750"/>
                      </a:xfrm>
                      <a:prstGeom prst="rect">
                        <a:avLst/>
                      </a:prstGeom>
                      <a:noFill/>
                    </p:spPr>
                  </p:pic>
                </p:oleObj>
              </mc:Fallback>
            </mc:AlternateContent>
          </a:graphicData>
        </a:graphic>
      </p:graphicFrame>
      <p:sp>
        <p:nvSpPr>
          <p:cNvPr id="27" name="Text Box 3"/>
          <p:cNvSpPr txBox="1">
            <a:spLocks noChangeArrowheads="1"/>
          </p:cNvSpPr>
          <p:nvPr/>
        </p:nvSpPr>
        <p:spPr bwMode="auto">
          <a:xfrm>
            <a:off x="708667" y="2852936"/>
            <a:ext cx="7935276" cy="564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nSpc>
                <a:spcPct val="120000"/>
              </a:lnSpc>
              <a:spcBef>
                <a:spcPts val="1200"/>
              </a:spcBef>
            </a:pPr>
            <a:r>
              <a:rPr kumimoji="1" lang="zh-CN" altLang="en-US" sz="2800" b="1" dirty="0" smtClean="0">
                <a:latin typeface="Times New Roman" pitchFamily="18" charset="0"/>
              </a:rPr>
              <a:t>根据：</a:t>
            </a:r>
            <a:endParaRPr kumimoji="1" lang="en-US" altLang="zh-CN" sz="2800" b="1" dirty="0">
              <a:latin typeface="Times New Roman" pitchFamily="18" charset="0"/>
            </a:endParaRPr>
          </a:p>
        </p:txBody>
      </p:sp>
      <p:graphicFrame>
        <p:nvGraphicFramePr>
          <p:cNvPr id="28" name="对象 27"/>
          <p:cNvGraphicFramePr>
            <a:graphicFrameLocks noChangeAspect="1"/>
          </p:cNvGraphicFramePr>
          <p:nvPr>
            <p:extLst>
              <p:ext uri="{D42A27DB-BD31-4B8C-83A1-F6EECF244321}">
                <p14:modId xmlns:p14="http://schemas.microsoft.com/office/powerpoint/2010/main" val="3163967755"/>
              </p:ext>
            </p:extLst>
          </p:nvPr>
        </p:nvGraphicFramePr>
        <p:xfrm>
          <a:off x="2051720" y="2708920"/>
          <a:ext cx="3594100" cy="1004887"/>
        </p:xfrm>
        <a:graphic>
          <a:graphicData uri="http://schemas.openxmlformats.org/presentationml/2006/ole">
            <mc:AlternateContent xmlns:mc="http://schemas.openxmlformats.org/markup-compatibility/2006">
              <mc:Choice xmlns:v="urn:schemas-microsoft-com:vml" Requires="v">
                <p:oleObj spid="_x0000_s265718" name="Equation" r:id="rId15" imgW="1536700" imgH="431800" progId="Equation.DSMT4">
                  <p:embed/>
                </p:oleObj>
              </mc:Choice>
              <mc:Fallback>
                <p:oleObj name="Equation" r:id="rId15" imgW="1536700" imgH="431800"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051720" y="2708920"/>
                        <a:ext cx="3594100"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 name="Text Box 3"/>
          <p:cNvSpPr txBox="1">
            <a:spLocks noChangeArrowheads="1"/>
          </p:cNvSpPr>
          <p:nvPr/>
        </p:nvSpPr>
        <p:spPr bwMode="auto">
          <a:xfrm>
            <a:off x="611560" y="3861048"/>
            <a:ext cx="8208912" cy="6093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nSpc>
                <a:spcPct val="120000"/>
              </a:lnSpc>
              <a:spcBef>
                <a:spcPts val="1200"/>
              </a:spcBef>
            </a:pPr>
            <a:r>
              <a:rPr kumimoji="1" lang="zh-CN" altLang="en-US" sz="2800" b="1" dirty="0" smtClean="0">
                <a:latin typeface="Times New Roman" pitchFamily="18" charset="0"/>
              </a:rPr>
              <a:t>只有             和                    均不为零，        才不为零</a:t>
            </a:r>
            <a:endParaRPr kumimoji="1" lang="en-US" altLang="zh-CN" sz="2800" b="1" dirty="0">
              <a:latin typeface="Times New Roman" pitchFamily="18" charset="0"/>
            </a:endParaRPr>
          </a:p>
        </p:txBody>
      </p:sp>
      <p:graphicFrame>
        <p:nvGraphicFramePr>
          <p:cNvPr id="30" name="对象 29"/>
          <p:cNvGraphicFramePr>
            <a:graphicFrameLocks noChangeAspect="1"/>
          </p:cNvGraphicFramePr>
          <p:nvPr>
            <p:extLst>
              <p:ext uri="{D42A27DB-BD31-4B8C-83A1-F6EECF244321}">
                <p14:modId xmlns:p14="http://schemas.microsoft.com/office/powerpoint/2010/main" val="762569589"/>
              </p:ext>
            </p:extLst>
          </p:nvPr>
        </p:nvGraphicFramePr>
        <p:xfrm>
          <a:off x="1585913" y="3933825"/>
          <a:ext cx="925512" cy="536575"/>
        </p:xfrm>
        <a:graphic>
          <a:graphicData uri="http://schemas.openxmlformats.org/presentationml/2006/ole">
            <mc:AlternateContent xmlns:mc="http://schemas.openxmlformats.org/markup-compatibility/2006">
              <mc:Choice xmlns:v="urn:schemas-microsoft-com:vml" Requires="v">
                <p:oleObj spid="_x0000_s265719" name="Equation" r:id="rId17" imgW="342720" imgH="203040" progId="Equation.DSMT4">
                  <p:embed/>
                </p:oleObj>
              </mc:Choice>
              <mc:Fallback>
                <p:oleObj name="Equation" r:id="rId17" imgW="342720" imgH="203040" progId="Equation.DSMT4">
                  <p:embed/>
                  <p:pic>
                    <p:nvPicPr>
                      <p:cNvPr id="0" name=""/>
                      <p:cNvPicPr>
                        <a:picLocks noChangeAspect="1" noChangeArrowheads="1"/>
                      </p:cNvPicPr>
                      <p:nvPr/>
                    </p:nvPicPr>
                    <p:blipFill>
                      <a:blip r:embed="rId18"/>
                      <a:srcRect/>
                      <a:stretch>
                        <a:fillRect/>
                      </a:stretch>
                    </p:blipFill>
                    <p:spPr bwMode="auto">
                      <a:xfrm>
                        <a:off x="1585913" y="3933825"/>
                        <a:ext cx="925512" cy="536575"/>
                      </a:xfrm>
                      <a:prstGeom prst="rect">
                        <a:avLst/>
                      </a:prstGeom>
                      <a:noFill/>
                    </p:spPr>
                  </p:pic>
                </p:oleObj>
              </mc:Fallback>
            </mc:AlternateContent>
          </a:graphicData>
        </a:graphic>
      </p:graphicFrame>
      <p:graphicFrame>
        <p:nvGraphicFramePr>
          <p:cNvPr id="31" name="对象 30"/>
          <p:cNvGraphicFramePr>
            <a:graphicFrameLocks noChangeAspect="1"/>
          </p:cNvGraphicFramePr>
          <p:nvPr>
            <p:extLst>
              <p:ext uri="{D42A27DB-BD31-4B8C-83A1-F6EECF244321}">
                <p14:modId xmlns:p14="http://schemas.microsoft.com/office/powerpoint/2010/main" val="718298282"/>
              </p:ext>
            </p:extLst>
          </p:nvPr>
        </p:nvGraphicFramePr>
        <p:xfrm>
          <a:off x="3167483" y="3933408"/>
          <a:ext cx="1508822" cy="537038"/>
        </p:xfrm>
        <a:graphic>
          <a:graphicData uri="http://schemas.openxmlformats.org/presentationml/2006/ole">
            <mc:AlternateContent xmlns:mc="http://schemas.openxmlformats.org/markup-compatibility/2006">
              <mc:Choice xmlns:v="urn:schemas-microsoft-com:vml" Requires="v">
                <p:oleObj spid="_x0000_s265720" name="Equation" r:id="rId19" imgW="558558" imgH="203112" progId="Equation.DSMT4">
                  <p:embed/>
                </p:oleObj>
              </mc:Choice>
              <mc:Fallback>
                <p:oleObj name="Equation" r:id="rId19" imgW="558558" imgH="203112"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67483" y="3933408"/>
                        <a:ext cx="1508822" cy="537038"/>
                      </a:xfrm>
                      <a:prstGeom prst="rect">
                        <a:avLst/>
                      </a:prstGeom>
                      <a:noFill/>
                    </p:spPr>
                  </p:pic>
                </p:oleObj>
              </mc:Fallback>
            </mc:AlternateContent>
          </a:graphicData>
        </a:graphic>
      </p:graphicFrame>
      <p:graphicFrame>
        <p:nvGraphicFramePr>
          <p:cNvPr id="32" name="对象 31"/>
          <p:cNvGraphicFramePr>
            <a:graphicFrameLocks noChangeAspect="1"/>
          </p:cNvGraphicFramePr>
          <p:nvPr>
            <p:extLst>
              <p:ext uri="{D42A27DB-BD31-4B8C-83A1-F6EECF244321}">
                <p14:modId xmlns:p14="http://schemas.microsoft.com/office/powerpoint/2010/main" val="2960841213"/>
              </p:ext>
            </p:extLst>
          </p:nvPr>
        </p:nvGraphicFramePr>
        <p:xfrm>
          <a:off x="6372200" y="3897459"/>
          <a:ext cx="857250" cy="536575"/>
        </p:xfrm>
        <a:graphic>
          <a:graphicData uri="http://schemas.openxmlformats.org/presentationml/2006/ole">
            <mc:AlternateContent xmlns:mc="http://schemas.openxmlformats.org/markup-compatibility/2006">
              <mc:Choice xmlns:v="urn:schemas-microsoft-com:vml" Requires="v">
                <p:oleObj spid="_x0000_s265721" name="Equation" r:id="rId20" imgW="317160" imgH="203040" progId="Equation.DSMT4">
                  <p:embed/>
                </p:oleObj>
              </mc:Choice>
              <mc:Fallback>
                <p:oleObj name="Equation" r:id="rId20" imgW="317160" imgH="203040" progId="Equation.DSMT4">
                  <p:embed/>
                  <p:pic>
                    <p:nvPicPr>
                      <p:cNvPr id="0" name=""/>
                      <p:cNvPicPr>
                        <a:picLocks noChangeAspect="1" noChangeArrowheads="1"/>
                      </p:cNvPicPr>
                      <p:nvPr/>
                    </p:nvPicPr>
                    <p:blipFill>
                      <a:blip r:embed="rId21"/>
                      <a:srcRect/>
                      <a:stretch>
                        <a:fillRect/>
                      </a:stretch>
                    </p:blipFill>
                    <p:spPr bwMode="auto">
                      <a:xfrm>
                        <a:off x="6372200" y="3897459"/>
                        <a:ext cx="857250" cy="536575"/>
                      </a:xfrm>
                      <a:prstGeom prst="rect">
                        <a:avLst/>
                      </a:prstGeom>
                      <a:noFill/>
                    </p:spPr>
                  </p:pic>
                </p:oleObj>
              </mc:Fallback>
            </mc:AlternateContent>
          </a:graphicData>
        </a:graphic>
      </p:graphicFrame>
      <p:sp>
        <p:nvSpPr>
          <p:cNvPr id="33" name="Text Box 3"/>
          <p:cNvSpPr txBox="1">
            <a:spLocks noChangeArrowheads="1"/>
          </p:cNvSpPr>
          <p:nvPr/>
        </p:nvSpPr>
        <p:spPr bwMode="auto">
          <a:xfrm>
            <a:off x="674620" y="4581128"/>
            <a:ext cx="7935276" cy="564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nSpc>
                <a:spcPct val="120000"/>
              </a:lnSpc>
              <a:spcBef>
                <a:spcPts val="1200"/>
              </a:spcBef>
            </a:pPr>
            <a:r>
              <a:rPr kumimoji="1" lang="zh-CN" altLang="en-US" sz="2800" b="1" dirty="0" smtClean="0">
                <a:latin typeface="Times New Roman" pitchFamily="18" charset="0"/>
              </a:rPr>
              <a:t>将两个不定式相加，</a:t>
            </a:r>
            <a:endParaRPr kumimoji="1" lang="en-US" altLang="zh-CN" sz="2800" b="1" dirty="0">
              <a:latin typeface="Times New Roman" pitchFamily="18" charset="0"/>
            </a:endParaRPr>
          </a:p>
        </p:txBody>
      </p:sp>
      <p:sp>
        <p:nvSpPr>
          <p:cNvPr id="34"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35" name="对象 34"/>
          <p:cNvGraphicFramePr>
            <a:graphicFrameLocks noChangeAspect="1"/>
          </p:cNvGraphicFramePr>
          <p:nvPr>
            <p:extLst>
              <p:ext uri="{D42A27DB-BD31-4B8C-83A1-F6EECF244321}">
                <p14:modId xmlns:p14="http://schemas.microsoft.com/office/powerpoint/2010/main" val="2020072601"/>
              </p:ext>
            </p:extLst>
          </p:nvPr>
        </p:nvGraphicFramePr>
        <p:xfrm>
          <a:off x="4067944" y="4613558"/>
          <a:ext cx="3190962" cy="531827"/>
        </p:xfrm>
        <a:graphic>
          <a:graphicData uri="http://schemas.openxmlformats.org/presentationml/2006/ole">
            <mc:AlternateContent xmlns:mc="http://schemas.openxmlformats.org/markup-compatibility/2006">
              <mc:Choice xmlns:v="urn:schemas-microsoft-com:vml" Requires="v">
                <p:oleObj spid="_x0000_s265722" name="Equation" r:id="rId22" imgW="1371600" imgH="228600" progId="Equation.DSMT4">
                  <p:embed/>
                </p:oleObj>
              </mc:Choice>
              <mc:Fallback>
                <p:oleObj name="Equation" r:id="rId22" imgW="1371600" imgH="228600" progId="Equation.DSMT4">
                  <p:embed/>
                  <p:pic>
                    <p:nvPicPr>
                      <p:cNvPr id="0" name=""/>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067944" y="4613558"/>
                        <a:ext cx="3190962" cy="531827"/>
                      </a:xfrm>
                      <a:prstGeom prst="rect">
                        <a:avLst/>
                      </a:prstGeom>
                      <a:noFill/>
                    </p:spPr>
                  </p:pic>
                </p:oleObj>
              </mc:Fallback>
            </mc:AlternateContent>
          </a:graphicData>
        </a:graphic>
      </p:graphicFrame>
      <p:sp>
        <p:nvSpPr>
          <p:cNvPr id="36" name="Text Box 3"/>
          <p:cNvSpPr txBox="1">
            <a:spLocks noChangeArrowheads="1"/>
          </p:cNvSpPr>
          <p:nvPr/>
        </p:nvSpPr>
        <p:spPr bwMode="auto">
          <a:xfrm>
            <a:off x="611560" y="5301208"/>
            <a:ext cx="7935276" cy="564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nSpc>
                <a:spcPct val="120000"/>
              </a:lnSpc>
              <a:spcBef>
                <a:spcPts val="1200"/>
              </a:spcBef>
            </a:pPr>
            <a:r>
              <a:rPr kumimoji="1" lang="zh-CN" altLang="en-US" sz="2800" b="1" dirty="0">
                <a:latin typeface="Times New Roman" pitchFamily="18" charset="0"/>
              </a:rPr>
              <a:t>而</a:t>
            </a:r>
            <a:endParaRPr kumimoji="1" lang="en-US" altLang="zh-CN" sz="2800" b="1" dirty="0">
              <a:latin typeface="Times New Roman" pitchFamily="18" charset="0"/>
            </a:endParaRPr>
          </a:p>
        </p:txBody>
      </p:sp>
      <p:sp>
        <p:nvSpPr>
          <p:cNvPr id="37"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38" name="对象 37"/>
          <p:cNvGraphicFramePr>
            <a:graphicFrameLocks noChangeAspect="1"/>
          </p:cNvGraphicFramePr>
          <p:nvPr>
            <p:extLst>
              <p:ext uri="{D42A27DB-BD31-4B8C-83A1-F6EECF244321}">
                <p14:modId xmlns:p14="http://schemas.microsoft.com/office/powerpoint/2010/main" val="269828100"/>
              </p:ext>
            </p:extLst>
          </p:nvPr>
        </p:nvGraphicFramePr>
        <p:xfrm>
          <a:off x="1651969" y="5391059"/>
          <a:ext cx="3024336" cy="474406"/>
        </p:xfrm>
        <a:graphic>
          <a:graphicData uri="http://schemas.openxmlformats.org/presentationml/2006/ole">
            <mc:AlternateContent xmlns:mc="http://schemas.openxmlformats.org/markup-compatibility/2006">
              <mc:Choice xmlns:v="urn:schemas-microsoft-com:vml" Requires="v">
                <p:oleObj spid="_x0000_s265723" name="Equation" r:id="rId24" imgW="1460500" imgH="228600" progId="Equation.DSMT4">
                  <p:embed/>
                </p:oleObj>
              </mc:Choice>
              <mc:Fallback>
                <p:oleObj name="Equation" r:id="rId24" imgW="1460500" imgH="228600" progId="Equation.DSMT4">
                  <p:embed/>
                  <p:pic>
                    <p:nvPicPr>
                      <p:cNvPr id="0" name=""/>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651969" y="5391059"/>
                        <a:ext cx="3024336" cy="474406"/>
                      </a:xfrm>
                      <a:prstGeom prst="rect">
                        <a:avLst/>
                      </a:prstGeom>
                      <a:noFill/>
                    </p:spPr>
                  </p:pic>
                </p:oleObj>
              </mc:Fallback>
            </mc:AlternateContent>
          </a:graphicData>
        </a:graphic>
      </p:graphicFrame>
      <p:sp>
        <p:nvSpPr>
          <p:cNvPr id="39" name="Text Box 3"/>
          <p:cNvSpPr txBox="1">
            <a:spLocks noChangeArrowheads="1"/>
          </p:cNvSpPr>
          <p:nvPr/>
        </p:nvSpPr>
        <p:spPr bwMode="auto">
          <a:xfrm>
            <a:off x="611560" y="6021288"/>
            <a:ext cx="7935276" cy="564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nSpc>
                <a:spcPct val="120000"/>
              </a:lnSpc>
              <a:spcBef>
                <a:spcPts val="1200"/>
              </a:spcBef>
            </a:pPr>
            <a:r>
              <a:rPr kumimoji="1" lang="zh-CN" altLang="en-US" sz="2800" b="1" dirty="0">
                <a:latin typeface="Times New Roman" pitchFamily="18" charset="0"/>
              </a:rPr>
              <a:t>故</a:t>
            </a:r>
            <a:endParaRPr kumimoji="1" lang="en-US" altLang="zh-CN" sz="2800" b="1" dirty="0">
              <a:latin typeface="Times New Roman" pitchFamily="18" charset="0"/>
            </a:endParaRPr>
          </a:p>
        </p:txBody>
      </p:sp>
      <p:sp>
        <p:nvSpPr>
          <p:cNvPr id="40"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41" name="对象 40"/>
          <p:cNvGraphicFramePr>
            <a:graphicFrameLocks noChangeAspect="1"/>
          </p:cNvGraphicFramePr>
          <p:nvPr>
            <p:extLst>
              <p:ext uri="{D42A27DB-BD31-4B8C-83A1-F6EECF244321}">
                <p14:modId xmlns:p14="http://schemas.microsoft.com/office/powerpoint/2010/main" val="2850739396"/>
              </p:ext>
            </p:extLst>
          </p:nvPr>
        </p:nvGraphicFramePr>
        <p:xfrm>
          <a:off x="1763688" y="6099683"/>
          <a:ext cx="4441018" cy="552251"/>
        </p:xfrm>
        <a:graphic>
          <a:graphicData uri="http://schemas.openxmlformats.org/presentationml/2006/ole">
            <mc:AlternateContent xmlns:mc="http://schemas.openxmlformats.org/markup-compatibility/2006">
              <mc:Choice xmlns:v="urn:schemas-microsoft-com:vml" Requires="v">
                <p:oleObj spid="_x0000_s265724" name="Equation" r:id="rId26" imgW="1841500" imgH="228600" progId="Equation.DSMT4">
                  <p:embed/>
                </p:oleObj>
              </mc:Choice>
              <mc:Fallback>
                <p:oleObj name="Equation" r:id="rId26" imgW="1841500" imgH="228600" progId="Equation.DSMT4">
                  <p:embed/>
                  <p:pic>
                    <p:nvPicPr>
                      <p:cNvPr id="0" name=""/>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763688" y="6099683"/>
                        <a:ext cx="4441018" cy="552251"/>
                      </a:xfrm>
                      <a:prstGeom prst="rect">
                        <a:avLst/>
                      </a:prstGeom>
                      <a:noFill/>
                    </p:spPr>
                  </p:pic>
                </p:oleObj>
              </mc:Fallback>
            </mc:AlternateContent>
          </a:graphicData>
        </a:graphic>
      </p:graphicFrame>
      <p:sp>
        <p:nvSpPr>
          <p:cNvPr id="3" name="动作按钮: 后退或前一项 2">
            <a:hlinkClick r:id="" action="ppaction://hlinkshowjump?jump=previousslide" highlightClick="1"/>
          </p:cNvPr>
          <p:cNvSpPr/>
          <p:nvPr/>
        </p:nvSpPr>
        <p:spPr>
          <a:xfrm>
            <a:off x="8028384" y="1761009"/>
            <a:ext cx="518452" cy="443855"/>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动作按钮: 前进或下一项 4">
            <a:hlinkClick r:id="" action="ppaction://hlinkshowjump?jump=nextslide" highlightClick="1"/>
          </p:cNvPr>
          <p:cNvSpPr/>
          <p:nvPr/>
        </p:nvSpPr>
        <p:spPr>
          <a:xfrm>
            <a:off x="7380312" y="6099683"/>
            <a:ext cx="504056" cy="282067"/>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72777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nodePh="1">
                                  <p:stCondLst>
                                    <p:cond delay="0"/>
                                  </p:stCondLst>
                                  <p:endCondLst>
                                    <p:cond evt="begin" delay="0">
                                      <p:tn val="17"/>
                                    </p:cond>
                                  </p:end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ppt_x"/>
                                          </p:val>
                                        </p:tav>
                                        <p:tav tm="100000">
                                          <p:val>
                                            <p:strVal val="#ppt_x"/>
                                          </p:val>
                                        </p:tav>
                                      </p:tavLst>
                                    </p:anim>
                                    <p:anim calcmode="lin" valueType="num">
                                      <p:cBhvr additive="base">
                                        <p:cTn id="20" dur="500" fill="hold"/>
                                        <p:tgtEl>
                                          <p:spTgt spid="3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nodePh="1">
                                  <p:stCondLst>
                                    <p:cond delay="0"/>
                                  </p:stCondLst>
                                  <p:endCondLst>
                                    <p:cond evt="begin" delay="0">
                                      <p:tn val="21"/>
                                    </p:cond>
                                  </p:end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ppt_x"/>
                                          </p:val>
                                        </p:tav>
                                        <p:tav tm="100000">
                                          <p:val>
                                            <p:strVal val="#ppt_x"/>
                                          </p:val>
                                        </p:tav>
                                      </p:tavLst>
                                    </p:anim>
                                    <p:anim calcmode="lin" valueType="num">
                                      <p:cBhvr additive="base">
                                        <p:cTn id="24" dur="500" fill="hold"/>
                                        <p:tgtEl>
                                          <p:spTgt spid="3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nodePh="1">
                                  <p:stCondLst>
                                    <p:cond delay="0"/>
                                  </p:stCondLst>
                                  <p:endCondLst>
                                    <p:cond evt="begin" delay="0">
                                      <p:tn val="25"/>
                                    </p:cond>
                                  </p:end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ppt_x"/>
                                          </p:val>
                                        </p:tav>
                                        <p:tav tm="100000">
                                          <p:val>
                                            <p:strVal val="#ppt_x"/>
                                          </p:val>
                                        </p:tav>
                                      </p:tavLst>
                                    </p:anim>
                                    <p:anim calcmode="lin" valueType="num">
                                      <p:cBhvr additive="base">
                                        <p:cTn id="28"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circle(in)">
                                      <p:cBhvr>
                                        <p:cTn id="33" dur="2000"/>
                                        <p:tgtEl>
                                          <p:spTgt spid="21"/>
                                        </p:tgtEl>
                                      </p:cBhvr>
                                    </p:animEffect>
                                  </p:childTnLst>
                                </p:cTn>
                              </p:par>
                              <p:par>
                                <p:cTn id="34" presetID="6" presetClass="entr" presetSubtype="16"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circle(in)">
                                      <p:cBhvr>
                                        <p:cTn id="36" dur="2000"/>
                                        <p:tgtEl>
                                          <p:spTgt spid="22"/>
                                        </p:tgtEl>
                                      </p:cBhvr>
                                    </p:animEffect>
                                  </p:childTnLst>
                                </p:cTn>
                              </p:par>
                              <p:par>
                                <p:cTn id="37" presetID="6" presetClass="entr" presetSubtype="16"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circle(in)">
                                      <p:cBhvr>
                                        <p:cTn id="39" dur="2000"/>
                                        <p:tgtEl>
                                          <p:spTgt spid="23"/>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1" fill="hold" grpId="0" nodeType="click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heel(1)">
                                      <p:cBhvr>
                                        <p:cTn id="44" dur="2000"/>
                                        <p:tgtEl>
                                          <p:spTgt spid="24"/>
                                        </p:tgtEl>
                                      </p:cBhvr>
                                    </p:animEffect>
                                  </p:childTnLst>
                                </p:cTn>
                              </p:par>
                              <p:par>
                                <p:cTn id="45" presetID="21" presetClass="entr" presetSubtype="1"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heel(1)">
                                      <p:cBhvr>
                                        <p:cTn id="47" dur="2000"/>
                                        <p:tgtEl>
                                          <p:spTgt spid="25"/>
                                        </p:tgtEl>
                                      </p:cBhvr>
                                    </p:animEffect>
                                  </p:childTnLst>
                                </p:cTn>
                              </p:par>
                              <p:par>
                                <p:cTn id="48" presetID="21" presetClass="entr" presetSubtype="1" fill="hold" nodeType="with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wheel(1)">
                                      <p:cBhvr>
                                        <p:cTn id="50" dur="2000"/>
                                        <p:tgtEl>
                                          <p:spTgt spid="26"/>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1000"/>
                                        <p:tgtEl>
                                          <p:spTgt spid="27"/>
                                        </p:tgtEl>
                                      </p:cBhvr>
                                    </p:animEffect>
                                    <p:anim calcmode="lin" valueType="num">
                                      <p:cBhvr>
                                        <p:cTn id="56" dur="1000" fill="hold"/>
                                        <p:tgtEl>
                                          <p:spTgt spid="27"/>
                                        </p:tgtEl>
                                        <p:attrNameLst>
                                          <p:attrName>ppt_x</p:attrName>
                                        </p:attrNameLst>
                                      </p:cBhvr>
                                      <p:tavLst>
                                        <p:tav tm="0">
                                          <p:val>
                                            <p:strVal val="#ppt_x"/>
                                          </p:val>
                                        </p:tav>
                                        <p:tav tm="100000">
                                          <p:val>
                                            <p:strVal val="#ppt_x"/>
                                          </p:val>
                                        </p:tav>
                                      </p:tavLst>
                                    </p:anim>
                                    <p:anim calcmode="lin" valueType="num">
                                      <p:cBhvr>
                                        <p:cTn id="57" dur="1000" fill="hold"/>
                                        <p:tgtEl>
                                          <p:spTgt spid="27"/>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1000"/>
                                        <p:tgtEl>
                                          <p:spTgt spid="28"/>
                                        </p:tgtEl>
                                      </p:cBhvr>
                                    </p:animEffect>
                                    <p:anim calcmode="lin" valueType="num">
                                      <p:cBhvr>
                                        <p:cTn id="61" dur="1000" fill="hold"/>
                                        <p:tgtEl>
                                          <p:spTgt spid="28"/>
                                        </p:tgtEl>
                                        <p:attrNameLst>
                                          <p:attrName>ppt_x</p:attrName>
                                        </p:attrNameLst>
                                      </p:cBhvr>
                                      <p:tavLst>
                                        <p:tav tm="0">
                                          <p:val>
                                            <p:strVal val="#ppt_x"/>
                                          </p:val>
                                        </p:tav>
                                        <p:tav tm="100000">
                                          <p:val>
                                            <p:strVal val="#ppt_x"/>
                                          </p:val>
                                        </p:tav>
                                      </p:tavLst>
                                    </p:anim>
                                    <p:anim calcmode="lin" valueType="num">
                                      <p:cBhvr>
                                        <p:cTn id="6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9"/>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0"/>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1"/>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35"/>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36"/>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3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41"/>
                                        </p:tgtEl>
                                        <p:attrNameLst>
                                          <p:attrName>style.visibility</p:attrName>
                                        </p:attrNameLst>
                                      </p:cBhvr>
                                      <p:to>
                                        <p:strVal val="visible"/>
                                      </p:to>
                                    </p:set>
                                    <p:anim calcmode="lin" valueType="num">
                                      <p:cBhvr additive="base">
                                        <p:cTn id="87" dur="500" fill="hold"/>
                                        <p:tgtEl>
                                          <p:spTgt spid="41"/>
                                        </p:tgtEl>
                                        <p:attrNameLst>
                                          <p:attrName>ppt_x</p:attrName>
                                        </p:attrNameLst>
                                      </p:cBhvr>
                                      <p:tavLst>
                                        <p:tav tm="0">
                                          <p:val>
                                            <p:strVal val="#ppt_x"/>
                                          </p:val>
                                        </p:tav>
                                        <p:tav tm="100000">
                                          <p:val>
                                            <p:strVal val="#ppt_x"/>
                                          </p:val>
                                        </p:tav>
                                      </p:tavLst>
                                    </p:anim>
                                    <p:anim calcmode="lin" valueType="num">
                                      <p:cBhvr additive="base">
                                        <p:cTn id="88" dur="500" fill="hold"/>
                                        <p:tgtEl>
                                          <p:spTgt spid="41"/>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39"/>
                                        </p:tgtEl>
                                        <p:attrNameLst>
                                          <p:attrName>style.visibility</p:attrName>
                                        </p:attrNameLst>
                                      </p:cBhvr>
                                      <p:to>
                                        <p:strVal val="visible"/>
                                      </p:to>
                                    </p:set>
                                    <p:anim calcmode="lin" valueType="num">
                                      <p:cBhvr additive="base">
                                        <p:cTn id="91" dur="500" fill="hold"/>
                                        <p:tgtEl>
                                          <p:spTgt spid="39"/>
                                        </p:tgtEl>
                                        <p:attrNameLst>
                                          <p:attrName>ppt_x</p:attrName>
                                        </p:attrNameLst>
                                      </p:cBhvr>
                                      <p:tavLst>
                                        <p:tav tm="0">
                                          <p:val>
                                            <p:strVal val="#ppt_x"/>
                                          </p:val>
                                        </p:tav>
                                        <p:tav tm="100000">
                                          <p:val>
                                            <p:strVal val="#ppt_x"/>
                                          </p:val>
                                        </p:tav>
                                      </p:tavLst>
                                    </p:anim>
                                    <p:anim calcmode="lin" valueType="num">
                                      <p:cBhvr additive="base">
                                        <p:cTn id="92"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1" grpId="0"/>
      <p:bldP spid="24" grpId="0"/>
      <p:bldP spid="27" grpId="0"/>
      <p:bldP spid="29" grpId="0"/>
      <p:bldP spid="33" grpId="0"/>
      <p:bldP spid="34" grpId="0"/>
      <p:bldP spid="36" grpId="0"/>
      <p:bldP spid="37" grpId="0"/>
      <p:bldP spid="39" grpId="0"/>
      <p:bldP spid="40"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6876256" y="6381750"/>
            <a:ext cx="2133600" cy="476250"/>
          </a:xfrm>
        </p:spPr>
        <p:txBody>
          <a:bodyPr/>
          <a:lstStyle/>
          <a:p>
            <a:fld id="{6F7ACCC3-DDA5-4029-BE71-9A5356596DFE}" type="slidenum">
              <a:rPr lang="en-US" altLang="zh-CN" smtClean="0"/>
              <a:pPr/>
              <a:t>129</a:t>
            </a:fld>
            <a:endParaRPr lang="en-US" altLang="zh-CN" dirty="0"/>
          </a:p>
        </p:txBody>
      </p:sp>
      <p:sp>
        <p:nvSpPr>
          <p:cNvPr id="16" name="Text Box 3"/>
          <p:cNvSpPr txBox="1">
            <a:spLocks noChangeArrowheads="1"/>
          </p:cNvSpPr>
          <p:nvPr/>
        </p:nvSpPr>
        <p:spPr bwMode="auto">
          <a:xfrm>
            <a:off x="736605" y="404664"/>
            <a:ext cx="7935276" cy="564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nSpc>
                <a:spcPct val="120000"/>
              </a:lnSpc>
              <a:spcBef>
                <a:spcPts val="1200"/>
              </a:spcBef>
            </a:pPr>
            <a:r>
              <a:rPr kumimoji="1" lang="zh-CN" altLang="en-US" sz="2800" b="1" dirty="0" smtClean="0">
                <a:latin typeface="Times New Roman" pitchFamily="18" charset="0"/>
              </a:rPr>
              <a:t>                 非零值区间：</a:t>
            </a:r>
            <a:endParaRPr kumimoji="1" lang="en-US" altLang="zh-CN" sz="2800" b="1" dirty="0">
              <a:latin typeface="Times New Roman" pitchFamily="18" charset="0"/>
            </a:endParaRPr>
          </a:p>
        </p:txBody>
      </p:sp>
      <p:graphicFrame>
        <p:nvGraphicFramePr>
          <p:cNvPr id="18" name="对象 17"/>
          <p:cNvGraphicFramePr>
            <a:graphicFrameLocks noChangeAspect="1"/>
          </p:cNvGraphicFramePr>
          <p:nvPr>
            <p:extLst>
              <p:ext uri="{D42A27DB-BD31-4B8C-83A1-F6EECF244321}">
                <p14:modId xmlns:p14="http://schemas.microsoft.com/office/powerpoint/2010/main" val="1859551570"/>
              </p:ext>
            </p:extLst>
          </p:nvPr>
        </p:nvGraphicFramePr>
        <p:xfrm>
          <a:off x="1206579" y="440879"/>
          <a:ext cx="857250" cy="536575"/>
        </p:xfrm>
        <a:graphic>
          <a:graphicData uri="http://schemas.openxmlformats.org/presentationml/2006/ole">
            <mc:AlternateContent xmlns:mc="http://schemas.openxmlformats.org/markup-compatibility/2006">
              <mc:Choice xmlns:v="urn:schemas-microsoft-com:vml" Requires="v">
                <p:oleObj spid="_x0000_s266638" name="Equation" r:id="rId3" imgW="317160" imgH="203040" progId="Equation.DSMT4">
                  <p:embed/>
                </p:oleObj>
              </mc:Choice>
              <mc:Fallback>
                <p:oleObj name="Equation" r:id="rId3" imgW="317160" imgH="203040" progId="Equation.DSMT4">
                  <p:embed/>
                  <p:pic>
                    <p:nvPicPr>
                      <p:cNvPr id="0" name=""/>
                      <p:cNvPicPr>
                        <a:picLocks noChangeAspect="1" noChangeArrowheads="1"/>
                      </p:cNvPicPr>
                      <p:nvPr/>
                    </p:nvPicPr>
                    <p:blipFill>
                      <a:blip r:embed="rId4"/>
                      <a:srcRect/>
                      <a:stretch>
                        <a:fillRect/>
                      </a:stretch>
                    </p:blipFill>
                    <p:spPr bwMode="auto">
                      <a:xfrm>
                        <a:off x="1206579" y="440879"/>
                        <a:ext cx="857250" cy="536575"/>
                      </a:xfrm>
                      <a:prstGeom prst="rect">
                        <a:avLst/>
                      </a:prstGeom>
                      <a:noFill/>
                    </p:spPr>
                  </p:pic>
                </p:oleObj>
              </mc:Fallback>
            </mc:AlternateContent>
          </a:graphicData>
        </a:graphic>
      </p:graphicFrame>
      <p:graphicFrame>
        <p:nvGraphicFramePr>
          <p:cNvPr id="20" name="对象 19"/>
          <p:cNvGraphicFramePr>
            <a:graphicFrameLocks noChangeAspect="1"/>
          </p:cNvGraphicFramePr>
          <p:nvPr>
            <p:extLst>
              <p:ext uri="{D42A27DB-BD31-4B8C-83A1-F6EECF244321}">
                <p14:modId xmlns:p14="http://schemas.microsoft.com/office/powerpoint/2010/main" val="2716495559"/>
              </p:ext>
            </p:extLst>
          </p:nvPr>
        </p:nvGraphicFramePr>
        <p:xfrm>
          <a:off x="4837192" y="493267"/>
          <a:ext cx="1771650" cy="539750"/>
        </p:xfrm>
        <a:graphic>
          <a:graphicData uri="http://schemas.openxmlformats.org/presentationml/2006/ole">
            <mc:AlternateContent xmlns:mc="http://schemas.openxmlformats.org/markup-compatibility/2006">
              <mc:Choice xmlns:v="urn:schemas-microsoft-com:vml" Requires="v">
                <p:oleObj spid="_x0000_s266639" name="Equation" r:id="rId5" imgW="749160" imgH="228600" progId="Equation.DSMT4">
                  <p:embed/>
                </p:oleObj>
              </mc:Choice>
              <mc:Fallback>
                <p:oleObj name="Equation" r:id="rId5" imgW="749160" imgH="228600" progId="Equation.DSMT4">
                  <p:embed/>
                  <p:pic>
                    <p:nvPicPr>
                      <p:cNvPr id="0" name=""/>
                      <p:cNvPicPr>
                        <a:picLocks noChangeAspect="1" noChangeArrowheads="1"/>
                      </p:cNvPicPr>
                      <p:nvPr/>
                    </p:nvPicPr>
                    <p:blipFill>
                      <a:blip r:embed="rId6"/>
                      <a:srcRect/>
                      <a:stretch>
                        <a:fillRect/>
                      </a:stretch>
                    </p:blipFill>
                    <p:spPr bwMode="auto">
                      <a:xfrm>
                        <a:off x="4837192" y="493267"/>
                        <a:ext cx="1771650" cy="539750"/>
                      </a:xfrm>
                      <a:prstGeom prst="rect">
                        <a:avLst/>
                      </a:prstGeom>
                      <a:noFill/>
                    </p:spPr>
                  </p:pic>
                </p:oleObj>
              </mc:Fallback>
            </mc:AlternateContent>
          </a:graphicData>
        </a:graphic>
      </p:graphicFrame>
      <p:sp>
        <p:nvSpPr>
          <p:cNvPr id="21" name="Text Box 3"/>
          <p:cNvSpPr txBox="1">
            <a:spLocks noChangeArrowheads="1"/>
          </p:cNvSpPr>
          <p:nvPr/>
        </p:nvSpPr>
        <p:spPr bwMode="auto">
          <a:xfrm>
            <a:off x="717634" y="1196752"/>
            <a:ext cx="7935276" cy="564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nSpc>
                <a:spcPct val="120000"/>
              </a:lnSpc>
              <a:spcBef>
                <a:spcPts val="1200"/>
              </a:spcBef>
            </a:pPr>
            <a:r>
              <a:rPr kumimoji="1" lang="zh-CN" altLang="en-US" sz="2800" b="1" dirty="0" smtClean="0">
                <a:latin typeface="Times New Roman" pitchFamily="18" charset="0"/>
              </a:rPr>
              <a:t>                 的长度点数为：</a:t>
            </a:r>
            <a:endParaRPr kumimoji="1" lang="en-US" altLang="zh-CN" sz="2800" b="1" dirty="0">
              <a:latin typeface="Times New Roman" pitchFamily="18" charset="0"/>
            </a:endParaRPr>
          </a:p>
        </p:txBody>
      </p:sp>
      <p:graphicFrame>
        <p:nvGraphicFramePr>
          <p:cNvPr id="22" name="对象 21"/>
          <p:cNvGraphicFramePr>
            <a:graphicFrameLocks noChangeAspect="1"/>
          </p:cNvGraphicFramePr>
          <p:nvPr>
            <p:extLst>
              <p:ext uri="{D42A27DB-BD31-4B8C-83A1-F6EECF244321}">
                <p14:modId xmlns:p14="http://schemas.microsoft.com/office/powerpoint/2010/main" val="342266918"/>
              </p:ext>
            </p:extLst>
          </p:nvPr>
        </p:nvGraphicFramePr>
        <p:xfrm>
          <a:off x="1187450" y="1233488"/>
          <a:ext cx="855663" cy="536575"/>
        </p:xfrm>
        <a:graphic>
          <a:graphicData uri="http://schemas.openxmlformats.org/presentationml/2006/ole">
            <mc:AlternateContent xmlns:mc="http://schemas.openxmlformats.org/markup-compatibility/2006">
              <mc:Choice xmlns:v="urn:schemas-microsoft-com:vml" Requires="v">
                <p:oleObj spid="_x0000_s266640" name="Equation" r:id="rId7" imgW="317160" imgH="203040" progId="Equation.DSMT4">
                  <p:embed/>
                </p:oleObj>
              </mc:Choice>
              <mc:Fallback>
                <p:oleObj name="Equation" r:id="rId7" imgW="317160" imgH="203040" progId="Equation.DSMT4">
                  <p:embed/>
                  <p:pic>
                    <p:nvPicPr>
                      <p:cNvPr id="0" name=""/>
                      <p:cNvPicPr>
                        <a:picLocks noChangeAspect="1" noChangeArrowheads="1"/>
                      </p:cNvPicPr>
                      <p:nvPr/>
                    </p:nvPicPr>
                    <p:blipFill>
                      <a:blip r:embed="rId8"/>
                      <a:srcRect/>
                      <a:stretch>
                        <a:fillRect/>
                      </a:stretch>
                    </p:blipFill>
                    <p:spPr bwMode="auto">
                      <a:xfrm>
                        <a:off x="1187450" y="1233488"/>
                        <a:ext cx="855663" cy="536575"/>
                      </a:xfrm>
                      <a:prstGeom prst="rect">
                        <a:avLst/>
                      </a:prstGeom>
                      <a:noFill/>
                    </p:spPr>
                  </p:pic>
                </p:oleObj>
              </mc:Fallback>
            </mc:AlternateContent>
          </a:graphicData>
        </a:graphic>
      </p:graphicFrame>
      <p:graphicFrame>
        <p:nvGraphicFramePr>
          <p:cNvPr id="23" name="对象 22"/>
          <p:cNvGraphicFramePr>
            <a:graphicFrameLocks noChangeAspect="1"/>
          </p:cNvGraphicFramePr>
          <p:nvPr>
            <p:extLst>
              <p:ext uri="{D42A27DB-BD31-4B8C-83A1-F6EECF244321}">
                <p14:modId xmlns:p14="http://schemas.microsoft.com/office/powerpoint/2010/main" val="4022471358"/>
              </p:ext>
            </p:extLst>
          </p:nvPr>
        </p:nvGraphicFramePr>
        <p:xfrm>
          <a:off x="5018088" y="1238250"/>
          <a:ext cx="2311400" cy="541338"/>
        </p:xfrm>
        <a:graphic>
          <a:graphicData uri="http://schemas.openxmlformats.org/presentationml/2006/ole">
            <mc:AlternateContent xmlns:mc="http://schemas.openxmlformats.org/markup-compatibility/2006">
              <mc:Choice xmlns:v="urn:schemas-microsoft-com:vml" Requires="v">
                <p:oleObj spid="_x0000_s266641" name="Equation" r:id="rId9" imgW="977760" imgH="228600" progId="Equation.DSMT4">
                  <p:embed/>
                </p:oleObj>
              </mc:Choice>
              <mc:Fallback>
                <p:oleObj name="Equation" r:id="rId9" imgW="977760" imgH="228600" progId="Equation.DSMT4">
                  <p:embed/>
                  <p:pic>
                    <p:nvPicPr>
                      <p:cNvPr id="0" name=""/>
                      <p:cNvPicPr>
                        <a:picLocks noChangeAspect="1" noChangeArrowheads="1"/>
                      </p:cNvPicPr>
                      <p:nvPr/>
                    </p:nvPicPr>
                    <p:blipFill>
                      <a:blip r:embed="rId10"/>
                      <a:srcRect/>
                      <a:stretch>
                        <a:fillRect/>
                      </a:stretch>
                    </p:blipFill>
                    <p:spPr bwMode="auto">
                      <a:xfrm>
                        <a:off x="5018088" y="1238250"/>
                        <a:ext cx="2311400" cy="541338"/>
                      </a:xfrm>
                      <a:prstGeom prst="rect">
                        <a:avLst/>
                      </a:prstGeom>
                      <a:noFill/>
                    </p:spPr>
                  </p:pic>
                </p:oleObj>
              </mc:Fallback>
            </mc:AlternateContent>
          </a:graphicData>
        </a:graphic>
      </p:graphicFrame>
      <p:sp>
        <p:nvSpPr>
          <p:cNvPr id="24" name="Text Box 3"/>
          <p:cNvSpPr txBox="1">
            <a:spLocks noChangeArrowheads="1"/>
          </p:cNvSpPr>
          <p:nvPr/>
        </p:nvSpPr>
        <p:spPr bwMode="auto">
          <a:xfrm>
            <a:off x="708667" y="1988840"/>
            <a:ext cx="7935276" cy="564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nSpc>
                <a:spcPct val="120000"/>
              </a:lnSpc>
              <a:spcBef>
                <a:spcPts val="1200"/>
              </a:spcBef>
            </a:pPr>
            <a:r>
              <a:rPr kumimoji="1" lang="zh-CN" altLang="en-US" sz="2800" b="1" dirty="0" smtClean="0">
                <a:latin typeface="Times New Roman" pitchFamily="18" charset="0"/>
              </a:rPr>
              <a:t>                 非零值区间：</a:t>
            </a:r>
            <a:endParaRPr kumimoji="1" lang="en-US" altLang="zh-CN" sz="2800" b="1" dirty="0">
              <a:latin typeface="Times New Roman" pitchFamily="18" charset="0"/>
            </a:endParaRPr>
          </a:p>
        </p:txBody>
      </p:sp>
      <p:graphicFrame>
        <p:nvGraphicFramePr>
          <p:cNvPr id="25" name="对象 24"/>
          <p:cNvGraphicFramePr>
            <a:graphicFrameLocks noChangeAspect="1"/>
          </p:cNvGraphicFramePr>
          <p:nvPr>
            <p:extLst>
              <p:ext uri="{D42A27DB-BD31-4B8C-83A1-F6EECF244321}">
                <p14:modId xmlns:p14="http://schemas.microsoft.com/office/powerpoint/2010/main" val="3108054450"/>
              </p:ext>
            </p:extLst>
          </p:nvPr>
        </p:nvGraphicFramePr>
        <p:xfrm>
          <a:off x="1177925" y="2025650"/>
          <a:ext cx="857250" cy="536575"/>
        </p:xfrm>
        <a:graphic>
          <a:graphicData uri="http://schemas.openxmlformats.org/presentationml/2006/ole">
            <mc:AlternateContent xmlns:mc="http://schemas.openxmlformats.org/markup-compatibility/2006">
              <mc:Choice xmlns:v="urn:schemas-microsoft-com:vml" Requires="v">
                <p:oleObj spid="_x0000_s266642" name="Equation" r:id="rId11" imgW="317160" imgH="203040" progId="Equation.DSMT4">
                  <p:embed/>
                </p:oleObj>
              </mc:Choice>
              <mc:Fallback>
                <p:oleObj name="Equation" r:id="rId11" imgW="317160" imgH="203040" progId="Equation.DSMT4">
                  <p:embed/>
                  <p:pic>
                    <p:nvPicPr>
                      <p:cNvPr id="0" name=""/>
                      <p:cNvPicPr>
                        <a:picLocks noChangeAspect="1" noChangeArrowheads="1"/>
                      </p:cNvPicPr>
                      <p:nvPr/>
                    </p:nvPicPr>
                    <p:blipFill>
                      <a:blip r:embed="rId12"/>
                      <a:srcRect/>
                      <a:stretch>
                        <a:fillRect/>
                      </a:stretch>
                    </p:blipFill>
                    <p:spPr bwMode="auto">
                      <a:xfrm>
                        <a:off x="1177925" y="2025650"/>
                        <a:ext cx="857250" cy="536575"/>
                      </a:xfrm>
                      <a:prstGeom prst="rect">
                        <a:avLst/>
                      </a:prstGeom>
                      <a:noFill/>
                    </p:spPr>
                  </p:pic>
                </p:oleObj>
              </mc:Fallback>
            </mc:AlternateContent>
          </a:graphicData>
        </a:graphic>
      </p:graphicFrame>
      <p:graphicFrame>
        <p:nvGraphicFramePr>
          <p:cNvPr id="26" name="对象 25"/>
          <p:cNvGraphicFramePr>
            <a:graphicFrameLocks noChangeAspect="1"/>
          </p:cNvGraphicFramePr>
          <p:nvPr>
            <p:extLst>
              <p:ext uri="{D42A27DB-BD31-4B8C-83A1-F6EECF244321}">
                <p14:modId xmlns:p14="http://schemas.microsoft.com/office/powerpoint/2010/main" val="1420951123"/>
              </p:ext>
            </p:extLst>
          </p:nvPr>
        </p:nvGraphicFramePr>
        <p:xfrm>
          <a:off x="4794250" y="2078038"/>
          <a:ext cx="1801813" cy="539750"/>
        </p:xfrm>
        <a:graphic>
          <a:graphicData uri="http://schemas.openxmlformats.org/presentationml/2006/ole">
            <mc:AlternateContent xmlns:mc="http://schemas.openxmlformats.org/markup-compatibility/2006">
              <mc:Choice xmlns:v="urn:schemas-microsoft-com:vml" Requires="v">
                <p:oleObj spid="_x0000_s266643" name="Equation" r:id="rId13" imgW="761760" imgH="228600" progId="Equation.DSMT4">
                  <p:embed/>
                </p:oleObj>
              </mc:Choice>
              <mc:Fallback>
                <p:oleObj name="Equation" r:id="rId13" imgW="761760" imgH="228600" progId="Equation.DSMT4">
                  <p:embed/>
                  <p:pic>
                    <p:nvPicPr>
                      <p:cNvPr id="0" name=""/>
                      <p:cNvPicPr>
                        <a:picLocks noChangeAspect="1" noChangeArrowheads="1"/>
                      </p:cNvPicPr>
                      <p:nvPr/>
                    </p:nvPicPr>
                    <p:blipFill>
                      <a:blip r:embed="rId14"/>
                      <a:srcRect/>
                      <a:stretch>
                        <a:fillRect/>
                      </a:stretch>
                    </p:blipFill>
                    <p:spPr bwMode="auto">
                      <a:xfrm>
                        <a:off x="4794250" y="2078038"/>
                        <a:ext cx="1801813" cy="539750"/>
                      </a:xfrm>
                      <a:prstGeom prst="rect">
                        <a:avLst/>
                      </a:prstGeom>
                      <a:noFill/>
                    </p:spPr>
                  </p:pic>
                </p:oleObj>
              </mc:Fallback>
            </mc:AlternateContent>
          </a:graphicData>
        </a:graphic>
      </p:graphicFrame>
      <p:sp>
        <p:nvSpPr>
          <p:cNvPr id="34"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37"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40"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41" name="对象 40"/>
          <p:cNvGraphicFramePr>
            <a:graphicFrameLocks noChangeAspect="1"/>
          </p:cNvGraphicFramePr>
          <p:nvPr>
            <p:extLst>
              <p:ext uri="{D42A27DB-BD31-4B8C-83A1-F6EECF244321}">
                <p14:modId xmlns:p14="http://schemas.microsoft.com/office/powerpoint/2010/main" val="3994648031"/>
              </p:ext>
            </p:extLst>
          </p:nvPr>
        </p:nvGraphicFramePr>
        <p:xfrm>
          <a:off x="1259632" y="4928195"/>
          <a:ext cx="6002337" cy="1657350"/>
        </p:xfrm>
        <a:graphic>
          <a:graphicData uri="http://schemas.openxmlformats.org/presentationml/2006/ole">
            <mc:AlternateContent xmlns:mc="http://schemas.openxmlformats.org/markup-compatibility/2006">
              <mc:Choice xmlns:v="urn:schemas-microsoft-com:vml" Requires="v">
                <p:oleObj spid="_x0000_s266644" name="Equation" r:id="rId15" imgW="2489040" imgH="685800" progId="Equation.DSMT4">
                  <p:embed/>
                </p:oleObj>
              </mc:Choice>
              <mc:Fallback>
                <p:oleObj name="Equation" r:id="rId15" imgW="2489040" imgH="685800" progId="Equation.DSMT4">
                  <p:embed/>
                  <p:pic>
                    <p:nvPicPr>
                      <p:cNvPr id="0" name=""/>
                      <p:cNvPicPr>
                        <a:picLocks noChangeAspect="1" noChangeArrowheads="1"/>
                      </p:cNvPicPr>
                      <p:nvPr/>
                    </p:nvPicPr>
                    <p:blipFill>
                      <a:blip r:embed="rId16"/>
                      <a:srcRect/>
                      <a:stretch>
                        <a:fillRect/>
                      </a:stretch>
                    </p:blipFill>
                    <p:spPr bwMode="auto">
                      <a:xfrm>
                        <a:off x="1259632" y="4928195"/>
                        <a:ext cx="6002337" cy="1657350"/>
                      </a:xfrm>
                      <a:prstGeom prst="rect">
                        <a:avLst/>
                      </a:prstGeom>
                      <a:noFill/>
                    </p:spPr>
                  </p:pic>
                </p:oleObj>
              </mc:Fallback>
            </mc:AlternateContent>
          </a:graphicData>
        </a:graphic>
      </p:graphicFrame>
      <p:sp>
        <p:nvSpPr>
          <p:cNvPr id="42" name="Text Box 3"/>
          <p:cNvSpPr txBox="1">
            <a:spLocks noChangeArrowheads="1"/>
          </p:cNvSpPr>
          <p:nvPr/>
        </p:nvSpPr>
        <p:spPr bwMode="auto">
          <a:xfrm>
            <a:off x="611560" y="2780928"/>
            <a:ext cx="7935276" cy="564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nSpc>
                <a:spcPct val="120000"/>
              </a:lnSpc>
              <a:spcBef>
                <a:spcPts val="1200"/>
              </a:spcBef>
            </a:pPr>
            <a:r>
              <a:rPr kumimoji="1" lang="zh-CN" altLang="en-US" sz="2800" b="1" dirty="0" smtClean="0">
                <a:latin typeface="Times New Roman" pitchFamily="18" charset="0"/>
              </a:rPr>
              <a:t>                 的长度点数为：</a:t>
            </a:r>
            <a:endParaRPr kumimoji="1" lang="en-US" altLang="zh-CN" sz="2800" b="1" dirty="0">
              <a:latin typeface="Times New Roman" pitchFamily="18" charset="0"/>
            </a:endParaRPr>
          </a:p>
        </p:txBody>
      </p:sp>
      <p:graphicFrame>
        <p:nvGraphicFramePr>
          <p:cNvPr id="43" name="对象 42"/>
          <p:cNvGraphicFramePr>
            <a:graphicFrameLocks noChangeAspect="1"/>
          </p:cNvGraphicFramePr>
          <p:nvPr>
            <p:extLst>
              <p:ext uri="{D42A27DB-BD31-4B8C-83A1-F6EECF244321}">
                <p14:modId xmlns:p14="http://schemas.microsoft.com/office/powerpoint/2010/main" val="3331872318"/>
              </p:ext>
            </p:extLst>
          </p:nvPr>
        </p:nvGraphicFramePr>
        <p:xfrm>
          <a:off x="1081376" y="2817664"/>
          <a:ext cx="855663" cy="536575"/>
        </p:xfrm>
        <a:graphic>
          <a:graphicData uri="http://schemas.openxmlformats.org/presentationml/2006/ole">
            <mc:AlternateContent xmlns:mc="http://schemas.openxmlformats.org/markup-compatibility/2006">
              <mc:Choice xmlns:v="urn:schemas-microsoft-com:vml" Requires="v">
                <p:oleObj spid="_x0000_s266645" name="Equation" r:id="rId17" imgW="317160" imgH="203040" progId="Equation.DSMT4">
                  <p:embed/>
                </p:oleObj>
              </mc:Choice>
              <mc:Fallback>
                <p:oleObj name="Equation" r:id="rId17" imgW="317160" imgH="203040" progId="Equation.DSMT4">
                  <p:embed/>
                  <p:pic>
                    <p:nvPicPr>
                      <p:cNvPr id="0" name=""/>
                      <p:cNvPicPr>
                        <a:picLocks noChangeAspect="1" noChangeArrowheads="1"/>
                      </p:cNvPicPr>
                      <p:nvPr/>
                    </p:nvPicPr>
                    <p:blipFill>
                      <a:blip r:embed="rId18"/>
                      <a:srcRect/>
                      <a:stretch>
                        <a:fillRect/>
                      </a:stretch>
                    </p:blipFill>
                    <p:spPr bwMode="auto">
                      <a:xfrm>
                        <a:off x="1081376" y="2817664"/>
                        <a:ext cx="855663" cy="536575"/>
                      </a:xfrm>
                      <a:prstGeom prst="rect">
                        <a:avLst/>
                      </a:prstGeom>
                      <a:noFill/>
                    </p:spPr>
                  </p:pic>
                </p:oleObj>
              </mc:Fallback>
            </mc:AlternateContent>
          </a:graphicData>
        </a:graphic>
      </p:graphicFrame>
      <p:graphicFrame>
        <p:nvGraphicFramePr>
          <p:cNvPr id="44" name="对象 43"/>
          <p:cNvGraphicFramePr>
            <a:graphicFrameLocks noChangeAspect="1"/>
          </p:cNvGraphicFramePr>
          <p:nvPr>
            <p:extLst>
              <p:ext uri="{D42A27DB-BD31-4B8C-83A1-F6EECF244321}">
                <p14:modId xmlns:p14="http://schemas.microsoft.com/office/powerpoint/2010/main" val="2415644235"/>
              </p:ext>
            </p:extLst>
          </p:nvPr>
        </p:nvGraphicFramePr>
        <p:xfrm>
          <a:off x="4867275" y="2822575"/>
          <a:ext cx="2400300" cy="541338"/>
        </p:xfrm>
        <a:graphic>
          <a:graphicData uri="http://schemas.openxmlformats.org/presentationml/2006/ole">
            <mc:AlternateContent xmlns:mc="http://schemas.openxmlformats.org/markup-compatibility/2006">
              <mc:Choice xmlns:v="urn:schemas-microsoft-com:vml" Requires="v">
                <p:oleObj spid="_x0000_s266646" name="Equation" r:id="rId19" imgW="1015920" imgH="228600" progId="Equation.DSMT4">
                  <p:embed/>
                </p:oleObj>
              </mc:Choice>
              <mc:Fallback>
                <p:oleObj name="Equation" r:id="rId19" imgW="1015920" imgH="228600" progId="Equation.DSMT4">
                  <p:embed/>
                  <p:pic>
                    <p:nvPicPr>
                      <p:cNvPr id="0" name=""/>
                      <p:cNvPicPr>
                        <a:picLocks noChangeAspect="1" noChangeArrowheads="1"/>
                      </p:cNvPicPr>
                      <p:nvPr/>
                    </p:nvPicPr>
                    <p:blipFill>
                      <a:blip r:embed="rId20"/>
                      <a:srcRect/>
                      <a:stretch>
                        <a:fillRect/>
                      </a:stretch>
                    </p:blipFill>
                    <p:spPr bwMode="auto">
                      <a:xfrm>
                        <a:off x="4867275" y="2822575"/>
                        <a:ext cx="2400300" cy="541338"/>
                      </a:xfrm>
                      <a:prstGeom prst="rect">
                        <a:avLst/>
                      </a:prstGeom>
                      <a:noFill/>
                    </p:spPr>
                  </p:pic>
                </p:oleObj>
              </mc:Fallback>
            </mc:AlternateContent>
          </a:graphicData>
        </a:graphic>
      </p:graphicFrame>
      <p:sp>
        <p:nvSpPr>
          <p:cNvPr id="45" name="Text Box 3"/>
          <p:cNvSpPr txBox="1">
            <a:spLocks noChangeArrowheads="1"/>
          </p:cNvSpPr>
          <p:nvPr/>
        </p:nvSpPr>
        <p:spPr bwMode="auto">
          <a:xfrm>
            <a:off x="644572" y="3483818"/>
            <a:ext cx="7935276" cy="564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nSpc>
                <a:spcPct val="120000"/>
              </a:lnSpc>
              <a:spcBef>
                <a:spcPts val="1200"/>
              </a:spcBef>
            </a:pPr>
            <a:r>
              <a:rPr kumimoji="1" lang="zh-CN" altLang="en-US" sz="2800" b="1" dirty="0" smtClean="0">
                <a:latin typeface="Times New Roman" pitchFamily="18" charset="0"/>
              </a:rPr>
              <a:t>                 非零值区间：</a:t>
            </a:r>
            <a:endParaRPr kumimoji="1" lang="en-US" altLang="zh-CN" sz="2800" b="1" dirty="0">
              <a:latin typeface="Times New Roman" pitchFamily="18" charset="0"/>
            </a:endParaRPr>
          </a:p>
        </p:txBody>
      </p:sp>
      <p:graphicFrame>
        <p:nvGraphicFramePr>
          <p:cNvPr id="46" name="对象 45"/>
          <p:cNvGraphicFramePr>
            <a:graphicFrameLocks noChangeAspect="1"/>
          </p:cNvGraphicFramePr>
          <p:nvPr>
            <p:extLst>
              <p:ext uri="{D42A27DB-BD31-4B8C-83A1-F6EECF244321}">
                <p14:modId xmlns:p14="http://schemas.microsoft.com/office/powerpoint/2010/main" val="2547813746"/>
              </p:ext>
            </p:extLst>
          </p:nvPr>
        </p:nvGraphicFramePr>
        <p:xfrm>
          <a:off x="1113830" y="3520628"/>
          <a:ext cx="857250" cy="536575"/>
        </p:xfrm>
        <a:graphic>
          <a:graphicData uri="http://schemas.openxmlformats.org/presentationml/2006/ole">
            <mc:AlternateContent xmlns:mc="http://schemas.openxmlformats.org/markup-compatibility/2006">
              <mc:Choice xmlns:v="urn:schemas-microsoft-com:vml" Requires="v">
                <p:oleObj spid="_x0000_s266647" name="Equation" r:id="rId21" imgW="317160" imgH="203040" progId="Equation.DSMT4">
                  <p:embed/>
                </p:oleObj>
              </mc:Choice>
              <mc:Fallback>
                <p:oleObj name="Equation" r:id="rId21" imgW="317160" imgH="203040" progId="Equation.DSMT4">
                  <p:embed/>
                  <p:pic>
                    <p:nvPicPr>
                      <p:cNvPr id="0" name=""/>
                      <p:cNvPicPr>
                        <a:picLocks noChangeAspect="1" noChangeArrowheads="1"/>
                      </p:cNvPicPr>
                      <p:nvPr/>
                    </p:nvPicPr>
                    <p:blipFill>
                      <a:blip r:embed="rId22"/>
                      <a:srcRect/>
                      <a:stretch>
                        <a:fillRect/>
                      </a:stretch>
                    </p:blipFill>
                    <p:spPr bwMode="auto">
                      <a:xfrm>
                        <a:off x="1113830" y="3520628"/>
                        <a:ext cx="857250" cy="536575"/>
                      </a:xfrm>
                      <a:prstGeom prst="rect">
                        <a:avLst/>
                      </a:prstGeom>
                      <a:noFill/>
                    </p:spPr>
                  </p:pic>
                </p:oleObj>
              </mc:Fallback>
            </mc:AlternateContent>
          </a:graphicData>
        </a:graphic>
      </p:graphicFrame>
      <p:graphicFrame>
        <p:nvGraphicFramePr>
          <p:cNvPr id="47" name="对象 46"/>
          <p:cNvGraphicFramePr>
            <a:graphicFrameLocks noChangeAspect="1"/>
          </p:cNvGraphicFramePr>
          <p:nvPr>
            <p:extLst>
              <p:ext uri="{D42A27DB-BD31-4B8C-83A1-F6EECF244321}">
                <p14:modId xmlns:p14="http://schemas.microsoft.com/office/powerpoint/2010/main" val="2589756984"/>
              </p:ext>
            </p:extLst>
          </p:nvPr>
        </p:nvGraphicFramePr>
        <p:xfrm>
          <a:off x="4730155" y="3573016"/>
          <a:ext cx="1801813" cy="539750"/>
        </p:xfrm>
        <a:graphic>
          <a:graphicData uri="http://schemas.openxmlformats.org/presentationml/2006/ole">
            <mc:AlternateContent xmlns:mc="http://schemas.openxmlformats.org/markup-compatibility/2006">
              <mc:Choice xmlns:v="urn:schemas-microsoft-com:vml" Requires="v">
                <p:oleObj spid="_x0000_s266648" name="Equation" r:id="rId23" imgW="761760" imgH="228600" progId="Equation.DSMT4">
                  <p:embed/>
                </p:oleObj>
              </mc:Choice>
              <mc:Fallback>
                <p:oleObj name="Equation" r:id="rId23" imgW="761760" imgH="228600" progId="Equation.DSMT4">
                  <p:embed/>
                  <p:pic>
                    <p:nvPicPr>
                      <p:cNvPr id="0" name=""/>
                      <p:cNvPicPr>
                        <a:picLocks noChangeAspect="1" noChangeArrowheads="1"/>
                      </p:cNvPicPr>
                      <p:nvPr/>
                    </p:nvPicPr>
                    <p:blipFill>
                      <a:blip r:embed="rId24"/>
                      <a:srcRect/>
                      <a:stretch>
                        <a:fillRect/>
                      </a:stretch>
                    </p:blipFill>
                    <p:spPr bwMode="auto">
                      <a:xfrm>
                        <a:off x="4730155" y="3573016"/>
                        <a:ext cx="1801813" cy="539750"/>
                      </a:xfrm>
                      <a:prstGeom prst="rect">
                        <a:avLst/>
                      </a:prstGeom>
                      <a:noFill/>
                    </p:spPr>
                  </p:pic>
                </p:oleObj>
              </mc:Fallback>
            </mc:AlternateContent>
          </a:graphicData>
        </a:graphic>
      </p:graphicFrame>
      <p:sp>
        <p:nvSpPr>
          <p:cNvPr id="48" name="Text Box 3"/>
          <p:cNvSpPr txBox="1">
            <a:spLocks noChangeArrowheads="1"/>
          </p:cNvSpPr>
          <p:nvPr/>
        </p:nvSpPr>
        <p:spPr bwMode="auto">
          <a:xfrm>
            <a:off x="547465" y="4275906"/>
            <a:ext cx="7935276" cy="564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nSpc>
                <a:spcPct val="120000"/>
              </a:lnSpc>
              <a:spcBef>
                <a:spcPts val="1200"/>
              </a:spcBef>
            </a:pPr>
            <a:r>
              <a:rPr kumimoji="1" lang="zh-CN" altLang="en-US" sz="2800" b="1" dirty="0" smtClean="0">
                <a:latin typeface="Times New Roman" pitchFamily="18" charset="0"/>
              </a:rPr>
              <a:t>                 的长度点数为：</a:t>
            </a:r>
            <a:endParaRPr kumimoji="1" lang="en-US" altLang="zh-CN" sz="2800" b="1" dirty="0">
              <a:latin typeface="Times New Roman" pitchFamily="18" charset="0"/>
            </a:endParaRPr>
          </a:p>
        </p:txBody>
      </p:sp>
      <p:graphicFrame>
        <p:nvGraphicFramePr>
          <p:cNvPr id="49" name="对象 48"/>
          <p:cNvGraphicFramePr>
            <a:graphicFrameLocks noChangeAspect="1"/>
          </p:cNvGraphicFramePr>
          <p:nvPr>
            <p:extLst>
              <p:ext uri="{D42A27DB-BD31-4B8C-83A1-F6EECF244321}">
                <p14:modId xmlns:p14="http://schemas.microsoft.com/office/powerpoint/2010/main" val="2241009277"/>
              </p:ext>
            </p:extLst>
          </p:nvPr>
        </p:nvGraphicFramePr>
        <p:xfrm>
          <a:off x="1017281" y="4312642"/>
          <a:ext cx="855663" cy="536575"/>
        </p:xfrm>
        <a:graphic>
          <a:graphicData uri="http://schemas.openxmlformats.org/presentationml/2006/ole">
            <mc:AlternateContent xmlns:mc="http://schemas.openxmlformats.org/markup-compatibility/2006">
              <mc:Choice xmlns:v="urn:schemas-microsoft-com:vml" Requires="v">
                <p:oleObj spid="_x0000_s266649" name="Equation" r:id="rId25" imgW="317160" imgH="203040" progId="Equation.DSMT4">
                  <p:embed/>
                </p:oleObj>
              </mc:Choice>
              <mc:Fallback>
                <p:oleObj name="Equation" r:id="rId25" imgW="317160" imgH="203040" progId="Equation.DSMT4">
                  <p:embed/>
                  <p:pic>
                    <p:nvPicPr>
                      <p:cNvPr id="0" name=""/>
                      <p:cNvPicPr>
                        <a:picLocks noChangeAspect="1" noChangeArrowheads="1"/>
                      </p:cNvPicPr>
                      <p:nvPr/>
                    </p:nvPicPr>
                    <p:blipFill>
                      <a:blip r:embed="rId26"/>
                      <a:srcRect/>
                      <a:stretch>
                        <a:fillRect/>
                      </a:stretch>
                    </p:blipFill>
                    <p:spPr bwMode="auto">
                      <a:xfrm>
                        <a:off x="1017281" y="4312642"/>
                        <a:ext cx="855663" cy="536575"/>
                      </a:xfrm>
                      <a:prstGeom prst="rect">
                        <a:avLst/>
                      </a:prstGeom>
                      <a:noFill/>
                    </p:spPr>
                  </p:pic>
                </p:oleObj>
              </mc:Fallback>
            </mc:AlternateContent>
          </a:graphicData>
        </a:graphic>
      </p:graphicFrame>
      <p:sp>
        <p:nvSpPr>
          <p:cNvPr id="3" name="动作按钮: 后退或前一项 2">
            <a:hlinkClick r:id="" action="ppaction://hlinkshowjump?jump=previousslide" highlightClick="1"/>
          </p:cNvPr>
          <p:cNvSpPr/>
          <p:nvPr/>
        </p:nvSpPr>
        <p:spPr>
          <a:xfrm>
            <a:off x="7884368" y="5229200"/>
            <a:ext cx="504056"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00551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nodePh="1">
                                  <p:stCondLst>
                                    <p:cond delay="0"/>
                                  </p:stCondLst>
                                  <p:endCondLst>
                                    <p:cond evt="begin" delay="0">
                                      <p:tn val="17"/>
                                    </p:cond>
                                  </p:end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ppt_x"/>
                                          </p:val>
                                        </p:tav>
                                        <p:tav tm="100000">
                                          <p:val>
                                            <p:strVal val="#ppt_x"/>
                                          </p:val>
                                        </p:tav>
                                      </p:tavLst>
                                    </p:anim>
                                    <p:anim calcmode="lin" valueType="num">
                                      <p:cBhvr additive="base">
                                        <p:cTn id="20" dur="500" fill="hold"/>
                                        <p:tgtEl>
                                          <p:spTgt spid="3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nodePh="1">
                                  <p:stCondLst>
                                    <p:cond delay="0"/>
                                  </p:stCondLst>
                                  <p:endCondLst>
                                    <p:cond evt="begin" delay="0">
                                      <p:tn val="21"/>
                                    </p:cond>
                                  </p:end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ppt_x"/>
                                          </p:val>
                                        </p:tav>
                                        <p:tav tm="100000">
                                          <p:val>
                                            <p:strVal val="#ppt_x"/>
                                          </p:val>
                                        </p:tav>
                                      </p:tavLst>
                                    </p:anim>
                                    <p:anim calcmode="lin" valueType="num">
                                      <p:cBhvr additive="base">
                                        <p:cTn id="24" dur="500" fill="hold"/>
                                        <p:tgtEl>
                                          <p:spTgt spid="3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nodePh="1">
                                  <p:stCondLst>
                                    <p:cond delay="0"/>
                                  </p:stCondLst>
                                  <p:endCondLst>
                                    <p:cond evt="begin" delay="0">
                                      <p:tn val="25"/>
                                    </p:cond>
                                  </p:end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ppt_x"/>
                                          </p:val>
                                        </p:tav>
                                        <p:tav tm="100000">
                                          <p:val>
                                            <p:strVal val="#ppt_x"/>
                                          </p:val>
                                        </p:tav>
                                      </p:tavLst>
                                    </p:anim>
                                    <p:anim calcmode="lin" valueType="num">
                                      <p:cBhvr additive="base">
                                        <p:cTn id="28"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circle(in)">
                                      <p:cBhvr>
                                        <p:cTn id="33" dur="2000"/>
                                        <p:tgtEl>
                                          <p:spTgt spid="21"/>
                                        </p:tgtEl>
                                      </p:cBhvr>
                                    </p:animEffect>
                                  </p:childTnLst>
                                </p:cTn>
                              </p:par>
                              <p:par>
                                <p:cTn id="34" presetID="6" presetClass="entr" presetSubtype="16"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circle(in)">
                                      <p:cBhvr>
                                        <p:cTn id="36" dur="2000"/>
                                        <p:tgtEl>
                                          <p:spTgt spid="22"/>
                                        </p:tgtEl>
                                      </p:cBhvr>
                                    </p:animEffect>
                                  </p:childTnLst>
                                </p:cTn>
                              </p:par>
                              <p:par>
                                <p:cTn id="37" presetID="6" presetClass="entr" presetSubtype="16"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circle(in)">
                                      <p:cBhvr>
                                        <p:cTn id="39" dur="2000"/>
                                        <p:tgtEl>
                                          <p:spTgt spid="23"/>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1" fill="hold" grpId="0" nodeType="click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heel(1)">
                                      <p:cBhvr>
                                        <p:cTn id="44" dur="2000"/>
                                        <p:tgtEl>
                                          <p:spTgt spid="24"/>
                                        </p:tgtEl>
                                      </p:cBhvr>
                                    </p:animEffect>
                                  </p:childTnLst>
                                </p:cTn>
                              </p:par>
                              <p:par>
                                <p:cTn id="45" presetID="21" presetClass="entr" presetSubtype="1"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heel(1)">
                                      <p:cBhvr>
                                        <p:cTn id="47" dur="2000"/>
                                        <p:tgtEl>
                                          <p:spTgt spid="25"/>
                                        </p:tgtEl>
                                      </p:cBhvr>
                                    </p:animEffect>
                                  </p:childTnLst>
                                </p:cTn>
                              </p:par>
                              <p:par>
                                <p:cTn id="48" presetID="21" presetClass="entr" presetSubtype="1" fill="hold" nodeType="with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wheel(1)">
                                      <p:cBhvr>
                                        <p:cTn id="50" dur="2000"/>
                                        <p:tgtEl>
                                          <p:spTgt spid="26"/>
                                        </p:tgtEl>
                                      </p:cBhvr>
                                    </p:animEffect>
                                  </p:childTnLst>
                                </p:cTn>
                              </p:par>
                            </p:childTnLst>
                          </p:cTn>
                        </p:par>
                      </p:childTnLst>
                    </p:cTn>
                  </p:par>
                  <p:par>
                    <p:cTn id="51" fill="hold">
                      <p:stCondLst>
                        <p:cond delay="indefinite"/>
                      </p:stCondLst>
                      <p:childTnLst>
                        <p:par>
                          <p:cTn id="52" fill="hold">
                            <p:stCondLst>
                              <p:cond delay="0"/>
                            </p:stCondLst>
                            <p:childTnLst>
                              <p:par>
                                <p:cTn id="53" presetID="6" presetClass="entr" presetSubtype="16" fill="hold" grpId="0" nodeType="click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circle(in)">
                                      <p:cBhvr>
                                        <p:cTn id="55" dur="2000"/>
                                        <p:tgtEl>
                                          <p:spTgt spid="42"/>
                                        </p:tgtEl>
                                      </p:cBhvr>
                                    </p:animEffect>
                                  </p:childTnLst>
                                </p:cTn>
                              </p:par>
                              <p:par>
                                <p:cTn id="56" presetID="6" presetClass="entr" presetSubtype="16" fill="hold" nodeType="with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circle(in)">
                                      <p:cBhvr>
                                        <p:cTn id="58" dur="2000"/>
                                        <p:tgtEl>
                                          <p:spTgt spid="43"/>
                                        </p:tgtEl>
                                      </p:cBhvr>
                                    </p:animEffect>
                                  </p:childTnLst>
                                </p:cTn>
                              </p:par>
                              <p:par>
                                <p:cTn id="59" presetID="6" presetClass="entr" presetSubtype="16" fill="hold" nodeType="with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circle(in)">
                                      <p:cBhvr>
                                        <p:cTn id="61" dur="2000"/>
                                        <p:tgtEl>
                                          <p:spTgt spid="44"/>
                                        </p:tgtEl>
                                      </p:cBhvr>
                                    </p:animEffect>
                                  </p:childTnLst>
                                </p:cTn>
                              </p:par>
                            </p:childTnLst>
                          </p:cTn>
                        </p:par>
                      </p:childTnLst>
                    </p:cTn>
                  </p:par>
                  <p:par>
                    <p:cTn id="62" fill="hold">
                      <p:stCondLst>
                        <p:cond delay="indefinite"/>
                      </p:stCondLst>
                      <p:childTnLst>
                        <p:par>
                          <p:cTn id="63" fill="hold">
                            <p:stCondLst>
                              <p:cond delay="0"/>
                            </p:stCondLst>
                            <p:childTnLst>
                              <p:par>
                                <p:cTn id="64" presetID="21" presetClass="entr" presetSubtype="1"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wheel(1)">
                                      <p:cBhvr>
                                        <p:cTn id="66" dur="2000"/>
                                        <p:tgtEl>
                                          <p:spTgt spid="45"/>
                                        </p:tgtEl>
                                      </p:cBhvr>
                                    </p:animEffect>
                                  </p:childTnLst>
                                </p:cTn>
                              </p:par>
                              <p:par>
                                <p:cTn id="67" presetID="21" presetClass="entr" presetSubtype="1" fill="hold" nodeType="with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wheel(1)">
                                      <p:cBhvr>
                                        <p:cTn id="69" dur="2000"/>
                                        <p:tgtEl>
                                          <p:spTgt spid="46"/>
                                        </p:tgtEl>
                                      </p:cBhvr>
                                    </p:animEffect>
                                  </p:childTnLst>
                                </p:cTn>
                              </p:par>
                              <p:par>
                                <p:cTn id="70" presetID="21" presetClass="entr" presetSubtype="1"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wheel(1)">
                                      <p:cBhvr>
                                        <p:cTn id="72" dur="2000"/>
                                        <p:tgtEl>
                                          <p:spTgt spid="47"/>
                                        </p:tgtEl>
                                      </p:cBhvr>
                                    </p:animEffect>
                                  </p:childTnLst>
                                </p:cTn>
                              </p:par>
                            </p:childTnLst>
                          </p:cTn>
                        </p:par>
                      </p:childTnLst>
                    </p:cTn>
                  </p:par>
                  <p:par>
                    <p:cTn id="73" fill="hold">
                      <p:stCondLst>
                        <p:cond delay="indefinite"/>
                      </p:stCondLst>
                      <p:childTnLst>
                        <p:par>
                          <p:cTn id="74" fill="hold">
                            <p:stCondLst>
                              <p:cond delay="0"/>
                            </p:stCondLst>
                            <p:childTnLst>
                              <p:par>
                                <p:cTn id="75" presetID="6" presetClass="entr" presetSubtype="16" fill="hold" grpId="0" nodeType="click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circle(in)">
                                      <p:cBhvr>
                                        <p:cTn id="77" dur="2000"/>
                                        <p:tgtEl>
                                          <p:spTgt spid="48"/>
                                        </p:tgtEl>
                                      </p:cBhvr>
                                    </p:animEffect>
                                  </p:childTnLst>
                                </p:cTn>
                              </p:par>
                              <p:par>
                                <p:cTn id="78" presetID="6" presetClass="entr" presetSubtype="16" fill="hold" nodeType="withEffect">
                                  <p:stCondLst>
                                    <p:cond delay="0"/>
                                  </p:stCondLst>
                                  <p:childTnLst>
                                    <p:set>
                                      <p:cBhvr>
                                        <p:cTn id="79" dur="1" fill="hold">
                                          <p:stCondLst>
                                            <p:cond delay="0"/>
                                          </p:stCondLst>
                                        </p:cTn>
                                        <p:tgtEl>
                                          <p:spTgt spid="49"/>
                                        </p:tgtEl>
                                        <p:attrNameLst>
                                          <p:attrName>style.visibility</p:attrName>
                                        </p:attrNameLst>
                                      </p:cBhvr>
                                      <p:to>
                                        <p:strVal val="visible"/>
                                      </p:to>
                                    </p:set>
                                    <p:animEffect transition="in" filter="circle(in)">
                                      <p:cBhvr>
                                        <p:cTn id="80" dur="2000"/>
                                        <p:tgtEl>
                                          <p:spTgt spid="49"/>
                                        </p:tgtEl>
                                      </p:cBhvr>
                                    </p:animEffect>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41"/>
                                        </p:tgtEl>
                                        <p:attrNameLst>
                                          <p:attrName>style.visibility</p:attrName>
                                        </p:attrNameLst>
                                      </p:cBhvr>
                                      <p:to>
                                        <p:strVal val="visible"/>
                                      </p:to>
                                    </p:set>
                                    <p:anim calcmode="lin" valueType="num">
                                      <p:cBhvr additive="base">
                                        <p:cTn id="85" dur="500" fill="hold"/>
                                        <p:tgtEl>
                                          <p:spTgt spid="41"/>
                                        </p:tgtEl>
                                        <p:attrNameLst>
                                          <p:attrName>ppt_x</p:attrName>
                                        </p:attrNameLst>
                                      </p:cBhvr>
                                      <p:tavLst>
                                        <p:tav tm="0">
                                          <p:val>
                                            <p:strVal val="#ppt_x"/>
                                          </p:val>
                                        </p:tav>
                                        <p:tav tm="100000">
                                          <p:val>
                                            <p:strVal val="#ppt_x"/>
                                          </p:val>
                                        </p:tav>
                                      </p:tavLst>
                                    </p:anim>
                                    <p:anim calcmode="lin" valueType="num">
                                      <p:cBhvr additive="base">
                                        <p:cTn id="86"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1" grpId="0"/>
      <p:bldP spid="24" grpId="0"/>
      <p:bldP spid="34" grpId="0"/>
      <p:bldP spid="37" grpId="0"/>
      <p:bldP spid="40" grpId="0"/>
      <p:bldP spid="42" grpId="0"/>
      <p:bldP spid="45" grpId="0"/>
      <p:bldP spid="48"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5"/>
          <p:cNvSpPr>
            <a:spLocks noGrp="1"/>
          </p:cNvSpPr>
          <p:nvPr>
            <p:ph type="sldNum" sz="quarter" idx="12"/>
          </p:nvPr>
        </p:nvSpPr>
        <p:spPr/>
        <p:txBody>
          <a:bodyPr/>
          <a:lstStyle/>
          <a:p>
            <a:fld id="{27714628-CA59-495C-8366-F36C901DD84F}" type="slidenum">
              <a:rPr lang="en-US" altLang="zh-CN"/>
              <a:pPr/>
              <a:t>130</a:t>
            </a:fld>
            <a:endParaRPr lang="en-US" altLang="zh-CN"/>
          </a:p>
        </p:txBody>
      </p:sp>
      <p:sp>
        <p:nvSpPr>
          <p:cNvPr id="41986" name="Rectangle 2"/>
          <p:cNvSpPr>
            <a:spLocks noGrp="1" noChangeArrowheads="1"/>
          </p:cNvSpPr>
          <p:nvPr>
            <p:ph type="body" idx="1"/>
          </p:nvPr>
        </p:nvSpPr>
        <p:spPr>
          <a:xfrm>
            <a:off x="395288" y="620713"/>
            <a:ext cx="8458200" cy="5832475"/>
          </a:xfrm>
        </p:spPr>
        <p:txBody>
          <a:bodyPr/>
          <a:lstStyle/>
          <a:p>
            <a:pPr marL="609600" indent="-609600">
              <a:lnSpc>
                <a:spcPct val="120000"/>
              </a:lnSpc>
              <a:buClr>
                <a:schemeClr val="tx1"/>
              </a:buClr>
              <a:buFontTx/>
              <a:buNone/>
            </a:pPr>
            <a:r>
              <a:rPr lang="zh-CN" altLang="en-US" b="1" dirty="0"/>
              <a:t>思考题：</a:t>
            </a:r>
          </a:p>
          <a:p>
            <a:pPr marL="609600" indent="-609600">
              <a:lnSpc>
                <a:spcPct val="120000"/>
              </a:lnSpc>
              <a:buClr>
                <a:schemeClr val="tx1"/>
              </a:buClr>
              <a:buFontTx/>
              <a:buNone/>
            </a:pPr>
            <a:r>
              <a:rPr lang="zh-CN" altLang="en-US" b="1" dirty="0"/>
              <a:t>      已知一离散</a:t>
            </a:r>
            <a:r>
              <a:rPr lang="en-US" altLang="zh-CN" b="1" dirty="0"/>
              <a:t>LSI</a:t>
            </a:r>
            <a:r>
              <a:rPr lang="zh-CN" altLang="en-US" b="1" dirty="0"/>
              <a:t>系统的单位阶跃响应为</a:t>
            </a:r>
          </a:p>
          <a:p>
            <a:pPr marL="609600" indent="-609600">
              <a:lnSpc>
                <a:spcPct val="120000"/>
              </a:lnSpc>
              <a:buClr>
                <a:schemeClr val="tx1"/>
              </a:buClr>
              <a:buFontTx/>
              <a:buNone/>
            </a:pPr>
            <a:endParaRPr lang="zh-CN" altLang="en-US" b="1" dirty="0"/>
          </a:p>
          <a:p>
            <a:pPr marL="609600" indent="-609600">
              <a:lnSpc>
                <a:spcPct val="120000"/>
              </a:lnSpc>
              <a:buClr>
                <a:schemeClr val="tx1"/>
              </a:buClr>
              <a:buFontTx/>
              <a:buNone/>
            </a:pPr>
            <a:r>
              <a:rPr lang="zh-CN" altLang="en-US" b="1" dirty="0"/>
              <a:t>     当系统的输入为四点矩形序列时，</a:t>
            </a:r>
          </a:p>
          <a:p>
            <a:pPr marL="609600" indent="-609600">
              <a:lnSpc>
                <a:spcPct val="120000"/>
              </a:lnSpc>
              <a:buClr>
                <a:schemeClr val="tx1"/>
              </a:buClr>
              <a:buFontTx/>
              <a:buNone/>
            </a:pPr>
            <a:r>
              <a:rPr lang="zh-CN" altLang="en-US" b="1" dirty="0"/>
              <a:t>     </a:t>
            </a:r>
            <a:r>
              <a:rPr lang="zh-CN" altLang="en-US" b="1" dirty="0" smtClean="0"/>
              <a:t>求该系统的输出？</a:t>
            </a:r>
            <a:endParaRPr lang="zh-CN" altLang="en-US" b="1" dirty="0"/>
          </a:p>
          <a:p>
            <a:pPr marL="609600" indent="-609600">
              <a:lnSpc>
                <a:spcPct val="120000"/>
              </a:lnSpc>
              <a:buClr>
                <a:schemeClr val="tx1"/>
              </a:buClr>
              <a:buFontTx/>
              <a:buNone/>
            </a:pPr>
            <a:r>
              <a:rPr lang="zh-CN" altLang="en-US" b="1" dirty="0"/>
              <a:t>  （</a:t>
            </a:r>
            <a:r>
              <a:rPr lang="en-US" altLang="zh-CN" b="1" dirty="0" smtClean="0"/>
              <a:t>20xx</a:t>
            </a:r>
            <a:r>
              <a:rPr lang="zh-CN" altLang="en-US" b="1" dirty="0" smtClean="0"/>
              <a:t>年</a:t>
            </a:r>
            <a:r>
              <a:rPr lang="zh-CN" altLang="en-US" b="1" dirty="0"/>
              <a:t>北京交通大学考研试题）</a:t>
            </a:r>
          </a:p>
        </p:txBody>
      </p:sp>
      <p:graphicFrame>
        <p:nvGraphicFramePr>
          <p:cNvPr id="41988" name="Object 4"/>
          <p:cNvGraphicFramePr>
            <a:graphicFrameLocks noChangeAspect="1"/>
          </p:cNvGraphicFramePr>
          <p:nvPr/>
        </p:nvGraphicFramePr>
        <p:xfrm>
          <a:off x="2411413" y="2060575"/>
          <a:ext cx="4679950" cy="506413"/>
        </p:xfrm>
        <a:graphic>
          <a:graphicData uri="http://schemas.openxmlformats.org/presentationml/2006/ole">
            <mc:AlternateContent xmlns:mc="http://schemas.openxmlformats.org/markup-compatibility/2006">
              <mc:Choice xmlns:v="urn:schemas-microsoft-com:vml" Requires="v">
                <p:oleObj spid="_x0000_s42097" name="公式" r:id="rId3" imgW="1854000" imgH="203040" progId="Equation.3">
                  <p:embed/>
                </p:oleObj>
              </mc:Choice>
              <mc:Fallback>
                <p:oleObj name="公式" r:id="rId3" imgW="1854000" imgH="203040" progId="Equation.3">
                  <p:embed/>
                  <p:pic>
                    <p:nvPicPr>
                      <p:cNvPr id="0" name="Object 4"/>
                      <p:cNvPicPr>
                        <a:picLocks noChangeAspect="1" noChangeArrowheads="1"/>
                      </p:cNvPicPr>
                      <p:nvPr/>
                    </p:nvPicPr>
                    <p:blipFill>
                      <a:blip r:embed="rId4">
                        <a:lum bright="-44000"/>
                        <a:extLst>
                          <a:ext uri="{28A0092B-C50C-407E-A947-70E740481C1C}">
                            <a14:useLocalDpi xmlns:a14="http://schemas.microsoft.com/office/drawing/2010/main" val="0"/>
                          </a:ext>
                        </a:extLst>
                      </a:blip>
                      <a:srcRect/>
                      <a:stretch>
                        <a:fillRect/>
                      </a:stretch>
                    </p:blipFill>
                    <p:spPr bwMode="auto">
                      <a:xfrm>
                        <a:off x="2411413" y="2060575"/>
                        <a:ext cx="4679950" cy="506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3"/>
          <p:cNvSpPr>
            <a:spLocks noGrp="1"/>
          </p:cNvSpPr>
          <p:nvPr>
            <p:ph type="sldNum" sz="quarter" idx="12"/>
          </p:nvPr>
        </p:nvSpPr>
        <p:spPr/>
        <p:txBody>
          <a:bodyPr/>
          <a:lstStyle/>
          <a:p>
            <a:fld id="{8E6D7EEF-C985-40BC-B746-CC865B408CF4}" type="slidenum">
              <a:rPr lang="en-US" altLang="zh-CN"/>
              <a:pPr/>
              <a:t>131</a:t>
            </a:fld>
            <a:endParaRPr lang="en-US" altLang="zh-CN"/>
          </a:p>
        </p:txBody>
      </p:sp>
      <p:sp>
        <p:nvSpPr>
          <p:cNvPr id="45058" name="WordArt 2"/>
          <p:cNvSpPr>
            <a:spLocks noChangeArrowheads="1" noChangeShapeType="1" noTextEdit="1"/>
          </p:cNvSpPr>
          <p:nvPr/>
        </p:nvSpPr>
        <p:spPr bwMode="auto">
          <a:xfrm>
            <a:off x="539750" y="476250"/>
            <a:ext cx="5410200" cy="457200"/>
          </a:xfrm>
          <a:prstGeom prst="rect">
            <a:avLst/>
          </a:prstGeom>
        </p:spPr>
        <p:txBody>
          <a:bodyPr wrap="none" fromWordArt="1">
            <a:prstTxWarp prst="textPlain">
              <a:avLst>
                <a:gd name="adj" fmla="val 50000"/>
              </a:avLst>
            </a:prstTxWarp>
          </a:bodyPr>
          <a:lstStyle/>
          <a:p>
            <a:pPr algn="ctr"/>
            <a:r>
              <a:rPr lang="zh-CN" altLang="en-US" sz="3600" i="1" kern="10">
                <a:ln w="9525">
                  <a:solidFill>
                    <a:srgbClr val="FF0000"/>
                  </a:solidFill>
                  <a:round/>
                  <a:headEnd/>
                  <a:tailEnd/>
                </a:ln>
                <a:solidFill>
                  <a:srgbClr val="FFFFFF"/>
                </a:solidFill>
                <a:effectLst>
                  <a:outerShdw dist="35921" dir="2700000" algn="ctr" rotWithShape="0">
                    <a:srgbClr val="808080"/>
                  </a:outerShdw>
                </a:effectLst>
                <a:latin typeface="宋体"/>
                <a:ea typeface="宋体"/>
              </a:rPr>
              <a:t>四、线性移不变系统的性质</a:t>
            </a:r>
          </a:p>
        </p:txBody>
      </p:sp>
      <p:sp>
        <p:nvSpPr>
          <p:cNvPr id="45059" name="Text Box 3"/>
          <p:cNvSpPr txBox="1">
            <a:spLocks noChangeArrowheads="1"/>
          </p:cNvSpPr>
          <p:nvPr/>
        </p:nvSpPr>
        <p:spPr bwMode="auto">
          <a:xfrm>
            <a:off x="971550" y="1628775"/>
            <a:ext cx="6696075" cy="6413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600" b="1">
                <a:latin typeface="Times New Roman" pitchFamily="18" charset="0"/>
              </a:rPr>
              <a:t>线性移不变系统的性质</a:t>
            </a:r>
          </a:p>
        </p:txBody>
      </p:sp>
      <p:sp>
        <p:nvSpPr>
          <p:cNvPr id="45077" name="Text Box 21"/>
          <p:cNvSpPr txBox="1">
            <a:spLocks noChangeArrowheads="1"/>
          </p:cNvSpPr>
          <p:nvPr/>
        </p:nvSpPr>
        <p:spPr bwMode="auto">
          <a:xfrm>
            <a:off x="1116013" y="2636838"/>
            <a:ext cx="6696075" cy="22891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lvl1pPr marL="342900" indent="-342900">
              <a:defRPr>
                <a:solidFill>
                  <a:schemeClr val="tx1"/>
                </a:solidFill>
                <a:latin typeface="Arial" charset="0"/>
                <a:ea typeface="宋体" charset="-122"/>
              </a:defRPr>
            </a:lvl1pPr>
            <a:lvl2pPr marL="800100" indent="-342900">
              <a:defRPr>
                <a:solidFill>
                  <a:schemeClr val="tx1"/>
                </a:solidFill>
                <a:latin typeface="Arial" charset="0"/>
                <a:ea typeface="宋体" charset="-122"/>
              </a:defRPr>
            </a:lvl2pPr>
            <a:lvl3pPr marL="1257300" indent="-342900">
              <a:defRPr>
                <a:solidFill>
                  <a:schemeClr val="tx1"/>
                </a:solidFill>
                <a:latin typeface="Arial" charset="0"/>
                <a:ea typeface="宋体" charset="-122"/>
              </a:defRPr>
            </a:lvl3pPr>
            <a:lvl4pPr marL="1714500" indent="-342900">
              <a:defRPr>
                <a:solidFill>
                  <a:schemeClr val="tx1"/>
                </a:solidFill>
                <a:latin typeface="Arial" charset="0"/>
                <a:ea typeface="宋体" charset="-122"/>
              </a:defRPr>
            </a:lvl4pPr>
            <a:lvl5pPr marL="2171700" indent="-342900">
              <a:defRPr>
                <a:solidFill>
                  <a:schemeClr val="tx1"/>
                </a:solidFill>
                <a:latin typeface="Arial" charset="0"/>
                <a:ea typeface="宋体" charset="-122"/>
              </a:defRPr>
            </a:lvl5pPr>
            <a:lvl6pPr marL="2628900" indent="-342900" fontAlgn="base">
              <a:spcBef>
                <a:spcPct val="0"/>
              </a:spcBef>
              <a:spcAft>
                <a:spcPct val="0"/>
              </a:spcAft>
              <a:defRPr>
                <a:solidFill>
                  <a:schemeClr val="tx1"/>
                </a:solidFill>
                <a:latin typeface="Arial" charset="0"/>
                <a:ea typeface="宋体" charset="-122"/>
              </a:defRPr>
            </a:lvl6pPr>
            <a:lvl7pPr marL="3086100" indent="-342900" fontAlgn="base">
              <a:spcBef>
                <a:spcPct val="0"/>
              </a:spcBef>
              <a:spcAft>
                <a:spcPct val="0"/>
              </a:spcAft>
              <a:defRPr>
                <a:solidFill>
                  <a:schemeClr val="tx1"/>
                </a:solidFill>
                <a:latin typeface="Arial" charset="0"/>
                <a:ea typeface="宋体" charset="-122"/>
              </a:defRPr>
            </a:lvl7pPr>
            <a:lvl8pPr marL="3543300" indent="-342900" fontAlgn="base">
              <a:spcBef>
                <a:spcPct val="0"/>
              </a:spcBef>
              <a:spcAft>
                <a:spcPct val="0"/>
              </a:spcAft>
              <a:defRPr>
                <a:solidFill>
                  <a:schemeClr val="tx1"/>
                </a:solidFill>
                <a:latin typeface="Arial" charset="0"/>
                <a:ea typeface="宋体" charset="-122"/>
              </a:defRPr>
            </a:lvl8pPr>
            <a:lvl9pPr marL="4000500" indent="-342900" fontAlgn="base">
              <a:spcBef>
                <a:spcPct val="0"/>
              </a:spcBef>
              <a:spcAft>
                <a:spcPct val="0"/>
              </a:spcAft>
              <a:defRPr>
                <a:solidFill>
                  <a:schemeClr val="tx1"/>
                </a:solidFill>
                <a:latin typeface="Arial" charset="0"/>
                <a:ea typeface="宋体" charset="-122"/>
              </a:defRPr>
            </a:lvl9pPr>
          </a:lstStyle>
          <a:p>
            <a:pPr>
              <a:spcBef>
                <a:spcPct val="50000"/>
              </a:spcBef>
              <a:buFontTx/>
              <a:buAutoNum type="arabicPeriod"/>
            </a:pPr>
            <a:r>
              <a:rPr kumimoji="1" lang="en-US" altLang="zh-CN" sz="3600" b="1">
                <a:latin typeface="Times New Roman" pitchFamily="18" charset="0"/>
              </a:rPr>
              <a:t> </a:t>
            </a:r>
            <a:r>
              <a:rPr kumimoji="1" lang="zh-CN" altLang="en-US" sz="3600" b="1">
                <a:latin typeface="Times New Roman" pitchFamily="18" charset="0"/>
              </a:rPr>
              <a:t>交换律</a:t>
            </a:r>
          </a:p>
          <a:p>
            <a:pPr>
              <a:spcBef>
                <a:spcPct val="50000"/>
              </a:spcBef>
              <a:buFontTx/>
              <a:buAutoNum type="arabicPeriod"/>
            </a:pPr>
            <a:r>
              <a:rPr kumimoji="1" lang="zh-CN" altLang="en-US" sz="3600" b="1">
                <a:latin typeface="Times New Roman" pitchFamily="18" charset="0"/>
              </a:rPr>
              <a:t> 结合律</a:t>
            </a:r>
          </a:p>
          <a:p>
            <a:pPr>
              <a:spcBef>
                <a:spcPct val="50000"/>
              </a:spcBef>
              <a:buFontTx/>
              <a:buAutoNum type="arabicPeriod"/>
            </a:pPr>
            <a:r>
              <a:rPr kumimoji="1" lang="zh-CN" altLang="en-US" sz="3600" b="1">
                <a:latin typeface="Times New Roman" pitchFamily="18" charset="0"/>
              </a:rPr>
              <a:t> 分配律</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5059"/>
                                        </p:tgtEl>
                                        <p:attrNameLst>
                                          <p:attrName>style.visibility</p:attrName>
                                        </p:attrNameLst>
                                      </p:cBhvr>
                                      <p:to>
                                        <p:strVal val="visible"/>
                                      </p:to>
                                    </p:set>
                                    <p:anim calcmode="lin" valueType="num">
                                      <p:cBhvr additive="base">
                                        <p:cTn id="7" dur="500" fill="hold"/>
                                        <p:tgtEl>
                                          <p:spTgt spid="45059"/>
                                        </p:tgtEl>
                                        <p:attrNameLst>
                                          <p:attrName>ppt_x</p:attrName>
                                        </p:attrNameLst>
                                      </p:cBhvr>
                                      <p:tavLst>
                                        <p:tav tm="0">
                                          <p:val>
                                            <p:strVal val="#ppt_x"/>
                                          </p:val>
                                        </p:tav>
                                        <p:tav tm="100000">
                                          <p:val>
                                            <p:strVal val="#ppt_x"/>
                                          </p:val>
                                        </p:tav>
                                      </p:tavLst>
                                    </p:anim>
                                    <p:anim calcmode="lin" valueType="num">
                                      <p:cBhvr additive="base">
                                        <p:cTn id="8" dur="500" fill="hold"/>
                                        <p:tgtEl>
                                          <p:spTgt spid="4505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5077"/>
                                        </p:tgtEl>
                                        <p:attrNameLst>
                                          <p:attrName>style.visibility</p:attrName>
                                        </p:attrNameLst>
                                      </p:cBhvr>
                                      <p:to>
                                        <p:strVal val="visible"/>
                                      </p:to>
                                    </p:set>
                                    <p:anim calcmode="lin" valueType="num">
                                      <p:cBhvr additive="base">
                                        <p:cTn id="13" dur="500" fill="hold"/>
                                        <p:tgtEl>
                                          <p:spTgt spid="45077"/>
                                        </p:tgtEl>
                                        <p:attrNameLst>
                                          <p:attrName>ppt_x</p:attrName>
                                        </p:attrNameLst>
                                      </p:cBhvr>
                                      <p:tavLst>
                                        <p:tav tm="0">
                                          <p:val>
                                            <p:strVal val="#ppt_x"/>
                                          </p:val>
                                        </p:tav>
                                        <p:tav tm="100000">
                                          <p:val>
                                            <p:strVal val="#ppt_x"/>
                                          </p:val>
                                        </p:tav>
                                      </p:tavLst>
                                    </p:anim>
                                    <p:anim calcmode="lin" valueType="num">
                                      <p:cBhvr additive="base">
                                        <p:cTn id="14" dur="500" fill="hold"/>
                                        <p:tgtEl>
                                          <p:spTgt spid="450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p:bldP spid="45077"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灯片编号占位符 3"/>
          <p:cNvSpPr>
            <a:spLocks noGrp="1"/>
          </p:cNvSpPr>
          <p:nvPr>
            <p:ph type="sldNum" sz="quarter" idx="12"/>
          </p:nvPr>
        </p:nvSpPr>
        <p:spPr/>
        <p:txBody>
          <a:bodyPr/>
          <a:lstStyle/>
          <a:p>
            <a:fld id="{8DC8B4B1-369B-4736-B44F-01474BA42F05}" type="slidenum">
              <a:rPr lang="en-US" altLang="zh-CN"/>
              <a:pPr/>
              <a:t>132</a:t>
            </a:fld>
            <a:endParaRPr lang="en-US" altLang="zh-CN"/>
          </a:p>
        </p:txBody>
      </p:sp>
      <p:sp>
        <p:nvSpPr>
          <p:cNvPr id="142339" name="Text Box 3"/>
          <p:cNvSpPr txBox="1">
            <a:spLocks noChangeArrowheads="1"/>
          </p:cNvSpPr>
          <p:nvPr/>
        </p:nvSpPr>
        <p:spPr bwMode="auto">
          <a:xfrm>
            <a:off x="900113" y="836613"/>
            <a:ext cx="2133600"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en-US" altLang="zh-CN" sz="3200" b="1">
                <a:latin typeface="Times New Roman" pitchFamily="18" charset="0"/>
              </a:rPr>
              <a:t>1</a:t>
            </a:r>
            <a:r>
              <a:rPr kumimoji="1" lang="zh-CN" altLang="en-US" sz="3200" b="1">
                <a:latin typeface="Times New Roman" pitchFamily="18" charset="0"/>
              </a:rPr>
              <a:t>、交换律</a:t>
            </a:r>
          </a:p>
        </p:txBody>
      </p:sp>
      <p:graphicFrame>
        <p:nvGraphicFramePr>
          <p:cNvPr id="142340" name="Object 4"/>
          <p:cNvGraphicFramePr>
            <a:graphicFrameLocks noChangeAspect="1"/>
          </p:cNvGraphicFramePr>
          <p:nvPr/>
        </p:nvGraphicFramePr>
        <p:xfrm>
          <a:off x="1908175" y="2133600"/>
          <a:ext cx="5576888" cy="582613"/>
        </p:xfrm>
        <a:graphic>
          <a:graphicData uri="http://schemas.openxmlformats.org/presentationml/2006/ole">
            <mc:AlternateContent xmlns:mc="http://schemas.openxmlformats.org/markup-compatibility/2006">
              <mc:Choice xmlns:v="urn:schemas-microsoft-com:vml" Requires="v">
                <p:oleObj spid="_x0000_s143098" name="Equation" r:id="rId3" imgW="1930320" imgH="203040" progId="Equation.3">
                  <p:embed/>
                </p:oleObj>
              </mc:Choice>
              <mc:Fallback>
                <p:oleObj name="Equation" r:id="rId3" imgW="1930320" imgH="203040" progId="Equation.3">
                  <p:embed/>
                  <p:pic>
                    <p:nvPicPr>
                      <p:cNvPr id="0" name="Object 4"/>
                      <p:cNvPicPr>
                        <a:picLocks noChangeAspect="1" noChangeArrowheads="1"/>
                      </p:cNvPicPr>
                      <p:nvPr/>
                    </p:nvPicPr>
                    <p:blipFill>
                      <a:blip r:embed="rId4">
                        <a:lum bright="-32000"/>
                        <a:extLst>
                          <a:ext uri="{28A0092B-C50C-407E-A947-70E740481C1C}">
                            <a14:useLocalDpi xmlns:a14="http://schemas.microsoft.com/office/drawing/2010/main" val="0"/>
                          </a:ext>
                        </a:extLst>
                      </a:blip>
                      <a:srcRect/>
                      <a:stretch>
                        <a:fillRect/>
                      </a:stretch>
                    </p:blipFill>
                    <p:spPr bwMode="auto">
                      <a:xfrm>
                        <a:off x="1908175" y="2133600"/>
                        <a:ext cx="5576888" cy="582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42341" name="Group 5"/>
          <p:cNvGrpSpPr>
            <a:grpSpLocks/>
          </p:cNvGrpSpPr>
          <p:nvPr/>
        </p:nvGrpSpPr>
        <p:grpSpPr bwMode="auto">
          <a:xfrm>
            <a:off x="2124075" y="3213100"/>
            <a:ext cx="4132263" cy="1081088"/>
            <a:chOff x="1338" y="1933"/>
            <a:chExt cx="2603" cy="681"/>
          </a:xfrm>
        </p:grpSpPr>
        <p:graphicFrame>
          <p:nvGraphicFramePr>
            <p:cNvPr id="142342" name="Object 6"/>
            <p:cNvGraphicFramePr>
              <a:graphicFrameLocks noChangeAspect="1"/>
            </p:cNvGraphicFramePr>
            <p:nvPr/>
          </p:nvGraphicFramePr>
          <p:xfrm>
            <a:off x="1338" y="1934"/>
            <a:ext cx="562" cy="314"/>
          </p:xfrm>
          <a:graphic>
            <a:graphicData uri="http://schemas.openxmlformats.org/presentationml/2006/ole">
              <mc:AlternateContent xmlns:mc="http://schemas.openxmlformats.org/markup-compatibility/2006">
                <mc:Choice xmlns:v="urn:schemas-microsoft-com:vml" Requires="v">
                  <p:oleObj spid="_x0000_s143099" name="公式" r:id="rId5" imgW="317160" imgH="203040" progId="Equation.3">
                    <p:embed/>
                  </p:oleObj>
                </mc:Choice>
                <mc:Fallback>
                  <p:oleObj name="公式" r:id="rId5" imgW="317160" imgH="203040" progId="Equation.3">
                    <p:embed/>
                    <p:pic>
                      <p:nvPicPr>
                        <p:cNvPr id="0" name="Object 6"/>
                        <p:cNvPicPr>
                          <a:picLocks noChangeAspect="1" noChangeArrowheads="1"/>
                        </p:cNvPicPr>
                        <p:nvPr/>
                      </p:nvPicPr>
                      <p:blipFill>
                        <a:blip r:embed="rId6">
                          <a:lum bright="-32000"/>
                          <a:extLst>
                            <a:ext uri="{28A0092B-C50C-407E-A947-70E740481C1C}">
                              <a14:useLocalDpi xmlns:a14="http://schemas.microsoft.com/office/drawing/2010/main" val="0"/>
                            </a:ext>
                          </a:extLst>
                        </a:blip>
                        <a:srcRect/>
                        <a:stretch>
                          <a:fillRect/>
                        </a:stretch>
                      </p:blipFill>
                      <p:spPr bwMode="auto">
                        <a:xfrm>
                          <a:off x="1338" y="1934"/>
                          <a:ext cx="562" cy="3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2343" name="Object 7"/>
            <p:cNvGraphicFramePr>
              <a:graphicFrameLocks noChangeAspect="1"/>
            </p:cNvGraphicFramePr>
            <p:nvPr/>
          </p:nvGraphicFramePr>
          <p:xfrm>
            <a:off x="2382" y="2206"/>
            <a:ext cx="484" cy="348"/>
          </p:xfrm>
          <a:graphic>
            <a:graphicData uri="http://schemas.openxmlformats.org/presentationml/2006/ole">
              <mc:AlternateContent xmlns:mc="http://schemas.openxmlformats.org/markup-compatibility/2006">
                <mc:Choice xmlns:v="urn:schemas-microsoft-com:vml" Requires="v">
                  <p:oleObj spid="_x0000_s143100" name="公式" r:id="rId7" imgW="317160" imgH="203040" progId="Equation.3">
                    <p:embed/>
                  </p:oleObj>
                </mc:Choice>
                <mc:Fallback>
                  <p:oleObj name="公式" r:id="rId7" imgW="317160" imgH="203040" progId="Equation.3">
                    <p:embed/>
                    <p:pic>
                      <p:nvPicPr>
                        <p:cNvPr id="0" name="Object 7"/>
                        <p:cNvPicPr>
                          <a:picLocks noChangeAspect="1" noChangeArrowheads="1"/>
                        </p:cNvPicPr>
                        <p:nvPr/>
                      </p:nvPicPr>
                      <p:blipFill>
                        <a:blip r:embed="rId8">
                          <a:lum bright="-32000"/>
                          <a:extLst>
                            <a:ext uri="{28A0092B-C50C-407E-A947-70E740481C1C}">
                              <a14:useLocalDpi xmlns:a14="http://schemas.microsoft.com/office/drawing/2010/main" val="0"/>
                            </a:ext>
                          </a:extLst>
                        </a:blip>
                        <a:srcRect/>
                        <a:stretch>
                          <a:fillRect/>
                        </a:stretch>
                      </p:blipFill>
                      <p:spPr bwMode="auto">
                        <a:xfrm>
                          <a:off x="2382" y="2206"/>
                          <a:ext cx="484" cy="3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2344" name="Rectangle 8"/>
            <p:cNvSpPr>
              <a:spLocks noChangeArrowheads="1"/>
            </p:cNvSpPr>
            <p:nvPr/>
          </p:nvSpPr>
          <p:spPr bwMode="auto">
            <a:xfrm>
              <a:off x="2155" y="2161"/>
              <a:ext cx="952" cy="453"/>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142345" name="Line 9"/>
            <p:cNvSpPr>
              <a:spLocks noChangeShapeType="1"/>
            </p:cNvSpPr>
            <p:nvPr/>
          </p:nvSpPr>
          <p:spPr bwMode="auto">
            <a:xfrm>
              <a:off x="1611" y="2387"/>
              <a:ext cx="544"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142346" name="Line 10"/>
            <p:cNvSpPr>
              <a:spLocks noChangeShapeType="1"/>
            </p:cNvSpPr>
            <p:nvPr/>
          </p:nvSpPr>
          <p:spPr bwMode="auto">
            <a:xfrm>
              <a:off x="3107" y="2387"/>
              <a:ext cx="544"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aphicFrame>
          <p:nvGraphicFramePr>
            <p:cNvPr id="142347" name="Object 11"/>
            <p:cNvGraphicFramePr>
              <a:graphicFrameLocks noChangeAspect="1"/>
            </p:cNvGraphicFramePr>
            <p:nvPr/>
          </p:nvGraphicFramePr>
          <p:xfrm>
            <a:off x="3379" y="1933"/>
            <a:ext cx="562" cy="314"/>
          </p:xfrm>
          <a:graphic>
            <a:graphicData uri="http://schemas.openxmlformats.org/presentationml/2006/ole">
              <mc:AlternateContent xmlns:mc="http://schemas.openxmlformats.org/markup-compatibility/2006">
                <mc:Choice xmlns:v="urn:schemas-microsoft-com:vml" Requires="v">
                  <p:oleObj spid="_x0000_s143101" name="公式" r:id="rId9" imgW="317160" imgH="203040" progId="Equation.3">
                    <p:embed/>
                  </p:oleObj>
                </mc:Choice>
                <mc:Fallback>
                  <p:oleObj name="公式" r:id="rId9" imgW="317160" imgH="203040" progId="Equation.3">
                    <p:embed/>
                    <p:pic>
                      <p:nvPicPr>
                        <p:cNvPr id="0" name="Object 11"/>
                        <p:cNvPicPr>
                          <a:picLocks noChangeAspect="1" noChangeArrowheads="1"/>
                        </p:cNvPicPr>
                        <p:nvPr/>
                      </p:nvPicPr>
                      <p:blipFill>
                        <a:blip r:embed="rId10">
                          <a:lum bright="-32000"/>
                          <a:extLst>
                            <a:ext uri="{28A0092B-C50C-407E-A947-70E740481C1C}">
                              <a14:useLocalDpi xmlns:a14="http://schemas.microsoft.com/office/drawing/2010/main" val="0"/>
                            </a:ext>
                          </a:extLst>
                        </a:blip>
                        <a:srcRect/>
                        <a:stretch>
                          <a:fillRect/>
                        </a:stretch>
                      </p:blipFill>
                      <p:spPr bwMode="auto">
                        <a:xfrm>
                          <a:off x="3379" y="1933"/>
                          <a:ext cx="562" cy="3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42348" name="Group 12"/>
          <p:cNvGrpSpPr>
            <a:grpSpLocks/>
          </p:cNvGrpSpPr>
          <p:nvPr/>
        </p:nvGrpSpPr>
        <p:grpSpPr bwMode="auto">
          <a:xfrm>
            <a:off x="2195513" y="5013325"/>
            <a:ext cx="4060825" cy="1081088"/>
            <a:chOff x="1383" y="3248"/>
            <a:chExt cx="2558" cy="681"/>
          </a:xfrm>
        </p:grpSpPr>
        <p:graphicFrame>
          <p:nvGraphicFramePr>
            <p:cNvPr id="142349" name="Object 13"/>
            <p:cNvGraphicFramePr>
              <a:graphicFrameLocks noChangeAspect="1"/>
            </p:cNvGraphicFramePr>
            <p:nvPr/>
          </p:nvGraphicFramePr>
          <p:xfrm>
            <a:off x="2381" y="3566"/>
            <a:ext cx="562" cy="314"/>
          </p:xfrm>
          <a:graphic>
            <a:graphicData uri="http://schemas.openxmlformats.org/presentationml/2006/ole">
              <mc:AlternateContent xmlns:mc="http://schemas.openxmlformats.org/markup-compatibility/2006">
                <mc:Choice xmlns:v="urn:schemas-microsoft-com:vml" Requires="v">
                  <p:oleObj spid="_x0000_s143102" name="公式" r:id="rId11" imgW="317160" imgH="203040" progId="Equation.3">
                    <p:embed/>
                  </p:oleObj>
                </mc:Choice>
                <mc:Fallback>
                  <p:oleObj name="公式" r:id="rId11" imgW="317160" imgH="203040" progId="Equation.3">
                    <p:embed/>
                    <p:pic>
                      <p:nvPicPr>
                        <p:cNvPr id="0" name="Object 13"/>
                        <p:cNvPicPr>
                          <a:picLocks noChangeAspect="1" noChangeArrowheads="1"/>
                        </p:cNvPicPr>
                        <p:nvPr/>
                      </p:nvPicPr>
                      <p:blipFill>
                        <a:blip r:embed="rId6">
                          <a:lum bright="-32000"/>
                          <a:extLst>
                            <a:ext uri="{28A0092B-C50C-407E-A947-70E740481C1C}">
                              <a14:useLocalDpi xmlns:a14="http://schemas.microsoft.com/office/drawing/2010/main" val="0"/>
                            </a:ext>
                          </a:extLst>
                        </a:blip>
                        <a:srcRect/>
                        <a:stretch>
                          <a:fillRect/>
                        </a:stretch>
                      </p:blipFill>
                      <p:spPr bwMode="auto">
                        <a:xfrm>
                          <a:off x="2381" y="3566"/>
                          <a:ext cx="562" cy="3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2350" name="Object 14"/>
            <p:cNvGraphicFramePr>
              <a:graphicFrameLocks noChangeAspect="1"/>
            </p:cNvGraphicFramePr>
            <p:nvPr/>
          </p:nvGraphicFramePr>
          <p:xfrm>
            <a:off x="1383" y="3294"/>
            <a:ext cx="484" cy="348"/>
          </p:xfrm>
          <a:graphic>
            <a:graphicData uri="http://schemas.openxmlformats.org/presentationml/2006/ole">
              <mc:AlternateContent xmlns:mc="http://schemas.openxmlformats.org/markup-compatibility/2006">
                <mc:Choice xmlns:v="urn:schemas-microsoft-com:vml" Requires="v">
                  <p:oleObj spid="_x0000_s143103" name="公式" r:id="rId12" imgW="317160" imgH="203040" progId="Equation.3">
                    <p:embed/>
                  </p:oleObj>
                </mc:Choice>
                <mc:Fallback>
                  <p:oleObj name="公式" r:id="rId12" imgW="317160" imgH="203040" progId="Equation.3">
                    <p:embed/>
                    <p:pic>
                      <p:nvPicPr>
                        <p:cNvPr id="0" name="Object 14"/>
                        <p:cNvPicPr>
                          <a:picLocks noChangeAspect="1" noChangeArrowheads="1"/>
                        </p:cNvPicPr>
                        <p:nvPr/>
                      </p:nvPicPr>
                      <p:blipFill>
                        <a:blip r:embed="rId8">
                          <a:lum bright="-32000"/>
                          <a:extLst>
                            <a:ext uri="{28A0092B-C50C-407E-A947-70E740481C1C}">
                              <a14:useLocalDpi xmlns:a14="http://schemas.microsoft.com/office/drawing/2010/main" val="0"/>
                            </a:ext>
                          </a:extLst>
                        </a:blip>
                        <a:srcRect/>
                        <a:stretch>
                          <a:fillRect/>
                        </a:stretch>
                      </p:blipFill>
                      <p:spPr bwMode="auto">
                        <a:xfrm>
                          <a:off x="1383" y="3294"/>
                          <a:ext cx="484" cy="3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2351" name="Rectangle 15"/>
            <p:cNvSpPr>
              <a:spLocks noChangeArrowheads="1"/>
            </p:cNvSpPr>
            <p:nvPr/>
          </p:nvSpPr>
          <p:spPr bwMode="auto">
            <a:xfrm>
              <a:off x="2155" y="3476"/>
              <a:ext cx="952" cy="453"/>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142352" name="Line 16"/>
            <p:cNvSpPr>
              <a:spLocks noChangeShapeType="1"/>
            </p:cNvSpPr>
            <p:nvPr/>
          </p:nvSpPr>
          <p:spPr bwMode="auto">
            <a:xfrm>
              <a:off x="1611" y="3702"/>
              <a:ext cx="544"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142353" name="Line 17"/>
            <p:cNvSpPr>
              <a:spLocks noChangeShapeType="1"/>
            </p:cNvSpPr>
            <p:nvPr/>
          </p:nvSpPr>
          <p:spPr bwMode="auto">
            <a:xfrm>
              <a:off x="3107" y="3702"/>
              <a:ext cx="544"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aphicFrame>
          <p:nvGraphicFramePr>
            <p:cNvPr id="142354" name="Object 18"/>
            <p:cNvGraphicFramePr>
              <a:graphicFrameLocks noChangeAspect="1"/>
            </p:cNvGraphicFramePr>
            <p:nvPr/>
          </p:nvGraphicFramePr>
          <p:xfrm>
            <a:off x="3379" y="3248"/>
            <a:ext cx="562" cy="314"/>
          </p:xfrm>
          <a:graphic>
            <a:graphicData uri="http://schemas.openxmlformats.org/presentationml/2006/ole">
              <mc:AlternateContent xmlns:mc="http://schemas.openxmlformats.org/markup-compatibility/2006">
                <mc:Choice xmlns:v="urn:schemas-microsoft-com:vml" Requires="v">
                  <p:oleObj spid="_x0000_s143104" name="公式" r:id="rId13" imgW="317160" imgH="203040" progId="Equation.3">
                    <p:embed/>
                  </p:oleObj>
                </mc:Choice>
                <mc:Fallback>
                  <p:oleObj name="公式" r:id="rId13" imgW="317160" imgH="203040" progId="Equation.3">
                    <p:embed/>
                    <p:pic>
                      <p:nvPicPr>
                        <p:cNvPr id="0" name="Object 18"/>
                        <p:cNvPicPr>
                          <a:picLocks noChangeAspect="1" noChangeArrowheads="1"/>
                        </p:cNvPicPr>
                        <p:nvPr/>
                      </p:nvPicPr>
                      <p:blipFill>
                        <a:blip r:embed="rId10">
                          <a:lum bright="-32000"/>
                          <a:extLst>
                            <a:ext uri="{28A0092B-C50C-407E-A947-70E740481C1C}">
                              <a14:useLocalDpi xmlns:a14="http://schemas.microsoft.com/office/drawing/2010/main" val="0"/>
                            </a:ext>
                          </a:extLst>
                        </a:blip>
                        <a:srcRect/>
                        <a:stretch>
                          <a:fillRect/>
                        </a:stretch>
                      </p:blipFill>
                      <p:spPr bwMode="auto">
                        <a:xfrm>
                          <a:off x="3379" y="3248"/>
                          <a:ext cx="562" cy="3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42355" name="Text Box 19"/>
          <p:cNvSpPr txBox="1">
            <a:spLocks noChangeArrowheads="1"/>
          </p:cNvSpPr>
          <p:nvPr/>
        </p:nvSpPr>
        <p:spPr bwMode="auto">
          <a:xfrm>
            <a:off x="6588125" y="4365625"/>
            <a:ext cx="213360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dirty="0" smtClean="0">
                <a:latin typeface="Times New Roman" pitchFamily="18" charset="0"/>
              </a:rPr>
              <a:t>两者相等</a:t>
            </a:r>
            <a:endParaRPr kumimoji="1" lang="zh-CN" altLang="en-US" sz="3200" b="1" dirty="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2339"/>
                                        </p:tgtEl>
                                        <p:attrNameLst>
                                          <p:attrName>style.visibility</p:attrName>
                                        </p:attrNameLst>
                                      </p:cBhvr>
                                      <p:to>
                                        <p:strVal val="visible"/>
                                      </p:to>
                                    </p:set>
                                    <p:anim calcmode="lin" valueType="num">
                                      <p:cBhvr additive="base">
                                        <p:cTn id="7" dur="500" fill="hold"/>
                                        <p:tgtEl>
                                          <p:spTgt spid="142339"/>
                                        </p:tgtEl>
                                        <p:attrNameLst>
                                          <p:attrName>ppt_x</p:attrName>
                                        </p:attrNameLst>
                                      </p:cBhvr>
                                      <p:tavLst>
                                        <p:tav tm="0">
                                          <p:val>
                                            <p:strVal val="#ppt_x"/>
                                          </p:val>
                                        </p:tav>
                                        <p:tav tm="100000">
                                          <p:val>
                                            <p:strVal val="#ppt_x"/>
                                          </p:val>
                                        </p:tav>
                                      </p:tavLst>
                                    </p:anim>
                                    <p:anim calcmode="lin" valueType="num">
                                      <p:cBhvr additive="base">
                                        <p:cTn id="8" dur="500" fill="hold"/>
                                        <p:tgtEl>
                                          <p:spTgt spid="14233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42340"/>
                                        </p:tgtEl>
                                        <p:attrNameLst>
                                          <p:attrName>style.visibility</p:attrName>
                                        </p:attrNameLst>
                                      </p:cBhvr>
                                      <p:to>
                                        <p:strVal val="visible"/>
                                      </p:to>
                                    </p:set>
                                    <p:anim calcmode="lin" valueType="num">
                                      <p:cBhvr additive="base">
                                        <p:cTn id="13" dur="500" fill="hold"/>
                                        <p:tgtEl>
                                          <p:spTgt spid="142340"/>
                                        </p:tgtEl>
                                        <p:attrNameLst>
                                          <p:attrName>ppt_x</p:attrName>
                                        </p:attrNameLst>
                                      </p:cBhvr>
                                      <p:tavLst>
                                        <p:tav tm="0">
                                          <p:val>
                                            <p:strVal val="#ppt_x"/>
                                          </p:val>
                                        </p:tav>
                                        <p:tav tm="100000">
                                          <p:val>
                                            <p:strVal val="#ppt_x"/>
                                          </p:val>
                                        </p:tav>
                                      </p:tavLst>
                                    </p:anim>
                                    <p:anim calcmode="lin" valueType="num">
                                      <p:cBhvr additive="base">
                                        <p:cTn id="14" dur="500" fill="hold"/>
                                        <p:tgtEl>
                                          <p:spTgt spid="14234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42341"/>
                                        </p:tgtEl>
                                        <p:attrNameLst>
                                          <p:attrName>style.visibility</p:attrName>
                                        </p:attrNameLst>
                                      </p:cBhvr>
                                      <p:to>
                                        <p:strVal val="visible"/>
                                      </p:to>
                                    </p:set>
                                    <p:anim calcmode="lin" valueType="num">
                                      <p:cBhvr additive="base">
                                        <p:cTn id="19" dur="500" fill="hold"/>
                                        <p:tgtEl>
                                          <p:spTgt spid="142341"/>
                                        </p:tgtEl>
                                        <p:attrNameLst>
                                          <p:attrName>ppt_x</p:attrName>
                                        </p:attrNameLst>
                                      </p:cBhvr>
                                      <p:tavLst>
                                        <p:tav tm="0">
                                          <p:val>
                                            <p:strVal val="#ppt_x"/>
                                          </p:val>
                                        </p:tav>
                                        <p:tav tm="100000">
                                          <p:val>
                                            <p:strVal val="#ppt_x"/>
                                          </p:val>
                                        </p:tav>
                                      </p:tavLst>
                                    </p:anim>
                                    <p:anim calcmode="lin" valueType="num">
                                      <p:cBhvr additive="base">
                                        <p:cTn id="20" dur="500" fill="hold"/>
                                        <p:tgtEl>
                                          <p:spTgt spid="142341"/>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42348"/>
                                        </p:tgtEl>
                                        <p:attrNameLst>
                                          <p:attrName>style.visibility</p:attrName>
                                        </p:attrNameLst>
                                      </p:cBhvr>
                                      <p:to>
                                        <p:strVal val="visible"/>
                                      </p:to>
                                    </p:set>
                                    <p:anim calcmode="lin" valueType="num">
                                      <p:cBhvr additive="base">
                                        <p:cTn id="25" dur="500" fill="hold"/>
                                        <p:tgtEl>
                                          <p:spTgt spid="142348"/>
                                        </p:tgtEl>
                                        <p:attrNameLst>
                                          <p:attrName>ppt_x</p:attrName>
                                        </p:attrNameLst>
                                      </p:cBhvr>
                                      <p:tavLst>
                                        <p:tav tm="0">
                                          <p:val>
                                            <p:strVal val="#ppt_x"/>
                                          </p:val>
                                        </p:tav>
                                        <p:tav tm="100000">
                                          <p:val>
                                            <p:strVal val="#ppt_x"/>
                                          </p:val>
                                        </p:tav>
                                      </p:tavLst>
                                    </p:anim>
                                    <p:anim calcmode="lin" valueType="num">
                                      <p:cBhvr additive="base">
                                        <p:cTn id="26" dur="500" fill="hold"/>
                                        <p:tgtEl>
                                          <p:spTgt spid="142348"/>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2355"/>
                                        </p:tgtEl>
                                        <p:attrNameLst>
                                          <p:attrName>style.visibility</p:attrName>
                                        </p:attrNameLst>
                                      </p:cBhvr>
                                      <p:to>
                                        <p:strVal val="visible"/>
                                      </p:to>
                                    </p:set>
                                    <p:anim calcmode="lin" valueType="num">
                                      <p:cBhvr additive="base">
                                        <p:cTn id="31" dur="500" fill="hold"/>
                                        <p:tgtEl>
                                          <p:spTgt spid="142355"/>
                                        </p:tgtEl>
                                        <p:attrNameLst>
                                          <p:attrName>ppt_x</p:attrName>
                                        </p:attrNameLst>
                                      </p:cBhvr>
                                      <p:tavLst>
                                        <p:tav tm="0">
                                          <p:val>
                                            <p:strVal val="#ppt_x"/>
                                          </p:val>
                                        </p:tav>
                                        <p:tav tm="100000">
                                          <p:val>
                                            <p:strVal val="#ppt_x"/>
                                          </p:val>
                                        </p:tav>
                                      </p:tavLst>
                                    </p:anim>
                                    <p:anim calcmode="lin" valueType="num">
                                      <p:cBhvr additive="base">
                                        <p:cTn id="32" dur="500" fill="hold"/>
                                        <p:tgtEl>
                                          <p:spTgt spid="1423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p:bldP spid="142355"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灯片编号占位符 3"/>
          <p:cNvSpPr>
            <a:spLocks noGrp="1"/>
          </p:cNvSpPr>
          <p:nvPr>
            <p:ph type="sldNum" sz="quarter" idx="12"/>
          </p:nvPr>
        </p:nvSpPr>
        <p:spPr/>
        <p:txBody>
          <a:bodyPr/>
          <a:lstStyle/>
          <a:p>
            <a:fld id="{6708FA2A-2612-4BBC-970E-E9001474151D}" type="slidenum">
              <a:rPr lang="en-US" altLang="zh-CN"/>
              <a:pPr/>
              <a:t>133</a:t>
            </a:fld>
            <a:endParaRPr lang="en-US" altLang="zh-CN"/>
          </a:p>
        </p:txBody>
      </p:sp>
      <p:sp>
        <p:nvSpPr>
          <p:cNvPr id="46082" name="Text Box 2"/>
          <p:cNvSpPr txBox="1">
            <a:spLocks noChangeArrowheads="1"/>
          </p:cNvSpPr>
          <p:nvPr/>
        </p:nvSpPr>
        <p:spPr bwMode="auto">
          <a:xfrm>
            <a:off x="684213" y="476250"/>
            <a:ext cx="213360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en-US" altLang="zh-CN" sz="3200" b="1">
                <a:latin typeface="Times New Roman" pitchFamily="18" charset="0"/>
              </a:rPr>
              <a:t>2</a:t>
            </a:r>
            <a:r>
              <a:rPr kumimoji="1" lang="zh-CN" altLang="en-US" sz="3200" b="1">
                <a:latin typeface="Times New Roman" pitchFamily="18" charset="0"/>
              </a:rPr>
              <a:t>、结合律</a:t>
            </a:r>
          </a:p>
        </p:txBody>
      </p:sp>
      <p:graphicFrame>
        <p:nvGraphicFramePr>
          <p:cNvPr id="46083" name="Object 3"/>
          <p:cNvGraphicFramePr>
            <a:graphicFrameLocks noChangeAspect="1"/>
          </p:cNvGraphicFramePr>
          <p:nvPr/>
        </p:nvGraphicFramePr>
        <p:xfrm>
          <a:off x="1331913" y="1341438"/>
          <a:ext cx="2970212" cy="517525"/>
        </p:xfrm>
        <a:graphic>
          <a:graphicData uri="http://schemas.openxmlformats.org/presentationml/2006/ole">
            <mc:AlternateContent xmlns:mc="http://schemas.openxmlformats.org/markup-compatibility/2006">
              <mc:Choice xmlns:v="urn:schemas-microsoft-com:vml" Requires="v">
                <p:oleObj spid="_x0000_s259675" name="Equation" r:id="rId3" imgW="1143000" imgH="228600" progId="Equation.DSMT4">
                  <p:embed/>
                </p:oleObj>
              </mc:Choice>
              <mc:Fallback>
                <p:oleObj name="Equation" r:id="rId3" imgW="1143000" imgH="228600" progId="Equation.DSMT4">
                  <p:embed/>
                  <p:pic>
                    <p:nvPicPr>
                      <p:cNvPr id="0" name="Object 3"/>
                      <p:cNvPicPr>
                        <a:picLocks noChangeAspect="1" noChangeArrowheads="1"/>
                      </p:cNvPicPr>
                      <p:nvPr/>
                    </p:nvPicPr>
                    <p:blipFill>
                      <a:blip r:embed="rId4">
                        <a:lum bright="-86000"/>
                        <a:extLst>
                          <a:ext uri="{28A0092B-C50C-407E-A947-70E740481C1C}">
                            <a14:useLocalDpi xmlns:a14="http://schemas.microsoft.com/office/drawing/2010/main" val="0"/>
                          </a:ext>
                        </a:extLst>
                      </a:blip>
                      <a:srcRect/>
                      <a:stretch>
                        <a:fillRect/>
                      </a:stretch>
                    </p:blipFill>
                    <p:spPr bwMode="auto">
                      <a:xfrm>
                        <a:off x="1331913" y="1341438"/>
                        <a:ext cx="2970212"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6110" name="Group 30"/>
          <p:cNvGrpSpPr>
            <a:grpSpLocks/>
          </p:cNvGrpSpPr>
          <p:nvPr/>
        </p:nvGrpSpPr>
        <p:grpSpPr bwMode="auto">
          <a:xfrm>
            <a:off x="827088" y="3213100"/>
            <a:ext cx="5688012" cy="857250"/>
            <a:chOff x="930" y="1636"/>
            <a:chExt cx="3583" cy="540"/>
          </a:xfrm>
        </p:grpSpPr>
        <p:sp>
          <p:nvSpPr>
            <p:cNvPr id="46084" name="Rectangle 4"/>
            <p:cNvSpPr>
              <a:spLocks noChangeArrowheads="1"/>
            </p:cNvSpPr>
            <p:nvPr/>
          </p:nvSpPr>
          <p:spPr bwMode="auto">
            <a:xfrm>
              <a:off x="1610" y="1842"/>
              <a:ext cx="681" cy="31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6085" name="Rectangle 5"/>
            <p:cNvSpPr>
              <a:spLocks noChangeArrowheads="1"/>
            </p:cNvSpPr>
            <p:nvPr/>
          </p:nvSpPr>
          <p:spPr bwMode="auto">
            <a:xfrm>
              <a:off x="2970" y="1842"/>
              <a:ext cx="681" cy="31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6086" name="Line 6"/>
            <p:cNvSpPr>
              <a:spLocks noChangeShapeType="1"/>
            </p:cNvSpPr>
            <p:nvPr/>
          </p:nvSpPr>
          <p:spPr bwMode="auto">
            <a:xfrm>
              <a:off x="1020" y="1979"/>
              <a:ext cx="59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6087" name="Line 7"/>
            <p:cNvSpPr>
              <a:spLocks noChangeShapeType="1"/>
            </p:cNvSpPr>
            <p:nvPr/>
          </p:nvSpPr>
          <p:spPr bwMode="auto">
            <a:xfrm>
              <a:off x="2290" y="1979"/>
              <a:ext cx="68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6088" name="Line 8"/>
            <p:cNvSpPr>
              <a:spLocks noChangeShapeType="1"/>
            </p:cNvSpPr>
            <p:nvPr/>
          </p:nvSpPr>
          <p:spPr bwMode="auto">
            <a:xfrm>
              <a:off x="3651" y="1979"/>
              <a:ext cx="408"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aphicFrame>
          <p:nvGraphicFramePr>
            <p:cNvPr id="46089" name="Object 9"/>
            <p:cNvGraphicFramePr>
              <a:graphicFrameLocks noChangeAspect="1"/>
            </p:cNvGraphicFramePr>
            <p:nvPr/>
          </p:nvGraphicFramePr>
          <p:xfrm>
            <a:off x="930" y="1636"/>
            <a:ext cx="500" cy="279"/>
          </p:xfrm>
          <a:graphic>
            <a:graphicData uri="http://schemas.openxmlformats.org/presentationml/2006/ole">
              <mc:AlternateContent xmlns:mc="http://schemas.openxmlformats.org/markup-compatibility/2006">
                <mc:Choice xmlns:v="urn:schemas-microsoft-com:vml" Requires="v">
                  <p:oleObj spid="_x0000_s259676" name="公式" r:id="rId5" imgW="317160" imgH="203040" progId="Equation.3">
                    <p:embed/>
                  </p:oleObj>
                </mc:Choice>
                <mc:Fallback>
                  <p:oleObj name="公式" r:id="rId5" imgW="317160" imgH="203040" progId="Equation.3">
                    <p:embed/>
                    <p:pic>
                      <p:nvPicPr>
                        <p:cNvPr id="0" name="Object 9"/>
                        <p:cNvPicPr>
                          <a:picLocks noChangeAspect="1" noChangeArrowheads="1"/>
                        </p:cNvPicPr>
                        <p:nvPr/>
                      </p:nvPicPr>
                      <p:blipFill>
                        <a:blip r:embed="rId6">
                          <a:lum bright="-86000"/>
                          <a:extLst>
                            <a:ext uri="{28A0092B-C50C-407E-A947-70E740481C1C}">
                              <a14:useLocalDpi xmlns:a14="http://schemas.microsoft.com/office/drawing/2010/main" val="0"/>
                            </a:ext>
                          </a:extLst>
                        </a:blip>
                        <a:srcRect/>
                        <a:stretch>
                          <a:fillRect/>
                        </a:stretch>
                      </p:blipFill>
                      <p:spPr bwMode="auto">
                        <a:xfrm>
                          <a:off x="930" y="1636"/>
                          <a:ext cx="500" cy="2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6090" name="Object 10"/>
            <p:cNvGraphicFramePr>
              <a:graphicFrameLocks noChangeAspect="1"/>
            </p:cNvGraphicFramePr>
            <p:nvPr/>
          </p:nvGraphicFramePr>
          <p:xfrm>
            <a:off x="1701" y="1842"/>
            <a:ext cx="455" cy="334"/>
          </p:xfrm>
          <a:graphic>
            <a:graphicData uri="http://schemas.openxmlformats.org/presentationml/2006/ole">
              <mc:AlternateContent xmlns:mc="http://schemas.openxmlformats.org/markup-compatibility/2006">
                <mc:Choice xmlns:v="urn:schemas-microsoft-com:vml" Requires="v">
                  <p:oleObj spid="_x0000_s259677" name="公式" r:id="rId7" imgW="368280" imgH="241200" progId="Equation.3">
                    <p:embed/>
                  </p:oleObj>
                </mc:Choice>
                <mc:Fallback>
                  <p:oleObj name="公式" r:id="rId7" imgW="368280" imgH="241200" progId="Equation.3">
                    <p:embed/>
                    <p:pic>
                      <p:nvPicPr>
                        <p:cNvPr id="0" name="Object 10"/>
                        <p:cNvPicPr>
                          <a:picLocks noChangeAspect="1" noChangeArrowheads="1"/>
                        </p:cNvPicPr>
                        <p:nvPr/>
                      </p:nvPicPr>
                      <p:blipFill>
                        <a:blip r:embed="rId8">
                          <a:lum bright="-86000"/>
                          <a:extLst>
                            <a:ext uri="{28A0092B-C50C-407E-A947-70E740481C1C}">
                              <a14:useLocalDpi xmlns:a14="http://schemas.microsoft.com/office/drawing/2010/main" val="0"/>
                            </a:ext>
                          </a:extLst>
                        </a:blip>
                        <a:srcRect/>
                        <a:stretch>
                          <a:fillRect/>
                        </a:stretch>
                      </p:blipFill>
                      <p:spPr bwMode="auto">
                        <a:xfrm>
                          <a:off x="1701" y="1842"/>
                          <a:ext cx="455" cy="3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6091" name="Object 11"/>
            <p:cNvGraphicFramePr>
              <a:graphicFrameLocks noChangeAspect="1"/>
            </p:cNvGraphicFramePr>
            <p:nvPr/>
          </p:nvGraphicFramePr>
          <p:xfrm>
            <a:off x="4014" y="1636"/>
            <a:ext cx="499" cy="279"/>
          </p:xfrm>
          <a:graphic>
            <a:graphicData uri="http://schemas.openxmlformats.org/presentationml/2006/ole">
              <mc:AlternateContent xmlns:mc="http://schemas.openxmlformats.org/markup-compatibility/2006">
                <mc:Choice xmlns:v="urn:schemas-microsoft-com:vml" Requires="v">
                  <p:oleObj spid="_x0000_s259678" name="公式" r:id="rId9" imgW="317160" imgH="203040" progId="Equation.3">
                    <p:embed/>
                  </p:oleObj>
                </mc:Choice>
                <mc:Fallback>
                  <p:oleObj name="公式" r:id="rId9" imgW="317160" imgH="203040" progId="Equation.3">
                    <p:embed/>
                    <p:pic>
                      <p:nvPicPr>
                        <p:cNvPr id="0" name="Object 11"/>
                        <p:cNvPicPr>
                          <a:picLocks noChangeAspect="1" noChangeArrowheads="1"/>
                        </p:cNvPicPr>
                        <p:nvPr/>
                      </p:nvPicPr>
                      <p:blipFill>
                        <a:blip r:embed="rId10">
                          <a:lum bright="-86000"/>
                          <a:extLst>
                            <a:ext uri="{28A0092B-C50C-407E-A947-70E740481C1C}">
                              <a14:useLocalDpi xmlns:a14="http://schemas.microsoft.com/office/drawing/2010/main" val="0"/>
                            </a:ext>
                          </a:extLst>
                        </a:blip>
                        <a:srcRect/>
                        <a:stretch>
                          <a:fillRect/>
                        </a:stretch>
                      </p:blipFill>
                      <p:spPr bwMode="auto">
                        <a:xfrm>
                          <a:off x="4014" y="1636"/>
                          <a:ext cx="499" cy="2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6092" name="Object 12"/>
            <p:cNvGraphicFramePr>
              <a:graphicFrameLocks noChangeAspect="1"/>
            </p:cNvGraphicFramePr>
            <p:nvPr/>
          </p:nvGraphicFramePr>
          <p:xfrm>
            <a:off x="3107" y="1842"/>
            <a:ext cx="487" cy="334"/>
          </p:xfrm>
          <a:graphic>
            <a:graphicData uri="http://schemas.openxmlformats.org/presentationml/2006/ole">
              <mc:AlternateContent xmlns:mc="http://schemas.openxmlformats.org/markup-compatibility/2006">
                <mc:Choice xmlns:v="urn:schemas-microsoft-com:vml" Requires="v">
                  <p:oleObj spid="_x0000_s259679" name="公式" r:id="rId11" imgW="393480" imgH="241200" progId="Equation.3">
                    <p:embed/>
                  </p:oleObj>
                </mc:Choice>
                <mc:Fallback>
                  <p:oleObj name="公式" r:id="rId11" imgW="393480" imgH="241200" progId="Equation.3">
                    <p:embed/>
                    <p:pic>
                      <p:nvPicPr>
                        <p:cNvPr id="0" name="Object 12"/>
                        <p:cNvPicPr>
                          <a:picLocks noChangeAspect="1" noChangeArrowheads="1"/>
                        </p:cNvPicPr>
                        <p:nvPr/>
                      </p:nvPicPr>
                      <p:blipFill>
                        <a:blip r:embed="rId12">
                          <a:lum bright="-86000"/>
                          <a:extLst>
                            <a:ext uri="{28A0092B-C50C-407E-A947-70E740481C1C}">
                              <a14:useLocalDpi xmlns:a14="http://schemas.microsoft.com/office/drawing/2010/main" val="0"/>
                            </a:ext>
                          </a:extLst>
                        </a:blip>
                        <a:srcRect/>
                        <a:stretch>
                          <a:fillRect/>
                        </a:stretch>
                      </p:blipFill>
                      <p:spPr bwMode="auto">
                        <a:xfrm>
                          <a:off x="3107" y="1842"/>
                          <a:ext cx="487" cy="3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6115" name="Group 35"/>
          <p:cNvGrpSpPr>
            <a:grpSpLocks/>
          </p:cNvGrpSpPr>
          <p:nvPr/>
        </p:nvGrpSpPr>
        <p:grpSpPr bwMode="auto">
          <a:xfrm>
            <a:off x="755650" y="5661025"/>
            <a:ext cx="5688013" cy="858838"/>
            <a:chOff x="884" y="3314"/>
            <a:chExt cx="3583" cy="541"/>
          </a:xfrm>
        </p:grpSpPr>
        <p:sp>
          <p:nvSpPr>
            <p:cNvPr id="46094" name="Rectangle 14"/>
            <p:cNvSpPr>
              <a:spLocks noChangeArrowheads="1"/>
            </p:cNvSpPr>
            <p:nvPr/>
          </p:nvSpPr>
          <p:spPr bwMode="auto">
            <a:xfrm>
              <a:off x="1564" y="3520"/>
              <a:ext cx="681" cy="31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6095" name="Rectangle 15"/>
            <p:cNvSpPr>
              <a:spLocks noChangeArrowheads="1"/>
            </p:cNvSpPr>
            <p:nvPr/>
          </p:nvSpPr>
          <p:spPr bwMode="auto">
            <a:xfrm>
              <a:off x="2924" y="3520"/>
              <a:ext cx="681" cy="31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6096" name="Line 16"/>
            <p:cNvSpPr>
              <a:spLocks noChangeShapeType="1"/>
            </p:cNvSpPr>
            <p:nvPr/>
          </p:nvSpPr>
          <p:spPr bwMode="auto">
            <a:xfrm>
              <a:off x="974" y="3657"/>
              <a:ext cx="59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6097" name="Line 17"/>
            <p:cNvSpPr>
              <a:spLocks noChangeShapeType="1"/>
            </p:cNvSpPr>
            <p:nvPr/>
          </p:nvSpPr>
          <p:spPr bwMode="auto">
            <a:xfrm>
              <a:off x="2244" y="3657"/>
              <a:ext cx="68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6098" name="Line 18"/>
            <p:cNvSpPr>
              <a:spLocks noChangeShapeType="1"/>
            </p:cNvSpPr>
            <p:nvPr/>
          </p:nvSpPr>
          <p:spPr bwMode="auto">
            <a:xfrm>
              <a:off x="3605" y="3657"/>
              <a:ext cx="408"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aphicFrame>
          <p:nvGraphicFramePr>
            <p:cNvPr id="46099" name="Object 19"/>
            <p:cNvGraphicFramePr>
              <a:graphicFrameLocks noChangeAspect="1"/>
            </p:cNvGraphicFramePr>
            <p:nvPr/>
          </p:nvGraphicFramePr>
          <p:xfrm>
            <a:off x="884" y="3314"/>
            <a:ext cx="500" cy="279"/>
          </p:xfrm>
          <a:graphic>
            <a:graphicData uri="http://schemas.openxmlformats.org/presentationml/2006/ole">
              <mc:AlternateContent xmlns:mc="http://schemas.openxmlformats.org/markup-compatibility/2006">
                <mc:Choice xmlns:v="urn:schemas-microsoft-com:vml" Requires="v">
                  <p:oleObj spid="_x0000_s259680" name="公式" r:id="rId13" imgW="317160" imgH="203040" progId="Equation.3">
                    <p:embed/>
                  </p:oleObj>
                </mc:Choice>
                <mc:Fallback>
                  <p:oleObj name="公式" r:id="rId13" imgW="317160" imgH="203040" progId="Equation.3">
                    <p:embed/>
                    <p:pic>
                      <p:nvPicPr>
                        <p:cNvPr id="0" name="Object 19"/>
                        <p:cNvPicPr>
                          <a:picLocks noChangeAspect="1" noChangeArrowheads="1"/>
                        </p:cNvPicPr>
                        <p:nvPr/>
                      </p:nvPicPr>
                      <p:blipFill>
                        <a:blip r:embed="rId6">
                          <a:lum bright="-86000"/>
                          <a:extLst>
                            <a:ext uri="{28A0092B-C50C-407E-A947-70E740481C1C}">
                              <a14:useLocalDpi xmlns:a14="http://schemas.microsoft.com/office/drawing/2010/main" val="0"/>
                            </a:ext>
                          </a:extLst>
                        </a:blip>
                        <a:srcRect/>
                        <a:stretch>
                          <a:fillRect/>
                        </a:stretch>
                      </p:blipFill>
                      <p:spPr bwMode="auto">
                        <a:xfrm>
                          <a:off x="884" y="3314"/>
                          <a:ext cx="500" cy="2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6100" name="Object 20"/>
            <p:cNvGraphicFramePr>
              <a:graphicFrameLocks noChangeAspect="1"/>
            </p:cNvGraphicFramePr>
            <p:nvPr/>
          </p:nvGraphicFramePr>
          <p:xfrm>
            <a:off x="3061" y="3521"/>
            <a:ext cx="455" cy="334"/>
          </p:xfrm>
          <a:graphic>
            <a:graphicData uri="http://schemas.openxmlformats.org/presentationml/2006/ole">
              <mc:AlternateContent xmlns:mc="http://schemas.openxmlformats.org/markup-compatibility/2006">
                <mc:Choice xmlns:v="urn:schemas-microsoft-com:vml" Requires="v">
                  <p:oleObj spid="_x0000_s259681" name="公式" r:id="rId14" imgW="368280" imgH="241200" progId="Equation.3">
                    <p:embed/>
                  </p:oleObj>
                </mc:Choice>
                <mc:Fallback>
                  <p:oleObj name="公式" r:id="rId14" imgW="368280" imgH="241200" progId="Equation.3">
                    <p:embed/>
                    <p:pic>
                      <p:nvPicPr>
                        <p:cNvPr id="0" name="Object 20"/>
                        <p:cNvPicPr>
                          <a:picLocks noChangeAspect="1" noChangeArrowheads="1"/>
                        </p:cNvPicPr>
                        <p:nvPr/>
                      </p:nvPicPr>
                      <p:blipFill>
                        <a:blip r:embed="rId8">
                          <a:lum bright="-86000"/>
                          <a:extLst>
                            <a:ext uri="{28A0092B-C50C-407E-A947-70E740481C1C}">
                              <a14:useLocalDpi xmlns:a14="http://schemas.microsoft.com/office/drawing/2010/main" val="0"/>
                            </a:ext>
                          </a:extLst>
                        </a:blip>
                        <a:srcRect/>
                        <a:stretch>
                          <a:fillRect/>
                        </a:stretch>
                      </p:blipFill>
                      <p:spPr bwMode="auto">
                        <a:xfrm>
                          <a:off x="3061" y="3521"/>
                          <a:ext cx="455" cy="3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6101" name="Object 21"/>
            <p:cNvGraphicFramePr>
              <a:graphicFrameLocks noChangeAspect="1"/>
            </p:cNvGraphicFramePr>
            <p:nvPr/>
          </p:nvGraphicFramePr>
          <p:xfrm>
            <a:off x="3968" y="3314"/>
            <a:ext cx="499" cy="279"/>
          </p:xfrm>
          <a:graphic>
            <a:graphicData uri="http://schemas.openxmlformats.org/presentationml/2006/ole">
              <mc:AlternateContent xmlns:mc="http://schemas.openxmlformats.org/markup-compatibility/2006">
                <mc:Choice xmlns:v="urn:schemas-microsoft-com:vml" Requires="v">
                  <p:oleObj spid="_x0000_s259682" name="公式" r:id="rId15" imgW="317160" imgH="203040" progId="Equation.3">
                    <p:embed/>
                  </p:oleObj>
                </mc:Choice>
                <mc:Fallback>
                  <p:oleObj name="公式" r:id="rId15" imgW="317160" imgH="203040" progId="Equation.3">
                    <p:embed/>
                    <p:pic>
                      <p:nvPicPr>
                        <p:cNvPr id="0" name="Object 21"/>
                        <p:cNvPicPr>
                          <a:picLocks noChangeAspect="1" noChangeArrowheads="1"/>
                        </p:cNvPicPr>
                        <p:nvPr/>
                      </p:nvPicPr>
                      <p:blipFill>
                        <a:blip r:embed="rId10">
                          <a:lum bright="-86000"/>
                          <a:extLst>
                            <a:ext uri="{28A0092B-C50C-407E-A947-70E740481C1C}">
                              <a14:useLocalDpi xmlns:a14="http://schemas.microsoft.com/office/drawing/2010/main" val="0"/>
                            </a:ext>
                          </a:extLst>
                        </a:blip>
                        <a:srcRect/>
                        <a:stretch>
                          <a:fillRect/>
                        </a:stretch>
                      </p:blipFill>
                      <p:spPr bwMode="auto">
                        <a:xfrm>
                          <a:off x="3968" y="3314"/>
                          <a:ext cx="499" cy="2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6102" name="Object 22"/>
            <p:cNvGraphicFramePr>
              <a:graphicFrameLocks noChangeAspect="1"/>
            </p:cNvGraphicFramePr>
            <p:nvPr/>
          </p:nvGraphicFramePr>
          <p:xfrm>
            <a:off x="1655" y="3521"/>
            <a:ext cx="487" cy="334"/>
          </p:xfrm>
          <a:graphic>
            <a:graphicData uri="http://schemas.openxmlformats.org/presentationml/2006/ole">
              <mc:AlternateContent xmlns:mc="http://schemas.openxmlformats.org/markup-compatibility/2006">
                <mc:Choice xmlns:v="urn:schemas-microsoft-com:vml" Requires="v">
                  <p:oleObj spid="_x0000_s259683" name="公式" r:id="rId16" imgW="393480" imgH="241200" progId="Equation.3">
                    <p:embed/>
                  </p:oleObj>
                </mc:Choice>
                <mc:Fallback>
                  <p:oleObj name="公式" r:id="rId16" imgW="393480" imgH="241200" progId="Equation.3">
                    <p:embed/>
                    <p:pic>
                      <p:nvPicPr>
                        <p:cNvPr id="0" name="Object 22"/>
                        <p:cNvPicPr>
                          <a:picLocks noChangeAspect="1" noChangeArrowheads="1"/>
                        </p:cNvPicPr>
                        <p:nvPr/>
                      </p:nvPicPr>
                      <p:blipFill>
                        <a:blip r:embed="rId12">
                          <a:lum bright="-86000"/>
                          <a:extLst>
                            <a:ext uri="{28A0092B-C50C-407E-A947-70E740481C1C}">
                              <a14:useLocalDpi xmlns:a14="http://schemas.microsoft.com/office/drawing/2010/main" val="0"/>
                            </a:ext>
                          </a:extLst>
                        </a:blip>
                        <a:srcRect/>
                        <a:stretch>
                          <a:fillRect/>
                        </a:stretch>
                      </p:blipFill>
                      <p:spPr bwMode="auto">
                        <a:xfrm>
                          <a:off x="1655" y="3521"/>
                          <a:ext cx="487" cy="3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6114" name="Group 34"/>
          <p:cNvGrpSpPr>
            <a:grpSpLocks/>
          </p:cNvGrpSpPr>
          <p:nvPr/>
        </p:nvGrpSpPr>
        <p:grpSpPr bwMode="auto">
          <a:xfrm>
            <a:off x="827088" y="4437063"/>
            <a:ext cx="5254625" cy="858837"/>
            <a:chOff x="975" y="2543"/>
            <a:chExt cx="3310" cy="541"/>
          </a:xfrm>
        </p:grpSpPr>
        <p:sp>
          <p:nvSpPr>
            <p:cNvPr id="46104" name="Rectangle 24"/>
            <p:cNvSpPr>
              <a:spLocks noChangeArrowheads="1"/>
            </p:cNvSpPr>
            <p:nvPr/>
          </p:nvSpPr>
          <p:spPr bwMode="auto">
            <a:xfrm>
              <a:off x="1655" y="2749"/>
              <a:ext cx="1678" cy="31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6105" name="Line 25"/>
            <p:cNvSpPr>
              <a:spLocks noChangeShapeType="1"/>
            </p:cNvSpPr>
            <p:nvPr/>
          </p:nvSpPr>
          <p:spPr bwMode="auto">
            <a:xfrm>
              <a:off x="1065" y="2886"/>
              <a:ext cx="59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6106" name="Line 26"/>
            <p:cNvSpPr>
              <a:spLocks noChangeShapeType="1"/>
            </p:cNvSpPr>
            <p:nvPr/>
          </p:nvSpPr>
          <p:spPr bwMode="auto">
            <a:xfrm>
              <a:off x="3333" y="2886"/>
              <a:ext cx="408"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aphicFrame>
          <p:nvGraphicFramePr>
            <p:cNvPr id="46107" name="Object 27"/>
            <p:cNvGraphicFramePr>
              <a:graphicFrameLocks noChangeAspect="1"/>
            </p:cNvGraphicFramePr>
            <p:nvPr/>
          </p:nvGraphicFramePr>
          <p:xfrm>
            <a:off x="975" y="2543"/>
            <a:ext cx="500" cy="279"/>
          </p:xfrm>
          <a:graphic>
            <a:graphicData uri="http://schemas.openxmlformats.org/presentationml/2006/ole">
              <mc:AlternateContent xmlns:mc="http://schemas.openxmlformats.org/markup-compatibility/2006">
                <mc:Choice xmlns:v="urn:schemas-microsoft-com:vml" Requires="v">
                  <p:oleObj spid="_x0000_s259684" name="公式" r:id="rId17" imgW="317160" imgH="203040" progId="Equation.3">
                    <p:embed/>
                  </p:oleObj>
                </mc:Choice>
                <mc:Fallback>
                  <p:oleObj name="公式" r:id="rId17" imgW="317160" imgH="203040" progId="Equation.3">
                    <p:embed/>
                    <p:pic>
                      <p:nvPicPr>
                        <p:cNvPr id="0" name="Object 27"/>
                        <p:cNvPicPr>
                          <a:picLocks noChangeAspect="1" noChangeArrowheads="1"/>
                        </p:cNvPicPr>
                        <p:nvPr/>
                      </p:nvPicPr>
                      <p:blipFill>
                        <a:blip r:embed="rId6">
                          <a:lum bright="-86000"/>
                          <a:extLst>
                            <a:ext uri="{28A0092B-C50C-407E-A947-70E740481C1C}">
                              <a14:useLocalDpi xmlns:a14="http://schemas.microsoft.com/office/drawing/2010/main" val="0"/>
                            </a:ext>
                          </a:extLst>
                        </a:blip>
                        <a:srcRect/>
                        <a:stretch>
                          <a:fillRect/>
                        </a:stretch>
                      </p:blipFill>
                      <p:spPr bwMode="auto">
                        <a:xfrm>
                          <a:off x="975" y="2543"/>
                          <a:ext cx="500" cy="2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6108" name="Object 28"/>
            <p:cNvGraphicFramePr>
              <a:graphicFrameLocks noChangeAspect="1"/>
            </p:cNvGraphicFramePr>
            <p:nvPr/>
          </p:nvGraphicFramePr>
          <p:xfrm>
            <a:off x="2017" y="2750"/>
            <a:ext cx="1020" cy="334"/>
          </p:xfrm>
          <a:graphic>
            <a:graphicData uri="http://schemas.openxmlformats.org/presentationml/2006/ole">
              <mc:AlternateContent xmlns:mc="http://schemas.openxmlformats.org/markup-compatibility/2006">
                <mc:Choice xmlns:v="urn:schemas-microsoft-com:vml" Requires="v">
                  <p:oleObj spid="_x0000_s259685" name="公式" r:id="rId18" imgW="825480" imgH="241200" progId="Equation.3">
                    <p:embed/>
                  </p:oleObj>
                </mc:Choice>
                <mc:Fallback>
                  <p:oleObj name="公式" r:id="rId18" imgW="825480" imgH="241200" progId="Equation.3">
                    <p:embed/>
                    <p:pic>
                      <p:nvPicPr>
                        <p:cNvPr id="0" name="Object 28"/>
                        <p:cNvPicPr>
                          <a:picLocks noChangeAspect="1" noChangeArrowheads="1"/>
                        </p:cNvPicPr>
                        <p:nvPr/>
                      </p:nvPicPr>
                      <p:blipFill>
                        <a:blip r:embed="rId19">
                          <a:lum bright="-86000"/>
                          <a:extLst>
                            <a:ext uri="{28A0092B-C50C-407E-A947-70E740481C1C}">
                              <a14:useLocalDpi xmlns:a14="http://schemas.microsoft.com/office/drawing/2010/main" val="0"/>
                            </a:ext>
                          </a:extLst>
                        </a:blip>
                        <a:srcRect/>
                        <a:stretch>
                          <a:fillRect/>
                        </a:stretch>
                      </p:blipFill>
                      <p:spPr bwMode="auto">
                        <a:xfrm>
                          <a:off x="2017" y="2750"/>
                          <a:ext cx="1020" cy="3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6109" name="Object 29"/>
            <p:cNvGraphicFramePr>
              <a:graphicFrameLocks noChangeAspect="1"/>
            </p:cNvGraphicFramePr>
            <p:nvPr/>
          </p:nvGraphicFramePr>
          <p:xfrm>
            <a:off x="3786" y="2543"/>
            <a:ext cx="499" cy="279"/>
          </p:xfrm>
          <a:graphic>
            <a:graphicData uri="http://schemas.openxmlformats.org/presentationml/2006/ole">
              <mc:AlternateContent xmlns:mc="http://schemas.openxmlformats.org/markup-compatibility/2006">
                <mc:Choice xmlns:v="urn:schemas-microsoft-com:vml" Requires="v">
                  <p:oleObj spid="_x0000_s259686" name="公式" r:id="rId20" imgW="317160" imgH="203040" progId="Equation.3">
                    <p:embed/>
                  </p:oleObj>
                </mc:Choice>
                <mc:Fallback>
                  <p:oleObj name="公式" r:id="rId20" imgW="317160" imgH="203040" progId="Equation.3">
                    <p:embed/>
                    <p:pic>
                      <p:nvPicPr>
                        <p:cNvPr id="0" name="Object 29"/>
                        <p:cNvPicPr>
                          <a:picLocks noChangeAspect="1" noChangeArrowheads="1"/>
                        </p:cNvPicPr>
                        <p:nvPr/>
                      </p:nvPicPr>
                      <p:blipFill>
                        <a:blip r:embed="rId10">
                          <a:lum bright="-86000"/>
                          <a:extLst>
                            <a:ext uri="{28A0092B-C50C-407E-A947-70E740481C1C}">
                              <a14:useLocalDpi xmlns:a14="http://schemas.microsoft.com/office/drawing/2010/main" val="0"/>
                            </a:ext>
                          </a:extLst>
                        </a:blip>
                        <a:srcRect/>
                        <a:stretch>
                          <a:fillRect/>
                        </a:stretch>
                      </p:blipFill>
                      <p:spPr bwMode="auto">
                        <a:xfrm>
                          <a:off x="3786" y="2543"/>
                          <a:ext cx="499" cy="2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46111" name="Object 31"/>
          <p:cNvGraphicFramePr>
            <a:graphicFrameLocks noChangeAspect="1"/>
          </p:cNvGraphicFramePr>
          <p:nvPr/>
        </p:nvGraphicFramePr>
        <p:xfrm>
          <a:off x="5435600" y="2060575"/>
          <a:ext cx="3497263" cy="517525"/>
        </p:xfrm>
        <a:graphic>
          <a:graphicData uri="http://schemas.openxmlformats.org/presentationml/2006/ole">
            <mc:AlternateContent xmlns:mc="http://schemas.openxmlformats.org/markup-compatibility/2006">
              <mc:Choice xmlns:v="urn:schemas-microsoft-com:vml" Requires="v">
                <p:oleObj spid="_x0000_s259687" name="Equation" r:id="rId21" imgW="1346040" imgH="228600" progId="Equation.DSMT4">
                  <p:embed/>
                </p:oleObj>
              </mc:Choice>
              <mc:Fallback>
                <p:oleObj name="Equation" r:id="rId21" imgW="1346040" imgH="228600" progId="Equation.DSMT4">
                  <p:embed/>
                  <p:pic>
                    <p:nvPicPr>
                      <p:cNvPr id="0" name="Object 31"/>
                      <p:cNvPicPr>
                        <a:picLocks noChangeAspect="1" noChangeArrowheads="1"/>
                      </p:cNvPicPr>
                      <p:nvPr/>
                    </p:nvPicPr>
                    <p:blipFill>
                      <a:blip r:embed="rId22">
                        <a:lum bright="-86000"/>
                        <a:extLst>
                          <a:ext uri="{28A0092B-C50C-407E-A947-70E740481C1C}">
                            <a14:useLocalDpi xmlns:a14="http://schemas.microsoft.com/office/drawing/2010/main" val="0"/>
                          </a:ext>
                        </a:extLst>
                      </a:blip>
                      <a:srcRect/>
                      <a:stretch>
                        <a:fillRect/>
                      </a:stretch>
                    </p:blipFill>
                    <p:spPr bwMode="auto">
                      <a:xfrm>
                        <a:off x="5435600" y="2060575"/>
                        <a:ext cx="3497263"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6112" name="Object 32"/>
          <p:cNvGraphicFramePr>
            <a:graphicFrameLocks noChangeAspect="1"/>
          </p:cNvGraphicFramePr>
          <p:nvPr/>
        </p:nvGraphicFramePr>
        <p:xfrm>
          <a:off x="4284663" y="1341438"/>
          <a:ext cx="3497262" cy="517525"/>
        </p:xfrm>
        <a:graphic>
          <a:graphicData uri="http://schemas.openxmlformats.org/presentationml/2006/ole">
            <mc:AlternateContent xmlns:mc="http://schemas.openxmlformats.org/markup-compatibility/2006">
              <mc:Choice xmlns:v="urn:schemas-microsoft-com:vml" Requires="v">
                <p:oleObj spid="_x0000_s259688" name="Equation" r:id="rId23" imgW="1346040" imgH="228600" progId="Equation.DSMT4">
                  <p:embed/>
                </p:oleObj>
              </mc:Choice>
              <mc:Fallback>
                <p:oleObj name="Equation" r:id="rId23" imgW="1346040" imgH="228600" progId="Equation.DSMT4">
                  <p:embed/>
                  <p:pic>
                    <p:nvPicPr>
                      <p:cNvPr id="0" name="Object 32"/>
                      <p:cNvPicPr>
                        <a:picLocks noChangeAspect="1" noChangeArrowheads="1"/>
                      </p:cNvPicPr>
                      <p:nvPr/>
                    </p:nvPicPr>
                    <p:blipFill>
                      <a:blip r:embed="rId24">
                        <a:lum bright="-86000"/>
                        <a:extLst>
                          <a:ext uri="{28A0092B-C50C-407E-A947-70E740481C1C}">
                            <a14:useLocalDpi xmlns:a14="http://schemas.microsoft.com/office/drawing/2010/main" val="0"/>
                          </a:ext>
                        </a:extLst>
                      </a:blip>
                      <a:srcRect/>
                      <a:stretch>
                        <a:fillRect/>
                      </a:stretch>
                    </p:blipFill>
                    <p:spPr bwMode="auto">
                      <a:xfrm>
                        <a:off x="4284663" y="1341438"/>
                        <a:ext cx="3497262"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6113" name="Object 33"/>
          <p:cNvGraphicFramePr>
            <a:graphicFrameLocks noChangeAspect="1"/>
          </p:cNvGraphicFramePr>
          <p:nvPr/>
        </p:nvGraphicFramePr>
        <p:xfrm>
          <a:off x="1979613" y="2060575"/>
          <a:ext cx="3497262" cy="519113"/>
        </p:xfrm>
        <a:graphic>
          <a:graphicData uri="http://schemas.openxmlformats.org/presentationml/2006/ole">
            <mc:AlternateContent xmlns:mc="http://schemas.openxmlformats.org/markup-compatibility/2006">
              <mc:Choice xmlns:v="urn:schemas-microsoft-com:vml" Requires="v">
                <p:oleObj spid="_x0000_s259689" name="Equation" r:id="rId25" imgW="1346040" imgH="228600" progId="Equation.DSMT4">
                  <p:embed/>
                </p:oleObj>
              </mc:Choice>
              <mc:Fallback>
                <p:oleObj name="Equation" r:id="rId25" imgW="1346040" imgH="228600" progId="Equation.DSMT4">
                  <p:embed/>
                  <p:pic>
                    <p:nvPicPr>
                      <p:cNvPr id="0" name="Object 33"/>
                      <p:cNvPicPr>
                        <a:picLocks noChangeAspect="1" noChangeArrowheads="1"/>
                      </p:cNvPicPr>
                      <p:nvPr/>
                    </p:nvPicPr>
                    <p:blipFill>
                      <a:blip r:embed="rId26">
                        <a:lum bright="-86000"/>
                        <a:extLst>
                          <a:ext uri="{28A0092B-C50C-407E-A947-70E740481C1C}">
                            <a14:useLocalDpi xmlns:a14="http://schemas.microsoft.com/office/drawing/2010/main" val="0"/>
                          </a:ext>
                        </a:extLst>
                      </a:blip>
                      <a:srcRect/>
                      <a:stretch>
                        <a:fillRect/>
                      </a:stretch>
                    </p:blipFill>
                    <p:spPr bwMode="auto">
                      <a:xfrm>
                        <a:off x="1979613" y="2060575"/>
                        <a:ext cx="3497262"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6116" name="Text Box 36"/>
          <p:cNvSpPr txBox="1">
            <a:spLocks noChangeArrowheads="1"/>
          </p:cNvSpPr>
          <p:nvPr/>
        </p:nvSpPr>
        <p:spPr bwMode="auto">
          <a:xfrm>
            <a:off x="6659563" y="4581525"/>
            <a:ext cx="213360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dirty="0">
                <a:latin typeface="Times New Roman" pitchFamily="18" charset="0"/>
              </a:rPr>
              <a:t>三</a:t>
            </a:r>
            <a:r>
              <a:rPr kumimoji="1" lang="zh-CN" altLang="en-US" sz="3200" b="1" dirty="0" smtClean="0">
                <a:latin typeface="Times New Roman" pitchFamily="18" charset="0"/>
              </a:rPr>
              <a:t>者相等</a:t>
            </a:r>
            <a:endParaRPr kumimoji="1" lang="zh-CN" altLang="en-US" sz="3200" b="1" dirty="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6082">
                                            <p:txEl>
                                              <p:pRg st="0" end="0"/>
                                            </p:txEl>
                                          </p:spTgt>
                                        </p:tgtEl>
                                        <p:attrNameLst>
                                          <p:attrName>style.visibility</p:attrName>
                                        </p:attrNameLst>
                                      </p:cBhvr>
                                      <p:to>
                                        <p:strVal val="visible"/>
                                      </p:to>
                                    </p:set>
                                    <p:animEffect transition="in" filter="blinds(horizontal)">
                                      <p:cBhvr>
                                        <p:cTn id="7" dur="500"/>
                                        <p:tgtEl>
                                          <p:spTgt spid="4608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46083"/>
                                        </p:tgtEl>
                                        <p:attrNameLst>
                                          <p:attrName>style.visibility</p:attrName>
                                        </p:attrNameLst>
                                      </p:cBhvr>
                                      <p:to>
                                        <p:strVal val="visible"/>
                                      </p:to>
                                    </p:set>
                                    <p:anim calcmode="lin" valueType="num">
                                      <p:cBhvr additive="base">
                                        <p:cTn id="12" dur="500" fill="hold"/>
                                        <p:tgtEl>
                                          <p:spTgt spid="46083"/>
                                        </p:tgtEl>
                                        <p:attrNameLst>
                                          <p:attrName>ppt_x</p:attrName>
                                        </p:attrNameLst>
                                      </p:cBhvr>
                                      <p:tavLst>
                                        <p:tav tm="0">
                                          <p:val>
                                            <p:strVal val="#ppt_x"/>
                                          </p:val>
                                        </p:tav>
                                        <p:tav tm="100000">
                                          <p:val>
                                            <p:strVal val="#ppt_x"/>
                                          </p:val>
                                        </p:tav>
                                      </p:tavLst>
                                    </p:anim>
                                    <p:anim calcmode="lin" valueType="num">
                                      <p:cBhvr additive="base">
                                        <p:cTn id="13" dur="500" fill="hold"/>
                                        <p:tgtEl>
                                          <p:spTgt spid="46083"/>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46112"/>
                                        </p:tgtEl>
                                        <p:attrNameLst>
                                          <p:attrName>style.visibility</p:attrName>
                                        </p:attrNameLst>
                                      </p:cBhvr>
                                      <p:to>
                                        <p:strVal val="visible"/>
                                      </p:to>
                                    </p:set>
                                    <p:anim calcmode="lin" valueType="num">
                                      <p:cBhvr additive="base">
                                        <p:cTn id="18" dur="500" fill="hold"/>
                                        <p:tgtEl>
                                          <p:spTgt spid="46112"/>
                                        </p:tgtEl>
                                        <p:attrNameLst>
                                          <p:attrName>ppt_x</p:attrName>
                                        </p:attrNameLst>
                                      </p:cBhvr>
                                      <p:tavLst>
                                        <p:tav tm="0">
                                          <p:val>
                                            <p:strVal val="#ppt_x"/>
                                          </p:val>
                                        </p:tav>
                                        <p:tav tm="100000">
                                          <p:val>
                                            <p:strVal val="#ppt_x"/>
                                          </p:val>
                                        </p:tav>
                                      </p:tavLst>
                                    </p:anim>
                                    <p:anim calcmode="lin" valueType="num">
                                      <p:cBhvr additive="base">
                                        <p:cTn id="19" dur="500" fill="hold"/>
                                        <p:tgtEl>
                                          <p:spTgt spid="46112"/>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0"/>
                                  </p:stCondLst>
                                  <p:childTnLst>
                                    <p:set>
                                      <p:cBhvr>
                                        <p:cTn id="23" dur="1" fill="hold">
                                          <p:stCondLst>
                                            <p:cond delay="0"/>
                                          </p:stCondLst>
                                        </p:cTn>
                                        <p:tgtEl>
                                          <p:spTgt spid="46113"/>
                                        </p:tgtEl>
                                        <p:attrNameLst>
                                          <p:attrName>style.visibility</p:attrName>
                                        </p:attrNameLst>
                                      </p:cBhvr>
                                      <p:to>
                                        <p:strVal val="visible"/>
                                      </p:to>
                                    </p:set>
                                    <p:anim calcmode="lin" valueType="num">
                                      <p:cBhvr additive="base">
                                        <p:cTn id="24" dur="500" fill="hold"/>
                                        <p:tgtEl>
                                          <p:spTgt spid="46113"/>
                                        </p:tgtEl>
                                        <p:attrNameLst>
                                          <p:attrName>ppt_x</p:attrName>
                                        </p:attrNameLst>
                                      </p:cBhvr>
                                      <p:tavLst>
                                        <p:tav tm="0">
                                          <p:val>
                                            <p:strVal val="#ppt_x"/>
                                          </p:val>
                                        </p:tav>
                                        <p:tav tm="100000">
                                          <p:val>
                                            <p:strVal val="#ppt_x"/>
                                          </p:val>
                                        </p:tav>
                                      </p:tavLst>
                                    </p:anim>
                                    <p:anim calcmode="lin" valueType="num">
                                      <p:cBhvr additive="base">
                                        <p:cTn id="25" dur="500" fill="hold"/>
                                        <p:tgtEl>
                                          <p:spTgt spid="46113"/>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nodeType="clickEffect">
                                  <p:stCondLst>
                                    <p:cond delay="0"/>
                                  </p:stCondLst>
                                  <p:childTnLst>
                                    <p:set>
                                      <p:cBhvr>
                                        <p:cTn id="29" dur="1" fill="hold">
                                          <p:stCondLst>
                                            <p:cond delay="0"/>
                                          </p:stCondLst>
                                        </p:cTn>
                                        <p:tgtEl>
                                          <p:spTgt spid="46111"/>
                                        </p:tgtEl>
                                        <p:attrNameLst>
                                          <p:attrName>style.visibility</p:attrName>
                                        </p:attrNameLst>
                                      </p:cBhvr>
                                      <p:to>
                                        <p:strVal val="visible"/>
                                      </p:to>
                                    </p:set>
                                    <p:anim calcmode="lin" valueType="num">
                                      <p:cBhvr additive="base">
                                        <p:cTn id="30" dur="500" fill="hold"/>
                                        <p:tgtEl>
                                          <p:spTgt spid="46111"/>
                                        </p:tgtEl>
                                        <p:attrNameLst>
                                          <p:attrName>ppt_x</p:attrName>
                                        </p:attrNameLst>
                                      </p:cBhvr>
                                      <p:tavLst>
                                        <p:tav tm="0">
                                          <p:val>
                                            <p:strVal val="#ppt_x"/>
                                          </p:val>
                                        </p:tav>
                                        <p:tav tm="100000">
                                          <p:val>
                                            <p:strVal val="#ppt_x"/>
                                          </p:val>
                                        </p:tav>
                                      </p:tavLst>
                                    </p:anim>
                                    <p:anim calcmode="lin" valueType="num">
                                      <p:cBhvr additive="base">
                                        <p:cTn id="31" dur="500" fill="hold"/>
                                        <p:tgtEl>
                                          <p:spTgt spid="46111"/>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4" fill="hold" nodeType="clickEffect">
                                  <p:stCondLst>
                                    <p:cond delay="0"/>
                                  </p:stCondLst>
                                  <p:childTnLst>
                                    <p:set>
                                      <p:cBhvr>
                                        <p:cTn id="35" dur="1" fill="hold">
                                          <p:stCondLst>
                                            <p:cond delay="0"/>
                                          </p:stCondLst>
                                        </p:cTn>
                                        <p:tgtEl>
                                          <p:spTgt spid="46110"/>
                                        </p:tgtEl>
                                        <p:attrNameLst>
                                          <p:attrName>style.visibility</p:attrName>
                                        </p:attrNameLst>
                                      </p:cBhvr>
                                      <p:to>
                                        <p:strVal val="visible"/>
                                      </p:to>
                                    </p:set>
                                    <p:anim calcmode="lin" valueType="num">
                                      <p:cBhvr additive="base">
                                        <p:cTn id="36" dur="500" fill="hold"/>
                                        <p:tgtEl>
                                          <p:spTgt spid="46110"/>
                                        </p:tgtEl>
                                        <p:attrNameLst>
                                          <p:attrName>ppt_x</p:attrName>
                                        </p:attrNameLst>
                                      </p:cBhvr>
                                      <p:tavLst>
                                        <p:tav tm="0">
                                          <p:val>
                                            <p:strVal val="#ppt_x"/>
                                          </p:val>
                                        </p:tav>
                                        <p:tav tm="100000">
                                          <p:val>
                                            <p:strVal val="#ppt_x"/>
                                          </p:val>
                                        </p:tav>
                                      </p:tavLst>
                                    </p:anim>
                                    <p:anim calcmode="lin" valueType="num">
                                      <p:cBhvr additive="base">
                                        <p:cTn id="37" dur="500" fill="hold"/>
                                        <p:tgtEl>
                                          <p:spTgt spid="46110"/>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4" fill="hold" nodeType="clickEffect">
                                  <p:stCondLst>
                                    <p:cond delay="0"/>
                                  </p:stCondLst>
                                  <p:childTnLst>
                                    <p:set>
                                      <p:cBhvr>
                                        <p:cTn id="41" dur="1" fill="hold">
                                          <p:stCondLst>
                                            <p:cond delay="0"/>
                                          </p:stCondLst>
                                        </p:cTn>
                                        <p:tgtEl>
                                          <p:spTgt spid="46114"/>
                                        </p:tgtEl>
                                        <p:attrNameLst>
                                          <p:attrName>style.visibility</p:attrName>
                                        </p:attrNameLst>
                                      </p:cBhvr>
                                      <p:to>
                                        <p:strVal val="visible"/>
                                      </p:to>
                                    </p:set>
                                    <p:anim calcmode="lin" valueType="num">
                                      <p:cBhvr additive="base">
                                        <p:cTn id="42" dur="500" fill="hold"/>
                                        <p:tgtEl>
                                          <p:spTgt spid="46114"/>
                                        </p:tgtEl>
                                        <p:attrNameLst>
                                          <p:attrName>ppt_x</p:attrName>
                                        </p:attrNameLst>
                                      </p:cBhvr>
                                      <p:tavLst>
                                        <p:tav tm="0">
                                          <p:val>
                                            <p:strVal val="#ppt_x"/>
                                          </p:val>
                                        </p:tav>
                                        <p:tav tm="100000">
                                          <p:val>
                                            <p:strVal val="#ppt_x"/>
                                          </p:val>
                                        </p:tav>
                                      </p:tavLst>
                                    </p:anim>
                                    <p:anim calcmode="lin" valueType="num">
                                      <p:cBhvr additive="base">
                                        <p:cTn id="43" dur="500" fill="hold"/>
                                        <p:tgtEl>
                                          <p:spTgt spid="46114"/>
                                        </p:tgtEl>
                                        <p:attrNameLst>
                                          <p:attrName>ppt_y</p:attrName>
                                        </p:attrNameLst>
                                      </p:cBhvr>
                                      <p:tavLst>
                                        <p:tav tm="0">
                                          <p:val>
                                            <p:strVal val="1+#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4" fill="hold" nodeType="clickEffect">
                                  <p:stCondLst>
                                    <p:cond delay="0"/>
                                  </p:stCondLst>
                                  <p:childTnLst>
                                    <p:set>
                                      <p:cBhvr>
                                        <p:cTn id="47" dur="1" fill="hold">
                                          <p:stCondLst>
                                            <p:cond delay="0"/>
                                          </p:stCondLst>
                                        </p:cTn>
                                        <p:tgtEl>
                                          <p:spTgt spid="46115"/>
                                        </p:tgtEl>
                                        <p:attrNameLst>
                                          <p:attrName>style.visibility</p:attrName>
                                        </p:attrNameLst>
                                      </p:cBhvr>
                                      <p:to>
                                        <p:strVal val="visible"/>
                                      </p:to>
                                    </p:set>
                                    <p:anim calcmode="lin" valueType="num">
                                      <p:cBhvr additive="base">
                                        <p:cTn id="48" dur="500" fill="hold"/>
                                        <p:tgtEl>
                                          <p:spTgt spid="46115"/>
                                        </p:tgtEl>
                                        <p:attrNameLst>
                                          <p:attrName>ppt_x</p:attrName>
                                        </p:attrNameLst>
                                      </p:cBhvr>
                                      <p:tavLst>
                                        <p:tav tm="0">
                                          <p:val>
                                            <p:strVal val="#ppt_x"/>
                                          </p:val>
                                        </p:tav>
                                        <p:tav tm="100000">
                                          <p:val>
                                            <p:strVal val="#ppt_x"/>
                                          </p:val>
                                        </p:tav>
                                      </p:tavLst>
                                    </p:anim>
                                    <p:anim calcmode="lin" valueType="num">
                                      <p:cBhvr additive="base">
                                        <p:cTn id="49" dur="500" fill="hold"/>
                                        <p:tgtEl>
                                          <p:spTgt spid="46115"/>
                                        </p:tgtEl>
                                        <p:attrNameLst>
                                          <p:attrName>ppt_y</p:attrName>
                                        </p:attrNameLst>
                                      </p:cBhvr>
                                      <p:tavLst>
                                        <p:tav tm="0">
                                          <p:val>
                                            <p:strVal val="1+#ppt_h/2"/>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3" presetClass="entr" presetSubtype="10" fill="hold" nodeType="clickEffect">
                                  <p:stCondLst>
                                    <p:cond delay="0"/>
                                  </p:stCondLst>
                                  <p:childTnLst>
                                    <p:set>
                                      <p:cBhvr>
                                        <p:cTn id="53" dur="1" fill="hold">
                                          <p:stCondLst>
                                            <p:cond delay="0"/>
                                          </p:stCondLst>
                                        </p:cTn>
                                        <p:tgtEl>
                                          <p:spTgt spid="46116">
                                            <p:txEl>
                                              <p:pRg st="0" end="0"/>
                                            </p:txEl>
                                          </p:spTgt>
                                        </p:tgtEl>
                                        <p:attrNameLst>
                                          <p:attrName>style.visibility</p:attrName>
                                        </p:attrNameLst>
                                      </p:cBhvr>
                                      <p:to>
                                        <p:strVal val="visible"/>
                                      </p:to>
                                    </p:set>
                                    <p:animEffect transition="in" filter="blinds(horizontal)">
                                      <p:cBhvr>
                                        <p:cTn id="54" dur="500"/>
                                        <p:tgtEl>
                                          <p:spTgt spid="461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灯片编号占位符 3"/>
          <p:cNvSpPr>
            <a:spLocks noGrp="1"/>
          </p:cNvSpPr>
          <p:nvPr>
            <p:ph type="sldNum" sz="quarter" idx="12"/>
          </p:nvPr>
        </p:nvSpPr>
        <p:spPr/>
        <p:txBody>
          <a:bodyPr/>
          <a:lstStyle/>
          <a:p>
            <a:fld id="{9025FE6E-F2FE-4A51-8D34-54293DF4934C}" type="slidenum">
              <a:rPr lang="en-US" altLang="zh-CN"/>
              <a:pPr/>
              <a:t>134</a:t>
            </a:fld>
            <a:endParaRPr lang="en-US" altLang="zh-CN"/>
          </a:p>
        </p:txBody>
      </p:sp>
      <p:sp>
        <p:nvSpPr>
          <p:cNvPr id="47106" name="Text Box 2"/>
          <p:cNvSpPr txBox="1">
            <a:spLocks noChangeArrowheads="1"/>
          </p:cNvSpPr>
          <p:nvPr/>
        </p:nvSpPr>
        <p:spPr bwMode="auto">
          <a:xfrm>
            <a:off x="755650" y="476250"/>
            <a:ext cx="213360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en-US" altLang="zh-CN" sz="3200" b="1">
                <a:latin typeface="Times New Roman" pitchFamily="18" charset="0"/>
              </a:rPr>
              <a:t>3</a:t>
            </a:r>
            <a:r>
              <a:rPr kumimoji="1" lang="zh-CN" altLang="en-US" sz="3200" b="1">
                <a:latin typeface="Times New Roman" pitchFamily="18" charset="0"/>
              </a:rPr>
              <a:t>、分配律</a:t>
            </a:r>
          </a:p>
        </p:txBody>
      </p:sp>
      <p:graphicFrame>
        <p:nvGraphicFramePr>
          <p:cNvPr id="47107" name="Object 3"/>
          <p:cNvGraphicFramePr>
            <a:graphicFrameLocks noChangeAspect="1"/>
          </p:cNvGraphicFramePr>
          <p:nvPr/>
        </p:nvGraphicFramePr>
        <p:xfrm>
          <a:off x="1044575" y="1252538"/>
          <a:ext cx="6623050" cy="587375"/>
        </p:xfrm>
        <a:graphic>
          <a:graphicData uri="http://schemas.openxmlformats.org/presentationml/2006/ole">
            <mc:AlternateContent xmlns:mc="http://schemas.openxmlformats.org/markup-compatibility/2006">
              <mc:Choice xmlns:v="urn:schemas-microsoft-com:vml" Requires="v">
                <p:oleObj spid="_x0000_s47989" name="Equation" r:id="rId3" imgW="2895480" imgH="228600" progId="Equation.DSMT4">
                  <p:embed/>
                </p:oleObj>
              </mc:Choice>
              <mc:Fallback>
                <p:oleObj name="Equation" r:id="rId3" imgW="2895480" imgH="228600" progId="Equation.DSMT4">
                  <p:embed/>
                  <p:pic>
                    <p:nvPicPr>
                      <p:cNvPr id="0" name="Object 3"/>
                      <p:cNvPicPr>
                        <a:picLocks noChangeAspect="1" noChangeArrowheads="1"/>
                      </p:cNvPicPr>
                      <p:nvPr/>
                    </p:nvPicPr>
                    <p:blipFill>
                      <a:blip r:embed="rId4">
                        <a:lum bright="-32000"/>
                        <a:extLst>
                          <a:ext uri="{28A0092B-C50C-407E-A947-70E740481C1C}">
                            <a14:useLocalDpi xmlns:a14="http://schemas.microsoft.com/office/drawing/2010/main" val="0"/>
                          </a:ext>
                        </a:extLst>
                      </a:blip>
                      <a:srcRect/>
                      <a:stretch>
                        <a:fillRect/>
                      </a:stretch>
                    </p:blipFill>
                    <p:spPr bwMode="auto">
                      <a:xfrm>
                        <a:off x="1044575" y="1252538"/>
                        <a:ext cx="6623050" cy="587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7138" name="Group 34"/>
          <p:cNvGrpSpPr>
            <a:grpSpLocks/>
          </p:cNvGrpSpPr>
          <p:nvPr/>
        </p:nvGrpSpPr>
        <p:grpSpPr bwMode="auto">
          <a:xfrm>
            <a:off x="900113" y="2349500"/>
            <a:ext cx="5040312" cy="1538288"/>
            <a:chOff x="975" y="1480"/>
            <a:chExt cx="3175" cy="969"/>
          </a:xfrm>
        </p:grpSpPr>
        <p:graphicFrame>
          <p:nvGraphicFramePr>
            <p:cNvPr id="47109" name="Object 5"/>
            <p:cNvGraphicFramePr>
              <a:graphicFrameLocks noChangeAspect="1"/>
            </p:cNvGraphicFramePr>
            <p:nvPr/>
          </p:nvGraphicFramePr>
          <p:xfrm>
            <a:off x="975" y="1545"/>
            <a:ext cx="499" cy="279"/>
          </p:xfrm>
          <a:graphic>
            <a:graphicData uri="http://schemas.openxmlformats.org/presentationml/2006/ole">
              <mc:AlternateContent xmlns:mc="http://schemas.openxmlformats.org/markup-compatibility/2006">
                <mc:Choice xmlns:v="urn:schemas-microsoft-com:vml" Requires="v">
                  <p:oleObj spid="_x0000_s47990" name="公式" r:id="rId5" imgW="317160" imgH="203040" progId="Equation.3">
                    <p:embed/>
                  </p:oleObj>
                </mc:Choice>
                <mc:Fallback>
                  <p:oleObj name="公式" r:id="rId5" imgW="317160" imgH="203040" progId="Equation.3">
                    <p:embed/>
                    <p:pic>
                      <p:nvPicPr>
                        <p:cNvPr id="0" name="Object 5"/>
                        <p:cNvPicPr>
                          <a:picLocks noChangeAspect="1" noChangeArrowheads="1"/>
                        </p:cNvPicPr>
                        <p:nvPr/>
                      </p:nvPicPr>
                      <p:blipFill>
                        <a:blip r:embed="rId6">
                          <a:lum bright="-32000"/>
                          <a:extLst>
                            <a:ext uri="{28A0092B-C50C-407E-A947-70E740481C1C}">
                              <a14:useLocalDpi xmlns:a14="http://schemas.microsoft.com/office/drawing/2010/main" val="0"/>
                            </a:ext>
                          </a:extLst>
                        </a:blip>
                        <a:srcRect/>
                        <a:stretch>
                          <a:fillRect/>
                        </a:stretch>
                      </p:blipFill>
                      <p:spPr bwMode="auto">
                        <a:xfrm>
                          <a:off x="975" y="1545"/>
                          <a:ext cx="499" cy="2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7110" name="Object 6"/>
            <p:cNvGraphicFramePr>
              <a:graphicFrameLocks noChangeAspect="1"/>
            </p:cNvGraphicFramePr>
            <p:nvPr/>
          </p:nvGraphicFramePr>
          <p:xfrm>
            <a:off x="2155" y="1480"/>
            <a:ext cx="455" cy="334"/>
          </p:xfrm>
          <a:graphic>
            <a:graphicData uri="http://schemas.openxmlformats.org/presentationml/2006/ole">
              <mc:AlternateContent xmlns:mc="http://schemas.openxmlformats.org/markup-compatibility/2006">
                <mc:Choice xmlns:v="urn:schemas-microsoft-com:vml" Requires="v">
                  <p:oleObj spid="_x0000_s47991" name="公式" r:id="rId7" imgW="368280" imgH="241200" progId="Equation.3">
                    <p:embed/>
                  </p:oleObj>
                </mc:Choice>
                <mc:Fallback>
                  <p:oleObj name="公式" r:id="rId7" imgW="368280" imgH="241200" progId="Equation.3">
                    <p:embed/>
                    <p:pic>
                      <p:nvPicPr>
                        <p:cNvPr id="0" name="Object 6"/>
                        <p:cNvPicPr>
                          <a:picLocks noChangeAspect="1" noChangeArrowheads="1"/>
                        </p:cNvPicPr>
                        <p:nvPr/>
                      </p:nvPicPr>
                      <p:blipFill>
                        <a:blip r:embed="rId8">
                          <a:lum bright="-32000"/>
                          <a:extLst>
                            <a:ext uri="{28A0092B-C50C-407E-A947-70E740481C1C}">
                              <a14:useLocalDpi xmlns:a14="http://schemas.microsoft.com/office/drawing/2010/main" val="0"/>
                            </a:ext>
                          </a:extLst>
                        </a:blip>
                        <a:srcRect/>
                        <a:stretch>
                          <a:fillRect/>
                        </a:stretch>
                      </p:blipFill>
                      <p:spPr bwMode="auto">
                        <a:xfrm>
                          <a:off x="2155" y="1480"/>
                          <a:ext cx="455" cy="3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7111" name="Object 7"/>
            <p:cNvGraphicFramePr>
              <a:graphicFrameLocks noChangeAspect="1"/>
            </p:cNvGraphicFramePr>
            <p:nvPr/>
          </p:nvGraphicFramePr>
          <p:xfrm>
            <a:off x="3652" y="1545"/>
            <a:ext cx="498" cy="279"/>
          </p:xfrm>
          <a:graphic>
            <a:graphicData uri="http://schemas.openxmlformats.org/presentationml/2006/ole">
              <mc:AlternateContent xmlns:mc="http://schemas.openxmlformats.org/markup-compatibility/2006">
                <mc:Choice xmlns:v="urn:schemas-microsoft-com:vml" Requires="v">
                  <p:oleObj spid="_x0000_s47992" name="公式" r:id="rId9" imgW="317160" imgH="203040" progId="Equation.3">
                    <p:embed/>
                  </p:oleObj>
                </mc:Choice>
                <mc:Fallback>
                  <p:oleObj name="公式" r:id="rId9" imgW="317160" imgH="203040" progId="Equation.3">
                    <p:embed/>
                    <p:pic>
                      <p:nvPicPr>
                        <p:cNvPr id="0" name="Object 7"/>
                        <p:cNvPicPr>
                          <a:picLocks noChangeAspect="1" noChangeArrowheads="1"/>
                        </p:cNvPicPr>
                        <p:nvPr/>
                      </p:nvPicPr>
                      <p:blipFill>
                        <a:blip r:embed="rId10">
                          <a:lum bright="-32000"/>
                          <a:extLst>
                            <a:ext uri="{28A0092B-C50C-407E-A947-70E740481C1C}">
                              <a14:useLocalDpi xmlns:a14="http://schemas.microsoft.com/office/drawing/2010/main" val="0"/>
                            </a:ext>
                          </a:extLst>
                        </a:blip>
                        <a:srcRect/>
                        <a:stretch>
                          <a:fillRect/>
                        </a:stretch>
                      </p:blipFill>
                      <p:spPr bwMode="auto">
                        <a:xfrm>
                          <a:off x="3652" y="1545"/>
                          <a:ext cx="498" cy="2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7112" name="Rectangle 8"/>
            <p:cNvSpPr>
              <a:spLocks noChangeArrowheads="1"/>
            </p:cNvSpPr>
            <p:nvPr/>
          </p:nvSpPr>
          <p:spPr bwMode="auto">
            <a:xfrm>
              <a:off x="2019" y="1480"/>
              <a:ext cx="726" cy="31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aphicFrame>
          <p:nvGraphicFramePr>
            <p:cNvPr id="47113" name="Object 9"/>
            <p:cNvGraphicFramePr>
              <a:graphicFrameLocks noChangeAspect="1"/>
            </p:cNvGraphicFramePr>
            <p:nvPr/>
          </p:nvGraphicFramePr>
          <p:xfrm>
            <a:off x="2140" y="2115"/>
            <a:ext cx="486" cy="334"/>
          </p:xfrm>
          <a:graphic>
            <a:graphicData uri="http://schemas.openxmlformats.org/presentationml/2006/ole">
              <mc:AlternateContent xmlns:mc="http://schemas.openxmlformats.org/markup-compatibility/2006">
                <mc:Choice xmlns:v="urn:schemas-microsoft-com:vml" Requires="v">
                  <p:oleObj spid="_x0000_s47993" name="公式" r:id="rId11" imgW="393480" imgH="241200" progId="Equation.3">
                    <p:embed/>
                  </p:oleObj>
                </mc:Choice>
                <mc:Fallback>
                  <p:oleObj name="公式" r:id="rId11" imgW="393480" imgH="241200" progId="Equation.3">
                    <p:embed/>
                    <p:pic>
                      <p:nvPicPr>
                        <p:cNvPr id="0" name="Object 9"/>
                        <p:cNvPicPr>
                          <a:picLocks noChangeAspect="1" noChangeArrowheads="1"/>
                        </p:cNvPicPr>
                        <p:nvPr/>
                      </p:nvPicPr>
                      <p:blipFill>
                        <a:blip r:embed="rId12">
                          <a:lum bright="-32000"/>
                          <a:extLst>
                            <a:ext uri="{28A0092B-C50C-407E-A947-70E740481C1C}">
                              <a14:useLocalDpi xmlns:a14="http://schemas.microsoft.com/office/drawing/2010/main" val="0"/>
                            </a:ext>
                          </a:extLst>
                        </a:blip>
                        <a:srcRect/>
                        <a:stretch>
                          <a:fillRect/>
                        </a:stretch>
                      </p:blipFill>
                      <p:spPr bwMode="auto">
                        <a:xfrm>
                          <a:off x="2140" y="2115"/>
                          <a:ext cx="486" cy="3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7114" name="Rectangle 10"/>
            <p:cNvSpPr>
              <a:spLocks noChangeArrowheads="1"/>
            </p:cNvSpPr>
            <p:nvPr/>
          </p:nvSpPr>
          <p:spPr bwMode="auto">
            <a:xfrm>
              <a:off x="2019" y="2115"/>
              <a:ext cx="726" cy="31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15" name="Line 11"/>
            <p:cNvSpPr>
              <a:spLocks noChangeShapeType="1"/>
            </p:cNvSpPr>
            <p:nvPr/>
          </p:nvSpPr>
          <p:spPr bwMode="auto">
            <a:xfrm>
              <a:off x="1701" y="1616"/>
              <a:ext cx="318"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16" name="Line 12"/>
            <p:cNvSpPr>
              <a:spLocks noChangeShapeType="1"/>
            </p:cNvSpPr>
            <p:nvPr/>
          </p:nvSpPr>
          <p:spPr bwMode="auto">
            <a:xfrm>
              <a:off x="1701" y="2251"/>
              <a:ext cx="318"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17" name="Line 13"/>
            <p:cNvSpPr>
              <a:spLocks noChangeShapeType="1"/>
            </p:cNvSpPr>
            <p:nvPr/>
          </p:nvSpPr>
          <p:spPr bwMode="auto">
            <a:xfrm>
              <a:off x="1701" y="1616"/>
              <a:ext cx="0" cy="63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18" name="Line 14"/>
            <p:cNvSpPr>
              <a:spLocks noChangeShapeType="1"/>
            </p:cNvSpPr>
            <p:nvPr/>
          </p:nvSpPr>
          <p:spPr bwMode="auto">
            <a:xfrm>
              <a:off x="1157" y="1933"/>
              <a:ext cx="54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19" name="Line 15"/>
            <p:cNvSpPr>
              <a:spLocks noChangeShapeType="1"/>
            </p:cNvSpPr>
            <p:nvPr/>
          </p:nvSpPr>
          <p:spPr bwMode="auto">
            <a:xfrm>
              <a:off x="2744" y="1616"/>
              <a:ext cx="40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20" name="Line 16"/>
            <p:cNvSpPr>
              <a:spLocks noChangeShapeType="1"/>
            </p:cNvSpPr>
            <p:nvPr/>
          </p:nvSpPr>
          <p:spPr bwMode="auto">
            <a:xfrm>
              <a:off x="2744" y="2251"/>
              <a:ext cx="40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21" name="Oval 17"/>
            <p:cNvSpPr>
              <a:spLocks noChangeArrowheads="1"/>
            </p:cNvSpPr>
            <p:nvPr/>
          </p:nvSpPr>
          <p:spPr bwMode="auto">
            <a:xfrm>
              <a:off x="3047" y="1797"/>
              <a:ext cx="227" cy="227"/>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pSp>
          <p:nvGrpSpPr>
            <p:cNvPr id="47122" name="Group 18"/>
            <p:cNvGrpSpPr>
              <a:grpSpLocks/>
            </p:cNvGrpSpPr>
            <p:nvPr/>
          </p:nvGrpSpPr>
          <p:grpSpPr bwMode="auto">
            <a:xfrm>
              <a:off x="3062" y="1818"/>
              <a:ext cx="182" cy="182"/>
              <a:chOff x="3560" y="1797"/>
              <a:chExt cx="182" cy="182"/>
            </a:xfrm>
          </p:grpSpPr>
          <p:sp>
            <p:nvSpPr>
              <p:cNvPr id="47123" name="Line 19"/>
              <p:cNvSpPr>
                <a:spLocks noChangeShapeType="1"/>
              </p:cNvSpPr>
              <p:nvPr/>
            </p:nvSpPr>
            <p:spPr bwMode="auto">
              <a:xfrm>
                <a:off x="3560" y="1888"/>
                <a:ext cx="18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24" name="Line 20"/>
              <p:cNvSpPr>
                <a:spLocks noChangeShapeType="1"/>
              </p:cNvSpPr>
              <p:nvPr/>
            </p:nvSpPr>
            <p:spPr bwMode="auto">
              <a:xfrm>
                <a:off x="3651" y="1797"/>
                <a:ext cx="0" cy="1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pSp>
        <p:sp>
          <p:nvSpPr>
            <p:cNvPr id="47125" name="Line 21"/>
            <p:cNvSpPr>
              <a:spLocks noChangeShapeType="1"/>
            </p:cNvSpPr>
            <p:nvPr/>
          </p:nvSpPr>
          <p:spPr bwMode="auto">
            <a:xfrm>
              <a:off x="3153" y="1616"/>
              <a:ext cx="0" cy="18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26" name="Line 22"/>
            <p:cNvSpPr>
              <a:spLocks noChangeShapeType="1"/>
            </p:cNvSpPr>
            <p:nvPr/>
          </p:nvSpPr>
          <p:spPr bwMode="auto">
            <a:xfrm>
              <a:off x="3153" y="2024"/>
              <a:ext cx="0" cy="22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27" name="Line 23"/>
            <p:cNvSpPr>
              <a:spLocks noChangeShapeType="1"/>
            </p:cNvSpPr>
            <p:nvPr/>
          </p:nvSpPr>
          <p:spPr bwMode="auto">
            <a:xfrm>
              <a:off x="3282" y="1915"/>
              <a:ext cx="409"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28" name="Oval 24"/>
            <p:cNvSpPr>
              <a:spLocks noChangeArrowheads="1"/>
            </p:cNvSpPr>
            <p:nvPr/>
          </p:nvSpPr>
          <p:spPr bwMode="auto">
            <a:xfrm>
              <a:off x="1677" y="1909"/>
              <a:ext cx="46" cy="46"/>
            </a:xfrm>
            <a:prstGeom prst="ellipse">
              <a:avLst/>
            </a:prstGeom>
            <a:solidFill>
              <a:schemeClr val="bg2"/>
            </a:solidFill>
            <a:ln w="28575">
              <a:solidFill>
                <a:schemeClr val="tx1"/>
              </a:solidFill>
              <a:round/>
              <a:headEnd/>
              <a:tailEnd/>
            </a:ln>
            <a:effectLst/>
            <a:extLs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29" name="Oval 25"/>
            <p:cNvSpPr>
              <a:spLocks noChangeArrowheads="1"/>
            </p:cNvSpPr>
            <p:nvPr/>
          </p:nvSpPr>
          <p:spPr bwMode="auto">
            <a:xfrm>
              <a:off x="1114" y="1911"/>
              <a:ext cx="45" cy="46"/>
            </a:xfrm>
            <a:prstGeom prst="ellipse">
              <a:avLst/>
            </a:prstGeom>
            <a:noFill/>
            <a:ln w="19050">
              <a:solidFill>
                <a:srgbClr val="EAEAEA"/>
              </a:solidFill>
              <a:round/>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30" name="Oval 26"/>
            <p:cNvSpPr>
              <a:spLocks noChangeArrowheads="1"/>
            </p:cNvSpPr>
            <p:nvPr/>
          </p:nvSpPr>
          <p:spPr bwMode="auto">
            <a:xfrm>
              <a:off x="3682" y="1892"/>
              <a:ext cx="45" cy="46"/>
            </a:xfrm>
            <a:prstGeom prst="ellipse">
              <a:avLst/>
            </a:prstGeom>
            <a:noFill/>
            <a:ln w="19050">
              <a:solidFill>
                <a:srgbClr val="EAEAEA"/>
              </a:solidFill>
              <a:round/>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pSp>
      <p:grpSp>
        <p:nvGrpSpPr>
          <p:cNvPr id="47139" name="Group 35"/>
          <p:cNvGrpSpPr>
            <a:grpSpLocks/>
          </p:cNvGrpSpPr>
          <p:nvPr/>
        </p:nvGrpSpPr>
        <p:grpSpPr bwMode="auto">
          <a:xfrm>
            <a:off x="971550" y="4292600"/>
            <a:ext cx="5253038" cy="858838"/>
            <a:chOff x="975" y="2906"/>
            <a:chExt cx="3309" cy="541"/>
          </a:xfrm>
        </p:grpSpPr>
        <p:sp>
          <p:nvSpPr>
            <p:cNvPr id="47132" name="Rectangle 28"/>
            <p:cNvSpPr>
              <a:spLocks noChangeArrowheads="1"/>
            </p:cNvSpPr>
            <p:nvPr/>
          </p:nvSpPr>
          <p:spPr bwMode="auto">
            <a:xfrm>
              <a:off x="1655" y="3112"/>
              <a:ext cx="1678" cy="31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33" name="Line 29"/>
            <p:cNvSpPr>
              <a:spLocks noChangeShapeType="1"/>
            </p:cNvSpPr>
            <p:nvPr/>
          </p:nvSpPr>
          <p:spPr bwMode="auto">
            <a:xfrm>
              <a:off x="1065" y="3249"/>
              <a:ext cx="59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7134" name="Line 30"/>
            <p:cNvSpPr>
              <a:spLocks noChangeShapeType="1"/>
            </p:cNvSpPr>
            <p:nvPr/>
          </p:nvSpPr>
          <p:spPr bwMode="auto">
            <a:xfrm>
              <a:off x="3333" y="3249"/>
              <a:ext cx="408"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aphicFrame>
          <p:nvGraphicFramePr>
            <p:cNvPr id="47135" name="Object 31"/>
            <p:cNvGraphicFramePr>
              <a:graphicFrameLocks noChangeAspect="1"/>
            </p:cNvGraphicFramePr>
            <p:nvPr/>
          </p:nvGraphicFramePr>
          <p:xfrm>
            <a:off x="975" y="2906"/>
            <a:ext cx="499" cy="279"/>
          </p:xfrm>
          <a:graphic>
            <a:graphicData uri="http://schemas.openxmlformats.org/presentationml/2006/ole">
              <mc:AlternateContent xmlns:mc="http://schemas.openxmlformats.org/markup-compatibility/2006">
                <mc:Choice xmlns:v="urn:schemas-microsoft-com:vml" Requires="v">
                  <p:oleObj spid="_x0000_s47994" name="公式" r:id="rId13" imgW="317160" imgH="203040" progId="Equation.3">
                    <p:embed/>
                  </p:oleObj>
                </mc:Choice>
                <mc:Fallback>
                  <p:oleObj name="公式" r:id="rId13" imgW="317160" imgH="203040" progId="Equation.3">
                    <p:embed/>
                    <p:pic>
                      <p:nvPicPr>
                        <p:cNvPr id="0" name="Object 31"/>
                        <p:cNvPicPr>
                          <a:picLocks noChangeAspect="1" noChangeArrowheads="1"/>
                        </p:cNvPicPr>
                        <p:nvPr/>
                      </p:nvPicPr>
                      <p:blipFill>
                        <a:blip r:embed="rId6">
                          <a:lum bright="-32000"/>
                          <a:extLst>
                            <a:ext uri="{28A0092B-C50C-407E-A947-70E740481C1C}">
                              <a14:useLocalDpi xmlns:a14="http://schemas.microsoft.com/office/drawing/2010/main" val="0"/>
                            </a:ext>
                          </a:extLst>
                        </a:blip>
                        <a:srcRect/>
                        <a:stretch>
                          <a:fillRect/>
                        </a:stretch>
                      </p:blipFill>
                      <p:spPr bwMode="auto">
                        <a:xfrm>
                          <a:off x="975" y="2906"/>
                          <a:ext cx="499" cy="2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7136" name="Object 32"/>
            <p:cNvGraphicFramePr>
              <a:graphicFrameLocks noChangeAspect="1"/>
            </p:cNvGraphicFramePr>
            <p:nvPr/>
          </p:nvGraphicFramePr>
          <p:xfrm>
            <a:off x="2002" y="3113"/>
            <a:ext cx="1051" cy="334"/>
          </p:xfrm>
          <a:graphic>
            <a:graphicData uri="http://schemas.openxmlformats.org/presentationml/2006/ole">
              <mc:AlternateContent xmlns:mc="http://schemas.openxmlformats.org/markup-compatibility/2006">
                <mc:Choice xmlns:v="urn:schemas-microsoft-com:vml" Requires="v">
                  <p:oleObj spid="_x0000_s47995" name="公式" r:id="rId14" imgW="850680" imgH="241200" progId="Equation.3">
                    <p:embed/>
                  </p:oleObj>
                </mc:Choice>
                <mc:Fallback>
                  <p:oleObj name="公式" r:id="rId14" imgW="850680" imgH="241200" progId="Equation.3">
                    <p:embed/>
                    <p:pic>
                      <p:nvPicPr>
                        <p:cNvPr id="0" name="Object 32"/>
                        <p:cNvPicPr>
                          <a:picLocks noChangeAspect="1" noChangeArrowheads="1"/>
                        </p:cNvPicPr>
                        <p:nvPr/>
                      </p:nvPicPr>
                      <p:blipFill>
                        <a:blip r:embed="rId15">
                          <a:lum bright="-32000"/>
                          <a:extLst>
                            <a:ext uri="{28A0092B-C50C-407E-A947-70E740481C1C}">
                              <a14:useLocalDpi xmlns:a14="http://schemas.microsoft.com/office/drawing/2010/main" val="0"/>
                            </a:ext>
                          </a:extLst>
                        </a:blip>
                        <a:srcRect/>
                        <a:stretch>
                          <a:fillRect/>
                        </a:stretch>
                      </p:blipFill>
                      <p:spPr bwMode="auto">
                        <a:xfrm>
                          <a:off x="2002" y="3113"/>
                          <a:ext cx="1051" cy="3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7137" name="Object 33"/>
            <p:cNvGraphicFramePr>
              <a:graphicFrameLocks noChangeAspect="1"/>
            </p:cNvGraphicFramePr>
            <p:nvPr/>
          </p:nvGraphicFramePr>
          <p:xfrm>
            <a:off x="3786" y="2906"/>
            <a:ext cx="498" cy="279"/>
          </p:xfrm>
          <a:graphic>
            <a:graphicData uri="http://schemas.openxmlformats.org/presentationml/2006/ole">
              <mc:AlternateContent xmlns:mc="http://schemas.openxmlformats.org/markup-compatibility/2006">
                <mc:Choice xmlns:v="urn:schemas-microsoft-com:vml" Requires="v">
                  <p:oleObj spid="_x0000_s47996" name="公式" r:id="rId16" imgW="317160" imgH="203040" progId="Equation.3">
                    <p:embed/>
                  </p:oleObj>
                </mc:Choice>
                <mc:Fallback>
                  <p:oleObj name="公式" r:id="rId16" imgW="317160" imgH="203040" progId="Equation.3">
                    <p:embed/>
                    <p:pic>
                      <p:nvPicPr>
                        <p:cNvPr id="0" name="Object 33"/>
                        <p:cNvPicPr>
                          <a:picLocks noChangeAspect="1" noChangeArrowheads="1"/>
                        </p:cNvPicPr>
                        <p:nvPr/>
                      </p:nvPicPr>
                      <p:blipFill>
                        <a:blip r:embed="rId10">
                          <a:lum bright="-32000"/>
                          <a:extLst>
                            <a:ext uri="{28A0092B-C50C-407E-A947-70E740481C1C}">
                              <a14:useLocalDpi xmlns:a14="http://schemas.microsoft.com/office/drawing/2010/main" val="0"/>
                            </a:ext>
                          </a:extLst>
                        </a:blip>
                        <a:srcRect/>
                        <a:stretch>
                          <a:fillRect/>
                        </a:stretch>
                      </p:blipFill>
                      <p:spPr bwMode="auto">
                        <a:xfrm>
                          <a:off x="3786" y="2906"/>
                          <a:ext cx="498" cy="2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7140" name="Text Box 36"/>
          <p:cNvSpPr txBox="1">
            <a:spLocks noChangeArrowheads="1"/>
          </p:cNvSpPr>
          <p:nvPr/>
        </p:nvSpPr>
        <p:spPr bwMode="auto">
          <a:xfrm>
            <a:off x="6588125" y="3429000"/>
            <a:ext cx="213360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dirty="0" smtClean="0">
                <a:latin typeface="Times New Roman" pitchFamily="18" charset="0"/>
              </a:rPr>
              <a:t>两者相等</a:t>
            </a:r>
            <a:endParaRPr kumimoji="1" lang="zh-CN" altLang="en-US" sz="3200" b="1" dirty="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7106">
                                            <p:txEl>
                                              <p:pRg st="0" end="0"/>
                                            </p:txEl>
                                          </p:spTgt>
                                        </p:tgtEl>
                                        <p:attrNameLst>
                                          <p:attrName>style.visibility</p:attrName>
                                        </p:attrNameLst>
                                      </p:cBhvr>
                                      <p:to>
                                        <p:strVal val="visible"/>
                                      </p:to>
                                    </p:set>
                                    <p:anim calcmode="lin" valueType="num">
                                      <p:cBhvr additive="base">
                                        <p:cTn id="7" dur="500" fill="hold"/>
                                        <p:tgtEl>
                                          <p:spTgt spid="4710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710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7107"/>
                                        </p:tgtEl>
                                        <p:attrNameLst>
                                          <p:attrName>style.visibility</p:attrName>
                                        </p:attrNameLst>
                                      </p:cBhvr>
                                      <p:to>
                                        <p:strVal val="visible"/>
                                      </p:to>
                                    </p:set>
                                    <p:anim calcmode="lin" valueType="num">
                                      <p:cBhvr additive="base">
                                        <p:cTn id="13" dur="500" fill="hold"/>
                                        <p:tgtEl>
                                          <p:spTgt spid="47107"/>
                                        </p:tgtEl>
                                        <p:attrNameLst>
                                          <p:attrName>ppt_x</p:attrName>
                                        </p:attrNameLst>
                                      </p:cBhvr>
                                      <p:tavLst>
                                        <p:tav tm="0">
                                          <p:val>
                                            <p:strVal val="#ppt_x"/>
                                          </p:val>
                                        </p:tav>
                                        <p:tav tm="100000">
                                          <p:val>
                                            <p:strVal val="#ppt_x"/>
                                          </p:val>
                                        </p:tav>
                                      </p:tavLst>
                                    </p:anim>
                                    <p:anim calcmode="lin" valueType="num">
                                      <p:cBhvr additive="base">
                                        <p:cTn id="14" dur="500" fill="hold"/>
                                        <p:tgtEl>
                                          <p:spTgt spid="4710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7138"/>
                                        </p:tgtEl>
                                        <p:attrNameLst>
                                          <p:attrName>style.visibility</p:attrName>
                                        </p:attrNameLst>
                                      </p:cBhvr>
                                      <p:to>
                                        <p:strVal val="visible"/>
                                      </p:to>
                                    </p:set>
                                    <p:anim calcmode="lin" valueType="num">
                                      <p:cBhvr additive="base">
                                        <p:cTn id="19" dur="500" fill="hold"/>
                                        <p:tgtEl>
                                          <p:spTgt spid="47138"/>
                                        </p:tgtEl>
                                        <p:attrNameLst>
                                          <p:attrName>ppt_x</p:attrName>
                                        </p:attrNameLst>
                                      </p:cBhvr>
                                      <p:tavLst>
                                        <p:tav tm="0">
                                          <p:val>
                                            <p:strVal val="#ppt_x"/>
                                          </p:val>
                                        </p:tav>
                                        <p:tav tm="100000">
                                          <p:val>
                                            <p:strVal val="#ppt_x"/>
                                          </p:val>
                                        </p:tav>
                                      </p:tavLst>
                                    </p:anim>
                                    <p:anim calcmode="lin" valueType="num">
                                      <p:cBhvr additive="base">
                                        <p:cTn id="20" dur="500" fill="hold"/>
                                        <p:tgtEl>
                                          <p:spTgt spid="47138"/>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47139"/>
                                        </p:tgtEl>
                                        <p:attrNameLst>
                                          <p:attrName>style.visibility</p:attrName>
                                        </p:attrNameLst>
                                      </p:cBhvr>
                                      <p:to>
                                        <p:strVal val="visible"/>
                                      </p:to>
                                    </p:set>
                                    <p:anim calcmode="lin" valueType="num">
                                      <p:cBhvr additive="base">
                                        <p:cTn id="25" dur="500" fill="hold"/>
                                        <p:tgtEl>
                                          <p:spTgt spid="47139"/>
                                        </p:tgtEl>
                                        <p:attrNameLst>
                                          <p:attrName>ppt_x</p:attrName>
                                        </p:attrNameLst>
                                      </p:cBhvr>
                                      <p:tavLst>
                                        <p:tav tm="0">
                                          <p:val>
                                            <p:strVal val="#ppt_x"/>
                                          </p:val>
                                        </p:tav>
                                        <p:tav tm="100000">
                                          <p:val>
                                            <p:strVal val="#ppt_x"/>
                                          </p:val>
                                        </p:tav>
                                      </p:tavLst>
                                    </p:anim>
                                    <p:anim calcmode="lin" valueType="num">
                                      <p:cBhvr additive="base">
                                        <p:cTn id="26" dur="500" fill="hold"/>
                                        <p:tgtEl>
                                          <p:spTgt spid="47139"/>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47140">
                                            <p:txEl>
                                              <p:pRg st="0" end="0"/>
                                            </p:txEl>
                                          </p:spTgt>
                                        </p:tgtEl>
                                        <p:attrNameLst>
                                          <p:attrName>style.visibility</p:attrName>
                                        </p:attrNameLst>
                                      </p:cBhvr>
                                      <p:to>
                                        <p:strVal val="visible"/>
                                      </p:to>
                                    </p:set>
                                    <p:anim calcmode="lin" valueType="num">
                                      <p:cBhvr additive="base">
                                        <p:cTn id="31" dur="500" fill="hold"/>
                                        <p:tgtEl>
                                          <p:spTgt spid="47140">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714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灯片编号占位符 3"/>
          <p:cNvSpPr>
            <a:spLocks noGrp="1"/>
          </p:cNvSpPr>
          <p:nvPr>
            <p:ph type="sldNum" sz="quarter" idx="12"/>
          </p:nvPr>
        </p:nvSpPr>
        <p:spPr/>
        <p:txBody>
          <a:bodyPr/>
          <a:lstStyle/>
          <a:p>
            <a:fld id="{F114EC28-A3B4-41C3-91CC-4859A87D5096}" type="slidenum">
              <a:rPr lang="en-US" altLang="zh-CN"/>
              <a:pPr/>
              <a:t>135</a:t>
            </a:fld>
            <a:endParaRPr lang="en-US" altLang="zh-CN"/>
          </a:p>
        </p:txBody>
      </p:sp>
      <p:graphicFrame>
        <p:nvGraphicFramePr>
          <p:cNvPr id="144391" name="Object 7"/>
          <p:cNvGraphicFramePr>
            <a:graphicFrameLocks noChangeAspect="1"/>
          </p:cNvGraphicFramePr>
          <p:nvPr/>
        </p:nvGraphicFramePr>
        <p:xfrm>
          <a:off x="1835150" y="1628775"/>
          <a:ext cx="3313113" cy="542925"/>
        </p:xfrm>
        <a:graphic>
          <a:graphicData uri="http://schemas.openxmlformats.org/presentationml/2006/ole">
            <mc:AlternateContent xmlns:mc="http://schemas.openxmlformats.org/markup-compatibility/2006">
              <mc:Choice xmlns:v="urn:schemas-microsoft-com:vml" Requires="v">
                <p:oleObj spid="_x0000_s145359" name="Equation" r:id="rId3" imgW="1396800" imgH="228600" progId="Equation.DSMT4">
                  <p:embed/>
                </p:oleObj>
              </mc:Choice>
              <mc:Fallback>
                <p:oleObj name="Equation" r:id="rId3" imgW="1396800" imgH="228600" progId="Equation.DSMT4">
                  <p:embed/>
                  <p:pic>
                    <p:nvPicPr>
                      <p:cNvPr id="0" name="Object 7"/>
                      <p:cNvPicPr>
                        <a:picLocks noChangeAspect="1" noChangeArrowheads="1"/>
                      </p:cNvPicPr>
                      <p:nvPr/>
                    </p:nvPicPr>
                    <p:blipFill>
                      <a:blip r:embed="rId4">
                        <a:lum bright="-62000"/>
                        <a:extLst>
                          <a:ext uri="{28A0092B-C50C-407E-A947-70E740481C1C}">
                            <a14:useLocalDpi xmlns:a14="http://schemas.microsoft.com/office/drawing/2010/main" val="0"/>
                          </a:ext>
                        </a:extLst>
                      </a:blip>
                      <a:srcRect/>
                      <a:stretch>
                        <a:fillRect/>
                      </a:stretch>
                    </p:blipFill>
                    <p:spPr bwMode="auto">
                      <a:xfrm>
                        <a:off x="1835150" y="1628775"/>
                        <a:ext cx="3313113" cy="5429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144392" name="Rectangle 8"/>
          <p:cNvSpPr>
            <a:spLocks noChangeArrowheads="1"/>
          </p:cNvSpPr>
          <p:nvPr/>
        </p:nvSpPr>
        <p:spPr bwMode="auto">
          <a:xfrm>
            <a:off x="1042988" y="2852738"/>
            <a:ext cx="4929187"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系统的输入为  </a:t>
            </a:r>
          </a:p>
        </p:txBody>
      </p:sp>
      <p:graphicFrame>
        <p:nvGraphicFramePr>
          <p:cNvPr id="144397" name="Object 13"/>
          <p:cNvGraphicFramePr>
            <a:graphicFrameLocks noChangeAspect="1"/>
          </p:cNvGraphicFramePr>
          <p:nvPr/>
        </p:nvGraphicFramePr>
        <p:xfrm>
          <a:off x="1835150" y="2205038"/>
          <a:ext cx="3584575" cy="603250"/>
        </p:xfrm>
        <a:graphic>
          <a:graphicData uri="http://schemas.openxmlformats.org/presentationml/2006/ole">
            <mc:AlternateContent xmlns:mc="http://schemas.openxmlformats.org/markup-compatibility/2006">
              <mc:Choice xmlns:v="urn:schemas-microsoft-com:vml" Requires="v">
                <p:oleObj spid="_x0000_s145360" name="Equation" r:id="rId5" imgW="1511280" imgH="253800" progId="Equation.DSMT4">
                  <p:embed/>
                </p:oleObj>
              </mc:Choice>
              <mc:Fallback>
                <p:oleObj name="Equation" r:id="rId5" imgW="1511280" imgH="253800" progId="Equation.DSMT4">
                  <p:embed/>
                  <p:pic>
                    <p:nvPicPr>
                      <p:cNvPr id="0" name="Object 13"/>
                      <p:cNvPicPr>
                        <a:picLocks noChangeAspect="1" noChangeArrowheads="1"/>
                      </p:cNvPicPr>
                      <p:nvPr/>
                    </p:nvPicPr>
                    <p:blipFill>
                      <a:blip r:embed="rId6">
                        <a:lum bright="-62000"/>
                        <a:extLst>
                          <a:ext uri="{28A0092B-C50C-407E-A947-70E740481C1C}">
                            <a14:useLocalDpi xmlns:a14="http://schemas.microsoft.com/office/drawing/2010/main" val="0"/>
                          </a:ext>
                        </a:extLst>
                      </a:blip>
                      <a:srcRect/>
                      <a:stretch>
                        <a:fillRect/>
                      </a:stretch>
                    </p:blipFill>
                    <p:spPr bwMode="auto">
                      <a:xfrm>
                        <a:off x="1835150" y="2205038"/>
                        <a:ext cx="3584575" cy="6032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44398" name="Object 14"/>
          <p:cNvGraphicFramePr>
            <a:graphicFrameLocks noChangeAspect="1"/>
          </p:cNvGraphicFramePr>
          <p:nvPr/>
        </p:nvGraphicFramePr>
        <p:xfrm>
          <a:off x="4140200" y="2984500"/>
          <a:ext cx="2016125" cy="566738"/>
        </p:xfrm>
        <a:graphic>
          <a:graphicData uri="http://schemas.openxmlformats.org/presentationml/2006/ole">
            <mc:AlternateContent xmlns:mc="http://schemas.openxmlformats.org/markup-compatibility/2006">
              <mc:Choice xmlns:v="urn:schemas-microsoft-com:vml" Requires="v">
                <p:oleObj spid="_x0000_s145361" name="Equation" r:id="rId7" imgW="723600" imgH="203040" progId="Equation.DSMT4">
                  <p:embed/>
                </p:oleObj>
              </mc:Choice>
              <mc:Fallback>
                <p:oleObj name="Equation" r:id="rId7" imgW="723600" imgH="203040" progId="Equation.DSMT4">
                  <p:embed/>
                  <p:pic>
                    <p:nvPicPr>
                      <p:cNvPr id="0" name="Object 14"/>
                      <p:cNvPicPr>
                        <a:picLocks noChangeAspect="1" noChangeArrowheads="1"/>
                      </p:cNvPicPr>
                      <p:nvPr/>
                    </p:nvPicPr>
                    <p:blipFill>
                      <a:blip r:embed="rId8">
                        <a:lum bright="-62000"/>
                        <a:extLst>
                          <a:ext uri="{28A0092B-C50C-407E-A947-70E740481C1C}">
                            <a14:useLocalDpi xmlns:a14="http://schemas.microsoft.com/office/drawing/2010/main" val="0"/>
                          </a:ext>
                        </a:extLst>
                      </a:blip>
                      <a:srcRect/>
                      <a:stretch>
                        <a:fillRect/>
                      </a:stretch>
                    </p:blipFill>
                    <p:spPr bwMode="auto">
                      <a:xfrm>
                        <a:off x="4140200" y="2984500"/>
                        <a:ext cx="2016125" cy="5667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pSp>
        <p:nvGrpSpPr>
          <p:cNvPr id="144401" name="Group 17"/>
          <p:cNvGrpSpPr>
            <a:grpSpLocks/>
          </p:cNvGrpSpPr>
          <p:nvPr/>
        </p:nvGrpSpPr>
        <p:grpSpPr bwMode="auto">
          <a:xfrm>
            <a:off x="1116013" y="3789363"/>
            <a:ext cx="4537075" cy="774700"/>
            <a:chOff x="703" y="2387"/>
            <a:chExt cx="2858" cy="488"/>
          </a:xfrm>
        </p:grpSpPr>
        <p:sp>
          <p:nvSpPr>
            <p:cNvPr id="144394" name="Rectangle 10"/>
            <p:cNvSpPr>
              <a:spLocks noChangeArrowheads="1"/>
            </p:cNvSpPr>
            <p:nvPr/>
          </p:nvSpPr>
          <p:spPr bwMode="auto">
            <a:xfrm>
              <a:off x="703" y="2387"/>
              <a:ext cx="2858" cy="4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求系统的输出  </a:t>
              </a:r>
            </a:p>
          </p:txBody>
        </p:sp>
        <p:graphicFrame>
          <p:nvGraphicFramePr>
            <p:cNvPr id="144400" name="Object 16"/>
            <p:cNvGraphicFramePr>
              <a:graphicFrameLocks noChangeAspect="1"/>
            </p:cNvGraphicFramePr>
            <p:nvPr/>
          </p:nvGraphicFramePr>
          <p:xfrm>
            <a:off x="2381" y="2478"/>
            <a:ext cx="557" cy="357"/>
          </p:xfrm>
          <a:graphic>
            <a:graphicData uri="http://schemas.openxmlformats.org/presentationml/2006/ole">
              <mc:AlternateContent xmlns:mc="http://schemas.openxmlformats.org/markup-compatibility/2006">
                <mc:Choice xmlns:v="urn:schemas-microsoft-com:vml" Requires="v">
                  <p:oleObj spid="_x0000_s145362" name="Equation" r:id="rId9" imgW="317160" imgH="203040" progId="Equation.DSMT4">
                    <p:embed/>
                  </p:oleObj>
                </mc:Choice>
                <mc:Fallback>
                  <p:oleObj name="Equation" r:id="rId9" imgW="317160" imgH="203040" progId="Equation.DSMT4">
                    <p:embed/>
                    <p:pic>
                      <p:nvPicPr>
                        <p:cNvPr id="0" name="Object 16"/>
                        <p:cNvPicPr>
                          <a:picLocks noChangeAspect="1" noChangeArrowheads="1"/>
                        </p:cNvPicPr>
                        <p:nvPr/>
                      </p:nvPicPr>
                      <p:blipFill>
                        <a:blip r:embed="rId10">
                          <a:lum bright="-62000"/>
                          <a:extLst>
                            <a:ext uri="{28A0092B-C50C-407E-A947-70E740481C1C}">
                              <a14:useLocalDpi xmlns:a14="http://schemas.microsoft.com/office/drawing/2010/main" val="0"/>
                            </a:ext>
                          </a:extLst>
                        </a:blip>
                        <a:srcRect/>
                        <a:stretch>
                          <a:fillRect/>
                        </a:stretch>
                      </p:blipFill>
                      <p:spPr bwMode="auto">
                        <a:xfrm>
                          <a:off x="2381" y="2478"/>
                          <a:ext cx="557" cy="35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pSp>
      <p:grpSp>
        <p:nvGrpSpPr>
          <p:cNvPr id="2" name="组合 1"/>
          <p:cNvGrpSpPr/>
          <p:nvPr/>
        </p:nvGrpSpPr>
        <p:grpSpPr>
          <a:xfrm>
            <a:off x="395288" y="333375"/>
            <a:ext cx="8748712" cy="5843588"/>
            <a:chOff x="395288" y="333375"/>
            <a:chExt cx="8748712" cy="5843588"/>
          </a:xfrm>
        </p:grpSpPr>
        <p:sp>
          <p:nvSpPr>
            <p:cNvPr id="144389" name="Text Box 5"/>
            <p:cNvSpPr txBox="1">
              <a:spLocks noChangeArrowheads="1"/>
            </p:cNvSpPr>
            <p:nvPr/>
          </p:nvSpPr>
          <p:spPr bwMode="auto">
            <a:xfrm>
              <a:off x="395288" y="333375"/>
              <a:ext cx="8748712" cy="1163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20000"/>
                </a:spcBef>
              </a:pPr>
              <a:r>
                <a:rPr kumimoji="1" lang="zh-CN" altLang="en-US" sz="3200" b="1">
                  <a:latin typeface="Times New Roman" pitchFamily="18" charset="0"/>
                </a:rPr>
                <a:t>例</a:t>
              </a:r>
              <a:r>
                <a:rPr kumimoji="1" lang="en-US" altLang="zh-CN" sz="3200" b="1">
                  <a:latin typeface="Times New Roman" pitchFamily="18" charset="0"/>
                </a:rPr>
                <a:t>1-15  </a:t>
              </a:r>
              <a:r>
                <a:rPr kumimoji="1" lang="zh-CN" altLang="en-US" sz="3200" b="1">
                  <a:latin typeface="Times New Roman" pitchFamily="18" charset="0"/>
                </a:rPr>
                <a:t>如图，两个线性移不变系统级联，其单</a:t>
              </a:r>
            </a:p>
            <a:p>
              <a:pPr>
                <a:spcBef>
                  <a:spcPct val="20000"/>
                </a:spcBef>
              </a:pPr>
              <a:r>
                <a:rPr kumimoji="1" lang="zh-CN" altLang="en-US" sz="3200" b="1">
                  <a:latin typeface="Times New Roman" pitchFamily="18" charset="0"/>
                </a:rPr>
                <a:t>　　　 位抽样响应分别为</a:t>
              </a:r>
            </a:p>
          </p:txBody>
        </p:sp>
        <p:grpSp>
          <p:nvGrpSpPr>
            <p:cNvPr id="144413" name="Group 29"/>
            <p:cNvGrpSpPr>
              <a:grpSpLocks/>
            </p:cNvGrpSpPr>
            <p:nvPr/>
          </p:nvGrpSpPr>
          <p:grpSpPr bwMode="auto">
            <a:xfrm>
              <a:off x="1619250" y="5013325"/>
              <a:ext cx="5688013" cy="1163638"/>
              <a:chOff x="1020" y="3158"/>
              <a:chExt cx="3583" cy="733"/>
            </a:xfrm>
          </p:grpSpPr>
          <p:sp>
            <p:nvSpPr>
              <p:cNvPr id="144403" name="Rectangle 19"/>
              <p:cNvSpPr>
                <a:spLocks noChangeArrowheads="1"/>
              </p:cNvSpPr>
              <p:nvPr/>
            </p:nvSpPr>
            <p:spPr bwMode="auto">
              <a:xfrm>
                <a:off x="1700" y="3364"/>
                <a:ext cx="681" cy="31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144404" name="Rectangle 20"/>
              <p:cNvSpPr>
                <a:spLocks noChangeArrowheads="1"/>
              </p:cNvSpPr>
              <p:nvPr/>
            </p:nvSpPr>
            <p:spPr bwMode="auto">
              <a:xfrm>
                <a:off x="3060" y="3364"/>
                <a:ext cx="681" cy="31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144405" name="Line 21"/>
              <p:cNvSpPr>
                <a:spLocks noChangeShapeType="1"/>
              </p:cNvSpPr>
              <p:nvPr/>
            </p:nvSpPr>
            <p:spPr bwMode="auto">
              <a:xfrm>
                <a:off x="1110" y="3501"/>
                <a:ext cx="59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144406" name="Line 22"/>
              <p:cNvSpPr>
                <a:spLocks noChangeShapeType="1"/>
              </p:cNvSpPr>
              <p:nvPr/>
            </p:nvSpPr>
            <p:spPr bwMode="auto">
              <a:xfrm>
                <a:off x="2380" y="3501"/>
                <a:ext cx="68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144407" name="Line 23"/>
              <p:cNvSpPr>
                <a:spLocks noChangeShapeType="1"/>
              </p:cNvSpPr>
              <p:nvPr/>
            </p:nvSpPr>
            <p:spPr bwMode="auto">
              <a:xfrm>
                <a:off x="3741" y="3501"/>
                <a:ext cx="408"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aphicFrame>
            <p:nvGraphicFramePr>
              <p:cNvPr id="144408" name="Object 24"/>
              <p:cNvGraphicFramePr>
                <a:graphicFrameLocks noChangeAspect="1"/>
              </p:cNvGraphicFramePr>
              <p:nvPr/>
            </p:nvGraphicFramePr>
            <p:xfrm>
              <a:off x="1020" y="3158"/>
              <a:ext cx="500" cy="279"/>
            </p:xfrm>
            <a:graphic>
              <a:graphicData uri="http://schemas.openxmlformats.org/presentationml/2006/ole">
                <mc:AlternateContent xmlns:mc="http://schemas.openxmlformats.org/markup-compatibility/2006">
                  <mc:Choice xmlns:v="urn:schemas-microsoft-com:vml" Requires="v">
                    <p:oleObj spid="_x0000_s145363" name="公式" r:id="rId11" imgW="317160" imgH="203040" progId="Equation.3">
                      <p:embed/>
                    </p:oleObj>
                  </mc:Choice>
                  <mc:Fallback>
                    <p:oleObj name="公式" r:id="rId11" imgW="317160" imgH="203040" progId="Equation.3">
                      <p:embed/>
                      <p:pic>
                        <p:nvPicPr>
                          <p:cNvPr id="0" name="Object 24"/>
                          <p:cNvPicPr>
                            <a:picLocks noChangeAspect="1" noChangeArrowheads="1"/>
                          </p:cNvPicPr>
                          <p:nvPr/>
                        </p:nvPicPr>
                        <p:blipFill>
                          <a:blip r:embed="rId12">
                            <a:lum bright="-92000"/>
                            <a:extLst>
                              <a:ext uri="{28A0092B-C50C-407E-A947-70E740481C1C}">
                                <a14:useLocalDpi xmlns:a14="http://schemas.microsoft.com/office/drawing/2010/main" val="0"/>
                              </a:ext>
                            </a:extLst>
                          </a:blip>
                          <a:srcRect/>
                          <a:stretch>
                            <a:fillRect/>
                          </a:stretch>
                        </p:blipFill>
                        <p:spPr bwMode="auto">
                          <a:xfrm>
                            <a:off x="1020" y="3158"/>
                            <a:ext cx="500" cy="2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4409" name="Object 25"/>
              <p:cNvGraphicFramePr>
                <a:graphicFrameLocks noChangeAspect="1"/>
              </p:cNvGraphicFramePr>
              <p:nvPr/>
            </p:nvGraphicFramePr>
            <p:xfrm>
              <a:off x="1791" y="3364"/>
              <a:ext cx="455" cy="334"/>
            </p:xfrm>
            <a:graphic>
              <a:graphicData uri="http://schemas.openxmlformats.org/presentationml/2006/ole">
                <mc:AlternateContent xmlns:mc="http://schemas.openxmlformats.org/markup-compatibility/2006">
                  <mc:Choice xmlns:v="urn:schemas-microsoft-com:vml" Requires="v">
                    <p:oleObj spid="_x0000_s145364" name="公式" r:id="rId13" imgW="368280" imgH="241200" progId="Equation.3">
                      <p:embed/>
                    </p:oleObj>
                  </mc:Choice>
                  <mc:Fallback>
                    <p:oleObj name="公式" r:id="rId13" imgW="368280" imgH="241200" progId="Equation.3">
                      <p:embed/>
                      <p:pic>
                        <p:nvPicPr>
                          <p:cNvPr id="0" name="Object 25"/>
                          <p:cNvPicPr>
                            <a:picLocks noChangeAspect="1" noChangeArrowheads="1"/>
                          </p:cNvPicPr>
                          <p:nvPr/>
                        </p:nvPicPr>
                        <p:blipFill>
                          <a:blip r:embed="rId14">
                            <a:lum bright="-92000"/>
                            <a:extLst>
                              <a:ext uri="{28A0092B-C50C-407E-A947-70E740481C1C}">
                                <a14:useLocalDpi xmlns:a14="http://schemas.microsoft.com/office/drawing/2010/main" val="0"/>
                              </a:ext>
                            </a:extLst>
                          </a:blip>
                          <a:srcRect/>
                          <a:stretch>
                            <a:fillRect/>
                          </a:stretch>
                        </p:blipFill>
                        <p:spPr bwMode="auto">
                          <a:xfrm>
                            <a:off x="1791" y="3364"/>
                            <a:ext cx="455" cy="3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4410" name="Object 26"/>
              <p:cNvGraphicFramePr>
                <a:graphicFrameLocks noChangeAspect="1"/>
              </p:cNvGraphicFramePr>
              <p:nvPr/>
            </p:nvGraphicFramePr>
            <p:xfrm>
              <a:off x="4104" y="3158"/>
              <a:ext cx="499" cy="279"/>
            </p:xfrm>
            <a:graphic>
              <a:graphicData uri="http://schemas.openxmlformats.org/presentationml/2006/ole">
                <mc:AlternateContent xmlns:mc="http://schemas.openxmlformats.org/markup-compatibility/2006">
                  <mc:Choice xmlns:v="urn:schemas-microsoft-com:vml" Requires="v">
                    <p:oleObj spid="_x0000_s145365" name="公式" r:id="rId15" imgW="317160" imgH="203040" progId="Equation.3">
                      <p:embed/>
                    </p:oleObj>
                  </mc:Choice>
                  <mc:Fallback>
                    <p:oleObj name="公式" r:id="rId15" imgW="317160" imgH="203040" progId="Equation.3">
                      <p:embed/>
                      <p:pic>
                        <p:nvPicPr>
                          <p:cNvPr id="0" name="Object 26"/>
                          <p:cNvPicPr>
                            <a:picLocks noChangeAspect="1" noChangeArrowheads="1"/>
                          </p:cNvPicPr>
                          <p:nvPr/>
                        </p:nvPicPr>
                        <p:blipFill>
                          <a:blip r:embed="rId16">
                            <a:lum bright="-92000"/>
                            <a:extLst>
                              <a:ext uri="{28A0092B-C50C-407E-A947-70E740481C1C}">
                                <a14:useLocalDpi xmlns:a14="http://schemas.microsoft.com/office/drawing/2010/main" val="0"/>
                              </a:ext>
                            </a:extLst>
                          </a:blip>
                          <a:srcRect/>
                          <a:stretch>
                            <a:fillRect/>
                          </a:stretch>
                        </p:blipFill>
                        <p:spPr bwMode="auto">
                          <a:xfrm>
                            <a:off x="4104" y="3158"/>
                            <a:ext cx="499" cy="2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4411" name="Object 27"/>
              <p:cNvGraphicFramePr>
                <a:graphicFrameLocks noChangeAspect="1"/>
              </p:cNvGraphicFramePr>
              <p:nvPr/>
            </p:nvGraphicFramePr>
            <p:xfrm>
              <a:off x="3197" y="3364"/>
              <a:ext cx="487" cy="334"/>
            </p:xfrm>
            <a:graphic>
              <a:graphicData uri="http://schemas.openxmlformats.org/presentationml/2006/ole">
                <mc:AlternateContent xmlns:mc="http://schemas.openxmlformats.org/markup-compatibility/2006">
                  <mc:Choice xmlns:v="urn:schemas-microsoft-com:vml" Requires="v">
                    <p:oleObj spid="_x0000_s145366" name="公式" r:id="rId17" imgW="393480" imgH="241200" progId="Equation.3">
                      <p:embed/>
                    </p:oleObj>
                  </mc:Choice>
                  <mc:Fallback>
                    <p:oleObj name="公式" r:id="rId17" imgW="393480" imgH="241200" progId="Equation.3">
                      <p:embed/>
                      <p:pic>
                        <p:nvPicPr>
                          <p:cNvPr id="0" name="Object 27"/>
                          <p:cNvPicPr>
                            <a:picLocks noChangeAspect="1" noChangeArrowheads="1"/>
                          </p:cNvPicPr>
                          <p:nvPr/>
                        </p:nvPicPr>
                        <p:blipFill>
                          <a:blip r:embed="rId18">
                            <a:lum bright="-92000"/>
                            <a:extLst>
                              <a:ext uri="{28A0092B-C50C-407E-A947-70E740481C1C}">
                                <a14:useLocalDpi xmlns:a14="http://schemas.microsoft.com/office/drawing/2010/main" val="0"/>
                              </a:ext>
                            </a:extLst>
                          </a:blip>
                          <a:srcRect/>
                          <a:stretch>
                            <a:fillRect/>
                          </a:stretch>
                        </p:blipFill>
                        <p:spPr bwMode="auto">
                          <a:xfrm>
                            <a:off x="3197" y="3364"/>
                            <a:ext cx="487" cy="3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4412" name="Object 28"/>
              <p:cNvGraphicFramePr>
                <a:graphicFrameLocks noChangeAspect="1"/>
              </p:cNvGraphicFramePr>
              <p:nvPr/>
            </p:nvGraphicFramePr>
            <p:xfrm>
              <a:off x="2462" y="3612"/>
              <a:ext cx="519" cy="279"/>
            </p:xfrm>
            <a:graphic>
              <a:graphicData uri="http://schemas.openxmlformats.org/presentationml/2006/ole">
                <mc:AlternateContent xmlns:mc="http://schemas.openxmlformats.org/markup-compatibility/2006">
                  <mc:Choice xmlns:v="urn:schemas-microsoft-com:vml" Requires="v">
                    <p:oleObj spid="_x0000_s145367" name="Equation" r:id="rId19" imgW="330120" imgH="203040" progId="Equation.DSMT4">
                      <p:embed/>
                    </p:oleObj>
                  </mc:Choice>
                  <mc:Fallback>
                    <p:oleObj name="Equation" r:id="rId19" imgW="330120" imgH="203040" progId="Equation.DSMT4">
                      <p:embed/>
                      <p:pic>
                        <p:nvPicPr>
                          <p:cNvPr id="0" name="Object 28"/>
                          <p:cNvPicPr>
                            <a:picLocks noChangeAspect="1" noChangeArrowheads="1"/>
                          </p:cNvPicPr>
                          <p:nvPr/>
                        </p:nvPicPr>
                        <p:blipFill>
                          <a:blip r:embed="rId20">
                            <a:lum bright="-92000"/>
                            <a:extLst>
                              <a:ext uri="{28A0092B-C50C-407E-A947-70E740481C1C}">
                                <a14:useLocalDpi xmlns:a14="http://schemas.microsoft.com/office/drawing/2010/main" val="0"/>
                              </a:ext>
                            </a:extLst>
                          </a:blip>
                          <a:srcRect/>
                          <a:stretch>
                            <a:fillRect/>
                          </a:stretch>
                        </p:blipFill>
                        <p:spPr bwMode="auto">
                          <a:xfrm>
                            <a:off x="2462" y="3612"/>
                            <a:ext cx="519" cy="2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sp>
        <p:nvSpPr>
          <p:cNvPr id="3" name="动作按钮: 前进或下一项 2">
            <a:hlinkClick r:id="" action="ppaction://hlinkshowjump?jump=nextslide" highlightClick="1"/>
          </p:cNvPr>
          <p:cNvSpPr/>
          <p:nvPr/>
        </p:nvSpPr>
        <p:spPr>
          <a:xfrm>
            <a:off x="7884368" y="2132856"/>
            <a:ext cx="576064"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4391"/>
                                        </p:tgtEl>
                                        <p:attrNameLst>
                                          <p:attrName>style.visibility</p:attrName>
                                        </p:attrNameLst>
                                      </p:cBhvr>
                                      <p:to>
                                        <p:strVal val="visible"/>
                                      </p:to>
                                    </p:set>
                                    <p:anim calcmode="lin" valueType="num">
                                      <p:cBhvr additive="base">
                                        <p:cTn id="13" dur="500" fill="hold"/>
                                        <p:tgtEl>
                                          <p:spTgt spid="144391"/>
                                        </p:tgtEl>
                                        <p:attrNameLst>
                                          <p:attrName>ppt_x</p:attrName>
                                        </p:attrNameLst>
                                      </p:cBhvr>
                                      <p:tavLst>
                                        <p:tav tm="0">
                                          <p:val>
                                            <p:strVal val="#ppt_x"/>
                                          </p:val>
                                        </p:tav>
                                        <p:tav tm="100000">
                                          <p:val>
                                            <p:strVal val="#ppt_x"/>
                                          </p:val>
                                        </p:tav>
                                      </p:tavLst>
                                    </p:anim>
                                    <p:anim calcmode="lin" valueType="num">
                                      <p:cBhvr additive="base">
                                        <p:cTn id="14" dur="500" fill="hold"/>
                                        <p:tgtEl>
                                          <p:spTgt spid="14439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4397"/>
                                        </p:tgtEl>
                                        <p:attrNameLst>
                                          <p:attrName>style.visibility</p:attrName>
                                        </p:attrNameLst>
                                      </p:cBhvr>
                                      <p:to>
                                        <p:strVal val="visible"/>
                                      </p:to>
                                    </p:set>
                                    <p:anim calcmode="lin" valueType="num">
                                      <p:cBhvr additive="base">
                                        <p:cTn id="19" dur="500" fill="hold"/>
                                        <p:tgtEl>
                                          <p:spTgt spid="144397"/>
                                        </p:tgtEl>
                                        <p:attrNameLst>
                                          <p:attrName>ppt_x</p:attrName>
                                        </p:attrNameLst>
                                      </p:cBhvr>
                                      <p:tavLst>
                                        <p:tav tm="0">
                                          <p:val>
                                            <p:strVal val="#ppt_x"/>
                                          </p:val>
                                        </p:tav>
                                        <p:tav tm="100000">
                                          <p:val>
                                            <p:strVal val="#ppt_x"/>
                                          </p:val>
                                        </p:tav>
                                      </p:tavLst>
                                    </p:anim>
                                    <p:anim calcmode="lin" valueType="num">
                                      <p:cBhvr additive="base">
                                        <p:cTn id="20" dur="500" fill="hold"/>
                                        <p:tgtEl>
                                          <p:spTgt spid="14439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4392"/>
                                        </p:tgtEl>
                                        <p:attrNameLst>
                                          <p:attrName>style.visibility</p:attrName>
                                        </p:attrNameLst>
                                      </p:cBhvr>
                                      <p:to>
                                        <p:strVal val="visible"/>
                                      </p:to>
                                    </p:set>
                                    <p:anim calcmode="lin" valueType="num">
                                      <p:cBhvr additive="base">
                                        <p:cTn id="25" dur="500" fill="hold"/>
                                        <p:tgtEl>
                                          <p:spTgt spid="144392"/>
                                        </p:tgtEl>
                                        <p:attrNameLst>
                                          <p:attrName>ppt_x</p:attrName>
                                        </p:attrNameLst>
                                      </p:cBhvr>
                                      <p:tavLst>
                                        <p:tav tm="0">
                                          <p:val>
                                            <p:strVal val="#ppt_x"/>
                                          </p:val>
                                        </p:tav>
                                        <p:tav tm="100000">
                                          <p:val>
                                            <p:strVal val="#ppt_x"/>
                                          </p:val>
                                        </p:tav>
                                      </p:tavLst>
                                    </p:anim>
                                    <p:anim calcmode="lin" valueType="num">
                                      <p:cBhvr additive="base">
                                        <p:cTn id="26" dur="500" fill="hold"/>
                                        <p:tgtEl>
                                          <p:spTgt spid="14439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4398"/>
                                        </p:tgtEl>
                                        <p:attrNameLst>
                                          <p:attrName>style.visibility</p:attrName>
                                        </p:attrNameLst>
                                      </p:cBhvr>
                                      <p:to>
                                        <p:strVal val="visible"/>
                                      </p:to>
                                    </p:set>
                                    <p:anim calcmode="lin" valueType="num">
                                      <p:cBhvr additive="base">
                                        <p:cTn id="31" dur="500" fill="hold"/>
                                        <p:tgtEl>
                                          <p:spTgt spid="144398"/>
                                        </p:tgtEl>
                                        <p:attrNameLst>
                                          <p:attrName>ppt_x</p:attrName>
                                        </p:attrNameLst>
                                      </p:cBhvr>
                                      <p:tavLst>
                                        <p:tav tm="0">
                                          <p:val>
                                            <p:strVal val="#ppt_x"/>
                                          </p:val>
                                        </p:tav>
                                        <p:tav tm="100000">
                                          <p:val>
                                            <p:strVal val="#ppt_x"/>
                                          </p:val>
                                        </p:tav>
                                      </p:tavLst>
                                    </p:anim>
                                    <p:anim calcmode="lin" valueType="num">
                                      <p:cBhvr additive="base">
                                        <p:cTn id="32" dur="500" fill="hold"/>
                                        <p:tgtEl>
                                          <p:spTgt spid="14439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4401"/>
                                        </p:tgtEl>
                                        <p:attrNameLst>
                                          <p:attrName>style.visibility</p:attrName>
                                        </p:attrNameLst>
                                      </p:cBhvr>
                                      <p:to>
                                        <p:strVal val="visible"/>
                                      </p:to>
                                    </p:set>
                                    <p:anim calcmode="lin" valueType="num">
                                      <p:cBhvr additive="base">
                                        <p:cTn id="37" dur="500" fill="hold"/>
                                        <p:tgtEl>
                                          <p:spTgt spid="144401"/>
                                        </p:tgtEl>
                                        <p:attrNameLst>
                                          <p:attrName>ppt_x</p:attrName>
                                        </p:attrNameLst>
                                      </p:cBhvr>
                                      <p:tavLst>
                                        <p:tav tm="0">
                                          <p:val>
                                            <p:strVal val="#ppt_x"/>
                                          </p:val>
                                        </p:tav>
                                        <p:tav tm="100000">
                                          <p:val>
                                            <p:strVal val="#ppt_x"/>
                                          </p:val>
                                        </p:tav>
                                      </p:tavLst>
                                    </p:anim>
                                    <p:anim calcmode="lin" valueType="num">
                                      <p:cBhvr additive="base">
                                        <p:cTn id="38" dur="500" fill="hold"/>
                                        <p:tgtEl>
                                          <p:spTgt spid="1444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92"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3"/>
          <p:cNvSpPr>
            <a:spLocks noGrp="1"/>
          </p:cNvSpPr>
          <p:nvPr>
            <p:ph type="sldNum" sz="quarter" idx="12"/>
          </p:nvPr>
        </p:nvSpPr>
        <p:spPr/>
        <p:txBody>
          <a:bodyPr/>
          <a:lstStyle/>
          <a:p>
            <a:fld id="{C17B422D-EE60-4751-80E5-8D36E890223D}" type="slidenum">
              <a:rPr lang="en-US" altLang="zh-CN"/>
              <a:pPr/>
              <a:t>136</a:t>
            </a:fld>
            <a:endParaRPr lang="en-US" altLang="zh-CN"/>
          </a:p>
        </p:txBody>
      </p:sp>
      <p:sp>
        <p:nvSpPr>
          <p:cNvPr id="145410" name="Text Box 2"/>
          <p:cNvSpPr txBox="1">
            <a:spLocks noChangeArrowheads="1"/>
          </p:cNvSpPr>
          <p:nvPr/>
        </p:nvSpPr>
        <p:spPr bwMode="auto">
          <a:xfrm>
            <a:off x="395288" y="333375"/>
            <a:ext cx="1584325"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20000"/>
              </a:spcBef>
            </a:pPr>
            <a:r>
              <a:rPr kumimoji="1" lang="zh-CN" altLang="en-US" sz="3200" b="1">
                <a:latin typeface="Times New Roman" pitchFamily="18" charset="0"/>
              </a:rPr>
              <a:t>解：</a:t>
            </a:r>
          </a:p>
        </p:txBody>
      </p:sp>
      <p:sp>
        <p:nvSpPr>
          <p:cNvPr id="145412" name="Rectangle 4"/>
          <p:cNvSpPr>
            <a:spLocks noChangeArrowheads="1"/>
          </p:cNvSpPr>
          <p:nvPr/>
        </p:nvSpPr>
        <p:spPr bwMode="auto">
          <a:xfrm>
            <a:off x="1258888" y="333375"/>
            <a:ext cx="6697662"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设级联的第一个系统输出为  </a:t>
            </a:r>
          </a:p>
        </p:txBody>
      </p:sp>
      <p:graphicFrame>
        <p:nvGraphicFramePr>
          <p:cNvPr id="145413" name="Object 5"/>
          <p:cNvGraphicFramePr>
            <a:graphicFrameLocks noChangeAspect="1"/>
          </p:cNvGraphicFramePr>
          <p:nvPr/>
        </p:nvGraphicFramePr>
        <p:xfrm>
          <a:off x="6443663" y="549275"/>
          <a:ext cx="782637" cy="482600"/>
        </p:xfrm>
        <a:graphic>
          <a:graphicData uri="http://schemas.openxmlformats.org/presentationml/2006/ole">
            <mc:AlternateContent xmlns:mc="http://schemas.openxmlformats.org/markup-compatibility/2006">
              <mc:Choice xmlns:v="urn:schemas-microsoft-com:vml" Requires="v">
                <p:oleObj spid="_x0000_s146279" name="Equation" r:id="rId3" imgW="330120" imgH="203040" progId="Equation.DSMT4">
                  <p:embed/>
                </p:oleObj>
              </mc:Choice>
              <mc:Fallback>
                <p:oleObj name="Equation" r:id="rId3" imgW="330120" imgH="203040" progId="Equation.DSMT4">
                  <p:embed/>
                  <p:pic>
                    <p:nvPicPr>
                      <p:cNvPr id="0" name="Object 5"/>
                      <p:cNvPicPr>
                        <a:picLocks noChangeAspect="1" noChangeArrowheads="1"/>
                      </p:cNvPicPr>
                      <p:nvPr/>
                    </p:nvPicPr>
                    <p:blipFill>
                      <a:blip r:embed="rId4">
                        <a:lum bright="-44000"/>
                        <a:extLst>
                          <a:ext uri="{28A0092B-C50C-407E-A947-70E740481C1C}">
                            <a14:useLocalDpi xmlns:a14="http://schemas.microsoft.com/office/drawing/2010/main" val="0"/>
                          </a:ext>
                        </a:extLst>
                      </a:blip>
                      <a:srcRect/>
                      <a:stretch>
                        <a:fillRect/>
                      </a:stretch>
                    </p:blipFill>
                    <p:spPr bwMode="auto">
                      <a:xfrm>
                        <a:off x="6443663" y="549275"/>
                        <a:ext cx="782637" cy="4826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45429" name="Object 21"/>
          <p:cNvGraphicFramePr>
            <a:graphicFrameLocks noChangeAspect="1"/>
          </p:cNvGraphicFramePr>
          <p:nvPr/>
        </p:nvGraphicFramePr>
        <p:xfrm>
          <a:off x="1547813" y="1341438"/>
          <a:ext cx="2740025" cy="542925"/>
        </p:xfrm>
        <a:graphic>
          <a:graphicData uri="http://schemas.openxmlformats.org/presentationml/2006/ole">
            <mc:AlternateContent xmlns:mc="http://schemas.openxmlformats.org/markup-compatibility/2006">
              <mc:Choice xmlns:v="urn:schemas-microsoft-com:vml" Requires="v">
                <p:oleObj spid="_x0000_s146280" name="Equation" r:id="rId5" imgW="1155600" imgH="228600" progId="Equation.DSMT4">
                  <p:embed/>
                </p:oleObj>
              </mc:Choice>
              <mc:Fallback>
                <p:oleObj name="Equation" r:id="rId5" imgW="1155600" imgH="228600" progId="Equation.DSMT4">
                  <p:embed/>
                  <p:pic>
                    <p:nvPicPr>
                      <p:cNvPr id="0" name="Object 21"/>
                      <p:cNvPicPr>
                        <a:picLocks noChangeAspect="1" noChangeArrowheads="1"/>
                      </p:cNvPicPr>
                      <p:nvPr/>
                    </p:nvPicPr>
                    <p:blipFill>
                      <a:blip r:embed="rId6">
                        <a:lum bright="-44000"/>
                        <a:extLst>
                          <a:ext uri="{28A0092B-C50C-407E-A947-70E740481C1C}">
                            <a14:useLocalDpi xmlns:a14="http://schemas.microsoft.com/office/drawing/2010/main" val="0"/>
                          </a:ext>
                        </a:extLst>
                      </a:blip>
                      <a:srcRect/>
                      <a:stretch>
                        <a:fillRect/>
                      </a:stretch>
                    </p:blipFill>
                    <p:spPr bwMode="auto">
                      <a:xfrm>
                        <a:off x="1547813" y="1341438"/>
                        <a:ext cx="2740025" cy="5429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45430" name="Object 22"/>
          <p:cNvGraphicFramePr>
            <a:graphicFrameLocks noChangeAspect="1"/>
          </p:cNvGraphicFramePr>
          <p:nvPr/>
        </p:nvGraphicFramePr>
        <p:xfrm>
          <a:off x="2339975" y="1916113"/>
          <a:ext cx="3643313" cy="603250"/>
        </p:xfrm>
        <a:graphic>
          <a:graphicData uri="http://schemas.openxmlformats.org/presentationml/2006/ole">
            <mc:AlternateContent xmlns:mc="http://schemas.openxmlformats.org/markup-compatibility/2006">
              <mc:Choice xmlns:v="urn:schemas-microsoft-com:vml" Requires="v">
                <p:oleObj spid="_x0000_s146281" name="Equation" r:id="rId7" imgW="1536480" imgH="253800" progId="Equation.DSMT4">
                  <p:embed/>
                </p:oleObj>
              </mc:Choice>
              <mc:Fallback>
                <p:oleObj name="Equation" r:id="rId7" imgW="1536480" imgH="253800" progId="Equation.DSMT4">
                  <p:embed/>
                  <p:pic>
                    <p:nvPicPr>
                      <p:cNvPr id="0" name="Object 22"/>
                      <p:cNvPicPr>
                        <a:picLocks noChangeAspect="1" noChangeArrowheads="1"/>
                      </p:cNvPicPr>
                      <p:nvPr/>
                    </p:nvPicPr>
                    <p:blipFill>
                      <a:blip r:embed="rId8">
                        <a:lum bright="-44000"/>
                        <a:extLst>
                          <a:ext uri="{28A0092B-C50C-407E-A947-70E740481C1C}">
                            <a14:useLocalDpi xmlns:a14="http://schemas.microsoft.com/office/drawing/2010/main" val="0"/>
                          </a:ext>
                        </a:extLst>
                      </a:blip>
                      <a:srcRect/>
                      <a:stretch>
                        <a:fillRect/>
                      </a:stretch>
                    </p:blipFill>
                    <p:spPr bwMode="auto">
                      <a:xfrm>
                        <a:off x="2339975" y="1916113"/>
                        <a:ext cx="3643313" cy="6032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45433" name="Object 25"/>
          <p:cNvGraphicFramePr>
            <a:graphicFrameLocks noChangeAspect="1"/>
          </p:cNvGraphicFramePr>
          <p:nvPr/>
        </p:nvGraphicFramePr>
        <p:xfrm>
          <a:off x="2300288" y="2620963"/>
          <a:ext cx="4273550" cy="482600"/>
        </p:xfrm>
        <a:graphic>
          <a:graphicData uri="http://schemas.openxmlformats.org/presentationml/2006/ole">
            <mc:AlternateContent xmlns:mc="http://schemas.openxmlformats.org/markup-compatibility/2006">
              <mc:Choice xmlns:v="urn:schemas-microsoft-com:vml" Requires="v">
                <p:oleObj spid="_x0000_s146282" name="Equation" r:id="rId9" imgW="1803240" imgH="203040" progId="Equation.DSMT4">
                  <p:embed/>
                </p:oleObj>
              </mc:Choice>
              <mc:Fallback>
                <p:oleObj name="Equation" r:id="rId9" imgW="1803240" imgH="203040" progId="Equation.DSMT4">
                  <p:embed/>
                  <p:pic>
                    <p:nvPicPr>
                      <p:cNvPr id="0" name="Object 25"/>
                      <p:cNvPicPr>
                        <a:picLocks noChangeAspect="1" noChangeArrowheads="1"/>
                      </p:cNvPicPr>
                      <p:nvPr/>
                    </p:nvPicPr>
                    <p:blipFill>
                      <a:blip r:embed="rId10">
                        <a:lum bright="-44000"/>
                        <a:extLst>
                          <a:ext uri="{28A0092B-C50C-407E-A947-70E740481C1C}">
                            <a14:useLocalDpi xmlns:a14="http://schemas.microsoft.com/office/drawing/2010/main" val="0"/>
                          </a:ext>
                        </a:extLst>
                      </a:blip>
                      <a:srcRect/>
                      <a:stretch>
                        <a:fillRect/>
                      </a:stretch>
                    </p:blipFill>
                    <p:spPr bwMode="auto">
                      <a:xfrm>
                        <a:off x="2300288" y="2620963"/>
                        <a:ext cx="4273550" cy="4826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45434" name="Object 26"/>
          <p:cNvGraphicFramePr>
            <a:graphicFrameLocks noChangeAspect="1"/>
          </p:cNvGraphicFramePr>
          <p:nvPr/>
        </p:nvGraphicFramePr>
        <p:xfrm>
          <a:off x="2268538" y="3213100"/>
          <a:ext cx="2468562" cy="482600"/>
        </p:xfrm>
        <a:graphic>
          <a:graphicData uri="http://schemas.openxmlformats.org/presentationml/2006/ole">
            <mc:AlternateContent xmlns:mc="http://schemas.openxmlformats.org/markup-compatibility/2006">
              <mc:Choice xmlns:v="urn:schemas-microsoft-com:vml" Requires="v">
                <p:oleObj spid="_x0000_s146283" name="Equation" r:id="rId11" imgW="1041120" imgH="203040" progId="Equation.DSMT4">
                  <p:embed/>
                </p:oleObj>
              </mc:Choice>
              <mc:Fallback>
                <p:oleObj name="Equation" r:id="rId11" imgW="1041120" imgH="203040" progId="Equation.DSMT4">
                  <p:embed/>
                  <p:pic>
                    <p:nvPicPr>
                      <p:cNvPr id="0" name="Object 26"/>
                      <p:cNvPicPr>
                        <a:picLocks noChangeAspect="1" noChangeArrowheads="1"/>
                      </p:cNvPicPr>
                      <p:nvPr/>
                    </p:nvPicPr>
                    <p:blipFill>
                      <a:blip r:embed="rId12">
                        <a:lum bright="-44000"/>
                        <a:extLst>
                          <a:ext uri="{28A0092B-C50C-407E-A947-70E740481C1C}">
                            <a14:useLocalDpi xmlns:a14="http://schemas.microsoft.com/office/drawing/2010/main" val="0"/>
                          </a:ext>
                        </a:extLst>
                      </a:blip>
                      <a:srcRect/>
                      <a:stretch>
                        <a:fillRect/>
                      </a:stretch>
                    </p:blipFill>
                    <p:spPr bwMode="auto">
                      <a:xfrm>
                        <a:off x="2268538" y="3213100"/>
                        <a:ext cx="2468562" cy="4826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145435" name="Rectangle 27"/>
          <p:cNvSpPr>
            <a:spLocks noChangeArrowheads="1"/>
          </p:cNvSpPr>
          <p:nvPr/>
        </p:nvSpPr>
        <p:spPr bwMode="auto">
          <a:xfrm>
            <a:off x="539750" y="4508500"/>
            <a:ext cx="6697663"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利用了性质  </a:t>
            </a:r>
          </a:p>
        </p:txBody>
      </p:sp>
      <p:graphicFrame>
        <p:nvGraphicFramePr>
          <p:cNvPr id="145436" name="Object 28"/>
          <p:cNvGraphicFramePr>
            <a:graphicFrameLocks noChangeAspect="1"/>
          </p:cNvGraphicFramePr>
          <p:nvPr/>
        </p:nvGraphicFramePr>
        <p:xfrm>
          <a:off x="3132138" y="4724400"/>
          <a:ext cx="2647950" cy="482600"/>
        </p:xfrm>
        <a:graphic>
          <a:graphicData uri="http://schemas.openxmlformats.org/presentationml/2006/ole">
            <mc:AlternateContent xmlns:mc="http://schemas.openxmlformats.org/markup-compatibility/2006">
              <mc:Choice xmlns:v="urn:schemas-microsoft-com:vml" Requires="v">
                <p:oleObj spid="_x0000_s146284" name="Equation" r:id="rId13" imgW="1117440" imgH="203040" progId="Equation.DSMT4">
                  <p:embed/>
                </p:oleObj>
              </mc:Choice>
              <mc:Fallback>
                <p:oleObj name="Equation" r:id="rId13" imgW="1117440" imgH="203040" progId="Equation.DSMT4">
                  <p:embed/>
                  <p:pic>
                    <p:nvPicPr>
                      <p:cNvPr id="0" name="Object 28"/>
                      <p:cNvPicPr>
                        <a:picLocks noChangeAspect="1" noChangeArrowheads="1"/>
                      </p:cNvPicPr>
                      <p:nvPr/>
                    </p:nvPicPr>
                    <p:blipFill>
                      <a:blip r:embed="rId14">
                        <a:lum bright="-44000"/>
                        <a:extLst>
                          <a:ext uri="{28A0092B-C50C-407E-A947-70E740481C1C}">
                            <a14:useLocalDpi xmlns:a14="http://schemas.microsoft.com/office/drawing/2010/main" val="0"/>
                          </a:ext>
                        </a:extLst>
                      </a:blip>
                      <a:srcRect/>
                      <a:stretch>
                        <a:fillRect/>
                      </a:stretch>
                    </p:blipFill>
                    <p:spPr bwMode="auto">
                      <a:xfrm>
                        <a:off x="3132138" y="4724400"/>
                        <a:ext cx="2647950" cy="4826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45437" name="Object 29"/>
          <p:cNvGraphicFramePr>
            <a:graphicFrameLocks noChangeAspect="1"/>
          </p:cNvGraphicFramePr>
          <p:nvPr/>
        </p:nvGraphicFramePr>
        <p:xfrm>
          <a:off x="2295525" y="3860800"/>
          <a:ext cx="5387975" cy="482600"/>
        </p:xfrm>
        <a:graphic>
          <a:graphicData uri="http://schemas.openxmlformats.org/presentationml/2006/ole">
            <mc:AlternateContent xmlns:mc="http://schemas.openxmlformats.org/markup-compatibility/2006">
              <mc:Choice xmlns:v="urn:schemas-microsoft-com:vml" Requires="v">
                <p:oleObj spid="_x0000_s146285" name="Equation" r:id="rId15" imgW="2273040" imgH="203040" progId="Equation.DSMT4">
                  <p:embed/>
                </p:oleObj>
              </mc:Choice>
              <mc:Fallback>
                <p:oleObj name="Equation" r:id="rId15" imgW="2273040" imgH="203040" progId="Equation.DSMT4">
                  <p:embed/>
                  <p:pic>
                    <p:nvPicPr>
                      <p:cNvPr id="0" name="Object 29"/>
                      <p:cNvPicPr>
                        <a:picLocks noChangeAspect="1" noChangeArrowheads="1"/>
                      </p:cNvPicPr>
                      <p:nvPr/>
                    </p:nvPicPr>
                    <p:blipFill>
                      <a:blip r:embed="rId16">
                        <a:lum bright="-44000"/>
                        <a:extLst>
                          <a:ext uri="{28A0092B-C50C-407E-A947-70E740481C1C}">
                            <a14:useLocalDpi xmlns:a14="http://schemas.microsoft.com/office/drawing/2010/main" val="0"/>
                          </a:ext>
                        </a:extLst>
                      </a:blip>
                      <a:srcRect/>
                      <a:stretch>
                        <a:fillRect/>
                      </a:stretch>
                    </p:blipFill>
                    <p:spPr bwMode="auto">
                      <a:xfrm>
                        <a:off x="2295525" y="3860800"/>
                        <a:ext cx="5387975" cy="4826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45438" name="Object 30"/>
          <p:cNvGraphicFramePr>
            <a:graphicFrameLocks noChangeAspect="1"/>
          </p:cNvGraphicFramePr>
          <p:nvPr/>
        </p:nvGraphicFramePr>
        <p:xfrm>
          <a:off x="3132138" y="5445125"/>
          <a:ext cx="3790950" cy="482600"/>
        </p:xfrm>
        <a:graphic>
          <a:graphicData uri="http://schemas.openxmlformats.org/presentationml/2006/ole">
            <mc:AlternateContent xmlns:mc="http://schemas.openxmlformats.org/markup-compatibility/2006">
              <mc:Choice xmlns:v="urn:schemas-microsoft-com:vml" Requires="v">
                <p:oleObj spid="_x0000_s146286" name="Equation" r:id="rId17" imgW="1600200" imgH="203040" progId="Equation.DSMT4">
                  <p:embed/>
                </p:oleObj>
              </mc:Choice>
              <mc:Fallback>
                <p:oleObj name="Equation" r:id="rId17" imgW="1600200" imgH="203040" progId="Equation.DSMT4">
                  <p:embed/>
                  <p:pic>
                    <p:nvPicPr>
                      <p:cNvPr id="0" name="Object 30"/>
                      <p:cNvPicPr>
                        <a:picLocks noChangeAspect="1" noChangeArrowheads="1"/>
                      </p:cNvPicPr>
                      <p:nvPr/>
                    </p:nvPicPr>
                    <p:blipFill>
                      <a:blip r:embed="rId18">
                        <a:lum bright="-44000"/>
                        <a:extLst>
                          <a:ext uri="{28A0092B-C50C-407E-A947-70E740481C1C}">
                            <a14:useLocalDpi xmlns:a14="http://schemas.microsoft.com/office/drawing/2010/main" val="0"/>
                          </a:ext>
                        </a:extLst>
                      </a:blip>
                      <a:srcRect/>
                      <a:stretch>
                        <a:fillRect/>
                      </a:stretch>
                    </p:blipFill>
                    <p:spPr bwMode="auto">
                      <a:xfrm>
                        <a:off x="3132138" y="5445125"/>
                        <a:ext cx="3790950" cy="4826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2" name="动作按钮: 后退或前一项 1">
            <a:hlinkClick r:id="" action="ppaction://hlinkshowjump?jump=previousslide" highlightClick="1"/>
          </p:cNvPr>
          <p:cNvSpPr/>
          <p:nvPr/>
        </p:nvSpPr>
        <p:spPr>
          <a:xfrm>
            <a:off x="8244408" y="2132856"/>
            <a:ext cx="504056" cy="4320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动作按钮: 前进或下一项 14">
            <a:hlinkClick r:id="" action="ppaction://hlinkshowjump?jump=nextslide" highlightClick="1"/>
          </p:cNvPr>
          <p:cNvSpPr/>
          <p:nvPr/>
        </p:nvSpPr>
        <p:spPr>
          <a:xfrm>
            <a:off x="8244408" y="4148460"/>
            <a:ext cx="576064"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5410"/>
                                        </p:tgtEl>
                                        <p:attrNameLst>
                                          <p:attrName>style.visibility</p:attrName>
                                        </p:attrNameLst>
                                      </p:cBhvr>
                                      <p:to>
                                        <p:strVal val="visible"/>
                                      </p:to>
                                    </p:set>
                                    <p:anim calcmode="lin" valueType="num">
                                      <p:cBhvr additive="base">
                                        <p:cTn id="7" dur="500" fill="hold"/>
                                        <p:tgtEl>
                                          <p:spTgt spid="145410"/>
                                        </p:tgtEl>
                                        <p:attrNameLst>
                                          <p:attrName>ppt_x</p:attrName>
                                        </p:attrNameLst>
                                      </p:cBhvr>
                                      <p:tavLst>
                                        <p:tav tm="0">
                                          <p:val>
                                            <p:strVal val="#ppt_x"/>
                                          </p:val>
                                        </p:tav>
                                        <p:tav tm="100000">
                                          <p:val>
                                            <p:strVal val="#ppt_x"/>
                                          </p:val>
                                        </p:tav>
                                      </p:tavLst>
                                    </p:anim>
                                    <p:anim calcmode="lin" valueType="num">
                                      <p:cBhvr additive="base">
                                        <p:cTn id="8" dur="500" fill="hold"/>
                                        <p:tgtEl>
                                          <p:spTgt spid="14541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5412"/>
                                        </p:tgtEl>
                                        <p:attrNameLst>
                                          <p:attrName>style.visibility</p:attrName>
                                        </p:attrNameLst>
                                      </p:cBhvr>
                                      <p:to>
                                        <p:strVal val="visible"/>
                                      </p:to>
                                    </p:set>
                                    <p:anim calcmode="lin" valueType="num">
                                      <p:cBhvr additive="base">
                                        <p:cTn id="13" dur="500" fill="hold"/>
                                        <p:tgtEl>
                                          <p:spTgt spid="145412"/>
                                        </p:tgtEl>
                                        <p:attrNameLst>
                                          <p:attrName>ppt_x</p:attrName>
                                        </p:attrNameLst>
                                      </p:cBhvr>
                                      <p:tavLst>
                                        <p:tav tm="0">
                                          <p:val>
                                            <p:strVal val="#ppt_x"/>
                                          </p:val>
                                        </p:tav>
                                        <p:tav tm="100000">
                                          <p:val>
                                            <p:strVal val="#ppt_x"/>
                                          </p:val>
                                        </p:tav>
                                      </p:tavLst>
                                    </p:anim>
                                    <p:anim calcmode="lin" valueType="num">
                                      <p:cBhvr additive="base">
                                        <p:cTn id="14" dur="500" fill="hold"/>
                                        <p:tgtEl>
                                          <p:spTgt spid="14541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45413"/>
                                        </p:tgtEl>
                                        <p:attrNameLst>
                                          <p:attrName>style.visibility</p:attrName>
                                        </p:attrNameLst>
                                      </p:cBhvr>
                                      <p:to>
                                        <p:strVal val="visible"/>
                                      </p:to>
                                    </p:set>
                                    <p:anim calcmode="lin" valueType="num">
                                      <p:cBhvr additive="base">
                                        <p:cTn id="19" dur="500" fill="hold"/>
                                        <p:tgtEl>
                                          <p:spTgt spid="145413"/>
                                        </p:tgtEl>
                                        <p:attrNameLst>
                                          <p:attrName>ppt_x</p:attrName>
                                        </p:attrNameLst>
                                      </p:cBhvr>
                                      <p:tavLst>
                                        <p:tav tm="0">
                                          <p:val>
                                            <p:strVal val="#ppt_x"/>
                                          </p:val>
                                        </p:tav>
                                        <p:tav tm="100000">
                                          <p:val>
                                            <p:strVal val="#ppt_x"/>
                                          </p:val>
                                        </p:tav>
                                      </p:tavLst>
                                    </p:anim>
                                    <p:anim calcmode="lin" valueType="num">
                                      <p:cBhvr additive="base">
                                        <p:cTn id="20" dur="500" fill="hold"/>
                                        <p:tgtEl>
                                          <p:spTgt spid="14541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45429"/>
                                        </p:tgtEl>
                                        <p:attrNameLst>
                                          <p:attrName>style.visibility</p:attrName>
                                        </p:attrNameLst>
                                      </p:cBhvr>
                                      <p:to>
                                        <p:strVal val="visible"/>
                                      </p:to>
                                    </p:set>
                                    <p:anim calcmode="lin" valueType="num">
                                      <p:cBhvr additive="base">
                                        <p:cTn id="25" dur="500" fill="hold"/>
                                        <p:tgtEl>
                                          <p:spTgt spid="145429"/>
                                        </p:tgtEl>
                                        <p:attrNameLst>
                                          <p:attrName>ppt_x</p:attrName>
                                        </p:attrNameLst>
                                      </p:cBhvr>
                                      <p:tavLst>
                                        <p:tav tm="0">
                                          <p:val>
                                            <p:strVal val="#ppt_x"/>
                                          </p:val>
                                        </p:tav>
                                        <p:tav tm="100000">
                                          <p:val>
                                            <p:strVal val="#ppt_x"/>
                                          </p:val>
                                        </p:tav>
                                      </p:tavLst>
                                    </p:anim>
                                    <p:anim calcmode="lin" valueType="num">
                                      <p:cBhvr additive="base">
                                        <p:cTn id="26" dur="500" fill="hold"/>
                                        <p:tgtEl>
                                          <p:spTgt spid="145429"/>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45430"/>
                                        </p:tgtEl>
                                        <p:attrNameLst>
                                          <p:attrName>style.visibility</p:attrName>
                                        </p:attrNameLst>
                                      </p:cBhvr>
                                      <p:to>
                                        <p:strVal val="visible"/>
                                      </p:to>
                                    </p:set>
                                    <p:anim calcmode="lin" valueType="num">
                                      <p:cBhvr additive="base">
                                        <p:cTn id="31" dur="500" fill="hold"/>
                                        <p:tgtEl>
                                          <p:spTgt spid="145430"/>
                                        </p:tgtEl>
                                        <p:attrNameLst>
                                          <p:attrName>ppt_x</p:attrName>
                                        </p:attrNameLst>
                                      </p:cBhvr>
                                      <p:tavLst>
                                        <p:tav tm="0">
                                          <p:val>
                                            <p:strVal val="#ppt_x"/>
                                          </p:val>
                                        </p:tav>
                                        <p:tav tm="100000">
                                          <p:val>
                                            <p:strVal val="#ppt_x"/>
                                          </p:val>
                                        </p:tav>
                                      </p:tavLst>
                                    </p:anim>
                                    <p:anim calcmode="lin" valueType="num">
                                      <p:cBhvr additive="base">
                                        <p:cTn id="32" dur="500" fill="hold"/>
                                        <p:tgtEl>
                                          <p:spTgt spid="145430"/>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45433"/>
                                        </p:tgtEl>
                                        <p:attrNameLst>
                                          <p:attrName>style.visibility</p:attrName>
                                        </p:attrNameLst>
                                      </p:cBhvr>
                                      <p:to>
                                        <p:strVal val="visible"/>
                                      </p:to>
                                    </p:set>
                                    <p:anim calcmode="lin" valueType="num">
                                      <p:cBhvr additive="base">
                                        <p:cTn id="37" dur="500" fill="hold"/>
                                        <p:tgtEl>
                                          <p:spTgt spid="145433"/>
                                        </p:tgtEl>
                                        <p:attrNameLst>
                                          <p:attrName>ppt_x</p:attrName>
                                        </p:attrNameLst>
                                      </p:cBhvr>
                                      <p:tavLst>
                                        <p:tav tm="0">
                                          <p:val>
                                            <p:strVal val="#ppt_x"/>
                                          </p:val>
                                        </p:tav>
                                        <p:tav tm="100000">
                                          <p:val>
                                            <p:strVal val="#ppt_x"/>
                                          </p:val>
                                        </p:tav>
                                      </p:tavLst>
                                    </p:anim>
                                    <p:anim calcmode="lin" valueType="num">
                                      <p:cBhvr additive="base">
                                        <p:cTn id="38" dur="500" fill="hold"/>
                                        <p:tgtEl>
                                          <p:spTgt spid="145433"/>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45434"/>
                                        </p:tgtEl>
                                        <p:attrNameLst>
                                          <p:attrName>style.visibility</p:attrName>
                                        </p:attrNameLst>
                                      </p:cBhvr>
                                      <p:to>
                                        <p:strVal val="visible"/>
                                      </p:to>
                                    </p:set>
                                    <p:anim calcmode="lin" valueType="num">
                                      <p:cBhvr additive="base">
                                        <p:cTn id="43" dur="500" fill="hold"/>
                                        <p:tgtEl>
                                          <p:spTgt spid="145434"/>
                                        </p:tgtEl>
                                        <p:attrNameLst>
                                          <p:attrName>ppt_x</p:attrName>
                                        </p:attrNameLst>
                                      </p:cBhvr>
                                      <p:tavLst>
                                        <p:tav tm="0">
                                          <p:val>
                                            <p:strVal val="#ppt_x"/>
                                          </p:val>
                                        </p:tav>
                                        <p:tav tm="100000">
                                          <p:val>
                                            <p:strVal val="#ppt_x"/>
                                          </p:val>
                                        </p:tav>
                                      </p:tavLst>
                                    </p:anim>
                                    <p:anim calcmode="lin" valueType="num">
                                      <p:cBhvr additive="base">
                                        <p:cTn id="44" dur="500" fill="hold"/>
                                        <p:tgtEl>
                                          <p:spTgt spid="145434"/>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145437"/>
                                        </p:tgtEl>
                                        <p:attrNameLst>
                                          <p:attrName>style.visibility</p:attrName>
                                        </p:attrNameLst>
                                      </p:cBhvr>
                                      <p:to>
                                        <p:strVal val="visible"/>
                                      </p:to>
                                    </p:set>
                                    <p:anim calcmode="lin" valueType="num">
                                      <p:cBhvr additive="base">
                                        <p:cTn id="49" dur="500" fill="hold"/>
                                        <p:tgtEl>
                                          <p:spTgt spid="145437"/>
                                        </p:tgtEl>
                                        <p:attrNameLst>
                                          <p:attrName>ppt_x</p:attrName>
                                        </p:attrNameLst>
                                      </p:cBhvr>
                                      <p:tavLst>
                                        <p:tav tm="0">
                                          <p:val>
                                            <p:strVal val="#ppt_x"/>
                                          </p:val>
                                        </p:tav>
                                        <p:tav tm="100000">
                                          <p:val>
                                            <p:strVal val="#ppt_x"/>
                                          </p:val>
                                        </p:tav>
                                      </p:tavLst>
                                    </p:anim>
                                    <p:anim calcmode="lin" valueType="num">
                                      <p:cBhvr additive="base">
                                        <p:cTn id="50" dur="500" fill="hold"/>
                                        <p:tgtEl>
                                          <p:spTgt spid="145437"/>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45435"/>
                                        </p:tgtEl>
                                        <p:attrNameLst>
                                          <p:attrName>style.visibility</p:attrName>
                                        </p:attrNameLst>
                                      </p:cBhvr>
                                      <p:to>
                                        <p:strVal val="visible"/>
                                      </p:to>
                                    </p:set>
                                    <p:anim calcmode="lin" valueType="num">
                                      <p:cBhvr additive="base">
                                        <p:cTn id="55" dur="500" fill="hold"/>
                                        <p:tgtEl>
                                          <p:spTgt spid="145435"/>
                                        </p:tgtEl>
                                        <p:attrNameLst>
                                          <p:attrName>ppt_x</p:attrName>
                                        </p:attrNameLst>
                                      </p:cBhvr>
                                      <p:tavLst>
                                        <p:tav tm="0">
                                          <p:val>
                                            <p:strVal val="#ppt_x"/>
                                          </p:val>
                                        </p:tav>
                                        <p:tav tm="100000">
                                          <p:val>
                                            <p:strVal val="#ppt_x"/>
                                          </p:val>
                                        </p:tav>
                                      </p:tavLst>
                                    </p:anim>
                                    <p:anim calcmode="lin" valueType="num">
                                      <p:cBhvr additive="base">
                                        <p:cTn id="56" dur="500" fill="hold"/>
                                        <p:tgtEl>
                                          <p:spTgt spid="145435"/>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145436"/>
                                        </p:tgtEl>
                                        <p:attrNameLst>
                                          <p:attrName>style.visibility</p:attrName>
                                        </p:attrNameLst>
                                      </p:cBhvr>
                                      <p:to>
                                        <p:strVal val="visible"/>
                                      </p:to>
                                    </p:set>
                                    <p:anim calcmode="lin" valueType="num">
                                      <p:cBhvr additive="base">
                                        <p:cTn id="61" dur="500" fill="hold"/>
                                        <p:tgtEl>
                                          <p:spTgt spid="145436"/>
                                        </p:tgtEl>
                                        <p:attrNameLst>
                                          <p:attrName>ppt_x</p:attrName>
                                        </p:attrNameLst>
                                      </p:cBhvr>
                                      <p:tavLst>
                                        <p:tav tm="0">
                                          <p:val>
                                            <p:strVal val="#ppt_x"/>
                                          </p:val>
                                        </p:tav>
                                        <p:tav tm="100000">
                                          <p:val>
                                            <p:strVal val="#ppt_x"/>
                                          </p:val>
                                        </p:tav>
                                      </p:tavLst>
                                    </p:anim>
                                    <p:anim calcmode="lin" valueType="num">
                                      <p:cBhvr additive="base">
                                        <p:cTn id="62" dur="500" fill="hold"/>
                                        <p:tgtEl>
                                          <p:spTgt spid="145436"/>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145438"/>
                                        </p:tgtEl>
                                        <p:attrNameLst>
                                          <p:attrName>style.visibility</p:attrName>
                                        </p:attrNameLst>
                                      </p:cBhvr>
                                      <p:to>
                                        <p:strVal val="visible"/>
                                      </p:to>
                                    </p:set>
                                    <p:anim calcmode="lin" valueType="num">
                                      <p:cBhvr additive="base">
                                        <p:cTn id="67" dur="500" fill="hold"/>
                                        <p:tgtEl>
                                          <p:spTgt spid="145438"/>
                                        </p:tgtEl>
                                        <p:attrNameLst>
                                          <p:attrName>ppt_x</p:attrName>
                                        </p:attrNameLst>
                                      </p:cBhvr>
                                      <p:tavLst>
                                        <p:tav tm="0">
                                          <p:val>
                                            <p:strVal val="#ppt_x"/>
                                          </p:val>
                                        </p:tav>
                                        <p:tav tm="100000">
                                          <p:val>
                                            <p:strVal val="#ppt_x"/>
                                          </p:val>
                                        </p:tav>
                                      </p:tavLst>
                                    </p:anim>
                                    <p:anim calcmode="lin" valueType="num">
                                      <p:cBhvr additive="base">
                                        <p:cTn id="68" dur="500" fill="hold"/>
                                        <p:tgtEl>
                                          <p:spTgt spid="1454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0" grpId="0"/>
      <p:bldP spid="145412" grpId="0"/>
      <p:bldP spid="145435"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灯片编号占位符 3"/>
          <p:cNvSpPr>
            <a:spLocks noGrp="1"/>
          </p:cNvSpPr>
          <p:nvPr>
            <p:ph type="sldNum" sz="quarter" idx="12"/>
          </p:nvPr>
        </p:nvSpPr>
        <p:spPr/>
        <p:txBody>
          <a:bodyPr/>
          <a:lstStyle/>
          <a:p>
            <a:fld id="{B3EF378E-2326-4719-8C3D-E8EBC4079609}" type="slidenum">
              <a:rPr lang="en-US" altLang="zh-CN"/>
              <a:pPr/>
              <a:t>137</a:t>
            </a:fld>
            <a:endParaRPr lang="en-US" altLang="zh-CN"/>
          </a:p>
        </p:txBody>
      </p:sp>
      <p:sp>
        <p:nvSpPr>
          <p:cNvPr id="146435" name="Rectangle 3"/>
          <p:cNvSpPr>
            <a:spLocks noChangeArrowheads="1"/>
          </p:cNvSpPr>
          <p:nvPr/>
        </p:nvSpPr>
        <p:spPr bwMode="auto">
          <a:xfrm>
            <a:off x="1042988" y="333375"/>
            <a:ext cx="2376487"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系统输出为  </a:t>
            </a:r>
          </a:p>
        </p:txBody>
      </p:sp>
      <p:graphicFrame>
        <p:nvGraphicFramePr>
          <p:cNvPr id="146437" name="Object 5"/>
          <p:cNvGraphicFramePr>
            <a:graphicFrameLocks noChangeAspect="1"/>
          </p:cNvGraphicFramePr>
          <p:nvPr/>
        </p:nvGraphicFramePr>
        <p:xfrm>
          <a:off x="971550" y="1341438"/>
          <a:ext cx="2800350" cy="542925"/>
        </p:xfrm>
        <a:graphic>
          <a:graphicData uri="http://schemas.openxmlformats.org/presentationml/2006/ole">
            <mc:AlternateContent xmlns:mc="http://schemas.openxmlformats.org/markup-compatibility/2006">
              <mc:Choice xmlns:v="urn:schemas-microsoft-com:vml" Requires="v">
                <p:oleObj spid="_x0000_s146975" name="Equation" r:id="rId3" imgW="1180800" imgH="228600" progId="Equation.DSMT4">
                  <p:embed/>
                </p:oleObj>
              </mc:Choice>
              <mc:Fallback>
                <p:oleObj name="Equation" r:id="rId3" imgW="1180800" imgH="228600" progId="Equation.DSMT4">
                  <p:embed/>
                  <p:pic>
                    <p:nvPicPr>
                      <p:cNvPr id="0" name="Object 5"/>
                      <p:cNvPicPr>
                        <a:picLocks noChangeAspect="1" noChangeArrowheads="1"/>
                      </p:cNvPicPr>
                      <p:nvPr/>
                    </p:nvPicPr>
                    <p:blipFill>
                      <a:blip r:embed="rId4">
                        <a:lum bright="-68000"/>
                        <a:extLst>
                          <a:ext uri="{28A0092B-C50C-407E-A947-70E740481C1C}">
                            <a14:useLocalDpi xmlns:a14="http://schemas.microsoft.com/office/drawing/2010/main" val="0"/>
                          </a:ext>
                        </a:extLst>
                      </a:blip>
                      <a:srcRect/>
                      <a:stretch>
                        <a:fillRect/>
                      </a:stretch>
                    </p:blipFill>
                    <p:spPr bwMode="auto">
                      <a:xfrm>
                        <a:off x="971550" y="1341438"/>
                        <a:ext cx="2800350" cy="5429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46443" name="Object 11"/>
          <p:cNvGraphicFramePr>
            <a:graphicFrameLocks noChangeAspect="1"/>
          </p:cNvGraphicFramePr>
          <p:nvPr/>
        </p:nvGraphicFramePr>
        <p:xfrm>
          <a:off x="1647825" y="1916113"/>
          <a:ext cx="6621463" cy="603250"/>
        </p:xfrm>
        <a:graphic>
          <a:graphicData uri="http://schemas.openxmlformats.org/presentationml/2006/ole">
            <mc:AlternateContent xmlns:mc="http://schemas.openxmlformats.org/markup-compatibility/2006">
              <mc:Choice xmlns:v="urn:schemas-microsoft-com:vml" Requires="v">
                <p:oleObj spid="_x0000_s146976" name="Equation" r:id="rId5" imgW="2793960" imgH="253800" progId="Equation.DSMT4">
                  <p:embed/>
                </p:oleObj>
              </mc:Choice>
              <mc:Fallback>
                <p:oleObj name="Equation" r:id="rId5" imgW="2793960" imgH="253800" progId="Equation.DSMT4">
                  <p:embed/>
                  <p:pic>
                    <p:nvPicPr>
                      <p:cNvPr id="0" name="Object 11"/>
                      <p:cNvPicPr>
                        <a:picLocks noChangeAspect="1" noChangeArrowheads="1"/>
                      </p:cNvPicPr>
                      <p:nvPr/>
                    </p:nvPicPr>
                    <p:blipFill>
                      <a:blip r:embed="rId6">
                        <a:lum bright="-68000"/>
                        <a:extLst>
                          <a:ext uri="{28A0092B-C50C-407E-A947-70E740481C1C}">
                            <a14:useLocalDpi xmlns:a14="http://schemas.microsoft.com/office/drawing/2010/main" val="0"/>
                          </a:ext>
                        </a:extLst>
                      </a:blip>
                      <a:srcRect/>
                      <a:stretch>
                        <a:fillRect/>
                      </a:stretch>
                    </p:blipFill>
                    <p:spPr bwMode="auto">
                      <a:xfrm>
                        <a:off x="1647825" y="1916113"/>
                        <a:ext cx="6621463" cy="6032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46445" name="Object 13"/>
          <p:cNvGraphicFramePr>
            <a:graphicFrameLocks noChangeAspect="1"/>
          </p:cNvGraphicFramePr>
          <p:nvPr/>
        </p:nvGraphicFramePr>
        <p:xfrm>
          <a:off x="1662113" y="2565400"/>
          <a:ext cx="5748337" cy="542925"/>
        </p:xfrm>
        <a:graphic>
          <a:graphicData uri="http://schemas.openxmlformats.org/presentationml/2006/ole">
            <mc:AlternateContent xmlns:mc="http://schemas.openxmlformats.org/markup-compatibility/2006">
              <mc:Choice xmlns:v="urn:schemas-microsoft-com:vml" Requires="v">
                <p:oleObj spid="_x0000_s146977" name="Equation" r:id="rId7" imgW="2425680" imgH="228600" progId="Equation.DSMT4">
                  <p:embed/>
                </p:oleObj>
              </mc:Choice>
              <mc:Fallback>
                <p:oleObj name="Equation" r:id="rId7" imgW="2425680" imgH="228600" progId="Equation.DSMT4">
                  <p:embed/>
                  <p:pic>
                    <p:nvPicPr>
                      <p:cNvPr id="0" name="Object 13"/>
                      <p:cNvPicPr>
                        <a:picLocks noChangeAspect="1" noChangeArrowheads="1"/>
                      </p:cNvPicPr>
                      <p:nvPr/>
                    </p:nvPicPr>
                    <p:blipFill>
                      <a:blip r:embed="rId8">
                        <a:lum bright="-68000"/>
                        <a:extLst>
                          <a:ext uri="{28A0092B-C50C-407E-A947-70E740481C1C}">
                            <a14:useLocalDpi xmlns:a14="http://schemas.microsoft.com/office/drawing/2010/main" val="0"/>
                          </a:ext>
                        </a:extLst>
                      </a:blip>
                      <a:srcRect/>
                      <a:stretch>
                        <a:fillRect/>
                      </a:stretch>
                    </p:blipFill>
                    <p:spPr bwMode="auto">
                      <a:xfrm>
                        <a:off x="1662113" y="2565400"/>
                        <a:ext cx="5748337" cy="5429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graphicFrame>
        <p:nvGraphicFramePr>
          <p:cNvPr id="146446" name="Object 14"/>
          <p:cNvGraphicFramePr>
            <a:graphicFrameLocks noChangeAspect="1"/>
          </p:cNvGraphicFramePr>
          <p:nvPr/>
        </p:nvGraphicFramePr>
        <p:xfrm>
          <a:off x="1692275" y="3141663"/>
          <a:ext cx="7253288" cy="542925"/>
        </p:xfrm>
        <a:graphic>
          <a:graphicData uri="http://schemas.openxmlformats.org/presentationml/2006/ole">
            <mc:AlternateContent xmlns:mc="http://schemas.openxmlformats.org/markup-compatibility/2006">
              <mc:Choice xmlns:v="urn:schemas-microsoft-com:vml" Requires="v">
                <p:oleObj spid="_x0000_s146978" name="Equation" r:id="rId9" imgW="3060360" imgH="228600" progId="Equation.DSMT4">
                  <p:embed/>
                </p:oleObj>
              </mc:Choice>
              <mc:Fallback>
                <p:oleObj name="Equation" r:id="rId9" imgW="3060360" imgH="228600" progId="Equation.DSMT4">
                  <p:embed/>
                  <p:pic>
                    <p:nvPicPr>
                      <p:cNvPr id="0" name="Object 14"/>
                      <p:cNvPicPr>
                        <a:picLocks noChangeAspect="1" noChangeArrowheads="1"/>
                      </p:cNvPicPr>
                      <p:nvPr/>
                    </p:nvPicPr>
                    <p:blipFill>
                      <a:blip r:embed="rId10">
                        <a:lum bright="-68000"/>
                        <a:extLst>
                          <a:ext uri="{28A0092B-C50C-407E-A947-70E740481C1C}">
                            <a14:useLocalDpi xmlns:a14="http://schemas.microsoft.com/office/drawing/2010/main" val="0"/>
                          </a:ext>
                        </a:extLst>
                      </a:blip>
                      <a:srcRect/>
                      <a:stretch>
                        <a:fillRect/>
                      </a:stretch>
                    </p:blipFill>
                    <p:spPr bwMode="auto">
                      <a:xfrm>
                        <a:off x="1692275" y="3141663"/>
                        <a:ext cx="7253288" cy="5429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146447" name="Rectangle 15"/>
          <p:cNvSpPr>
            <a:spLocks noChangeArrowheads="1"/>
          </p:cNvSpPr>
          <p:nvPr/>
        </p:nvSpPr>
        <p:spPr bwMode="auto">
          <a:xfrm>
            <a:off x="395288" y="3644900"/>
            <a:ext cx="2376487"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即，  </a:t>
            </a:r>
          </a:p>
        </p:txBody>
      </p:sp>
      <p:graphicFrame>
        <p:nvGraphicFramePr>
          <p:cNvPr id="146449" name="Object 17"/>
          <p:cNvGraphicFramePr>
            <a:graphicFrameLocks noChangeAspect="1"/>
          </p:cNvGraphicFramePr>
          <p:nvPr/>
        </p:nvGraphicFramePr>
        <p:xfrm>
          <a:off x="1835150" y="3933825"/>
          <a:ext cx="5297488" cy="2744788"/>
        </p:xfrm>
        <a:graphic>
          <a:graphicData uri="http://schemas.openxmlformats.org/presentationml/2006/ole">
            <mc:AlternateContent xmlns:mc="http://schemas.openxmlformats.org/markup-compatibility/2006">
              <mc:Choice xmlns:v="urn:schemas-microsoft-com:vml" Requires="v">
                <p:oleObj spid="_x0000_s146979" name="Equation" r:id="rId11" imgW="2234880" imgH="1155600" progId="Equation.DSMT4">
                  <p:embed/>
                </p:oleObj>
              </mc:Choice>
              <mc:Fallback>
                <p:oleObj name="Equation" r:id="rId11" imgW="2234880" imgH="1155600" progId="Equation.DSMT4">
                  <p:embed/>
                  <p:pic>
                    <p:nvPicPr>
                      <p:cNvPr id="0" name="Object 17"/>
                      <p:cNvPicPr>
                        <a:picLocks noChangeAspect="1" noChangeArrowheads="1"/>
                      </p:cNvPicPr>
                      <p:nvPr/>
                    </p:nvPicPr>
                    <p:blipFill>
                      <a:blip r:embed="rId12">
                        <a:lum bright="-68000"/>
                        <a:extLst>
                          <a:ext uri="{28A0092B-C50C-407E-A947-70E740481C1C}">
                            <a14:useLocalDpi xmlns:a14="http://schemas.microsoft.com/office/drawing/2010/main" val="0"/>
                          </a:ext>
                        </a:extLst>
                      </a:blip>
                      <a:srcRect/>
                      <a:stretch>
                        <a:fillRect/>
                      </a:stretch>
                    </p:blipFill>
                    <p:spPr bwMode="auto">
                      <a:xfrm>
                        <a:off x="1835150" y="3933825"/>
                        <a:ext cx="5297488" cy="27447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11" name="动作按钮: 后退或前一项 10">
            <a:hlinkClick r:id="" action="ppaction://hlinkshowjump?jump=previousslide" highlightClick="1"/>
          </p:cNvPr>
          <p:cNvSpPr/>
          <p:nvPr/>
        </p:nvSpPr>
        <p:spPr>
          <a:xfrm>
            <a:off x="8612888" y="1988840"/>
            <a:ext cx="504056" cy="4320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6435"/>
                                        </p:tgtEl>
                                        <p:attrNameLst>
                                          <p:attrName>style.visibility</p:attrName>
                                        </p:attrNameLst>
                                      </p:cBhvr>
                                      <p:to>
                                        <p:strVal val="visible"/>
                                      </p:to>
                                    </p:set>
                                    <p:anim calcmode="lin" valueType="num">
                                      <p:cBhvr additive="base">
                                        <p:cTn id="7" dur="500" fill="hold"/>
                                        <p:tgtEl>
                                          <p:spTgt spid="146435"/>
                                        </p:tgtEl>
                                        <p:attrNameLst>
                                          <p:attrName>ppt_x</p:attrName>
                                        </p:attrNameLst>
                                      </p:cBhvr>
                                      <p:tavLst>
                                        <p:tav tm="0">
                                          <p:val>
                                            <p:strVal val="#ppt_x"/>
                                          </p:val>
                                        </p:tav>
                                        <p:tav tm="100000">
                                          <p:val>
                                            <p:strVal val="#ppt_x"/>
                                          </p:val>
                                        </p:tav>
                                      </p:tavLst>
                                    </p:anim>
                                    <p:anim calcmode="lin" valueType="num">
                                      <p:cBhvr additive="base">
                                        <p:cTn id="8" dur="500" fill="hold"/>
                                        <p:tgtEl>
                                          <p:spTgt spid="14643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46437"/>
                                        </p:tgtEl>
                                        <p:attrNameLst>
                                          <p:attrName>style.visibility</p:attrName>
                                        </p:attrNameLst>
                                      </p:cBhvr>
                                      <p:to>
                                        <p:strVal val="visible"/>
                                      </p:to>
                                    </p:set>
                                    <p:anim calcmode="lin" valueType="num">
                                      <p:cBhvr additive="base">
                                        <p:cTn id="13" dur="500" fill="hold"/>
                                        <p:tgtEl>
                                          <p:spTgt spid="146437"/>
                                        </p:tgtEl>
                                        <p:attrNameLst>
                                          <p:attrName>ppt_x</p:attrName>
                                        </p:attrNameLst>
                                      </p:cBhvr>
                                      <p:tavLst>
                                        <p:tav tm="0">
                                          <p:val>
                                            <p:strVal val="#ppt_x"/>
                                          </p:val>
                                        </p:tav>
                                        <p:tav tm="100000">
                                          <p:val>
                                            <p:strVal val="#ppt_x"/>
                                          </p:val>
                                        </p:tav>
                                      </p:tavLst>
                                    </p:anim>
                                    <p:anim calcmode="lin" valueType="num">
                                      <p:cBhvr additive="base">
                                        <p:cTn id="14" dur="500" fill="hold"/>
                                        <p:tgtEl>
                                          <p:spTgt spid="14643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46443"/>
                                        </p:tgtEl>
                                        <p:attrNameLst>
                                          <p:attrName>style.visibility</p:attrName>
                                        </p:attrNameLst>
                                      </p:cBhvr>
                                      <p:to>
                                        <p:strVal val="visible"/>
                                      </p:to>
                                    </p:set>
                                    <p:anim calcmode="lin" valueType="num">
                                      <p:cBhvr additive="base">
                                        <p:cTn id="19" dur="500" fill="hold"/>
                                        <p:tgtEl>
                                          <p:spTgt spid="146443"/>
                                        </p:tgtEl>
                                        <p:attrNameLst>
                                          <p:attrName>ppt_x</p:attrName>
                                        </p:attrNameLst>
                                      </p:cBhvr>
                                      <p:tavLst>
                                        <p:tav tm="0">
                                          <p:val>
                                            <p:strVal val="#ppt_x"/>
                                          </p:val>
                                        </p:tav>
                                        <p:tav tm="100000">
                                          <p:val>
                                            <p:strVal val="#ppt_x"/>
                                          </p:val>
                                        </p:tav>
                                      </p:tavLst>
                                    </p:anim>
                                    <p:anim calcmode="lin" valueType="num">
                                      <p:cBhvr additive="base">
                                        <p:cTn id="20" dur="500" fill="hold"/>
                                        <p:tgtEl>
                                          <p:spTgt spid="14644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46445"/>
                                        </p:tgtEl>
                                        <p:attrNameLst>
                                          <p:attrName>style.visibility</p:attrName>
                                        </p:attrNameLst>
                                      </p:cBhvr>
                                      <p:to>
                                        <p:strVal val="visible"/>
                                      </p:to>
                                    </p:set>
                                    <p:anim calcmode="lin" valueType="num">
                                      <p:cBhvr additive="base">
                                        <p:cTn id="25" dur="500" fill="hold"/>
                                        <p:tgtEl>
                                          <p:spTgt spid="146445"/>
                                        </p:tgtEl>
                                        <p:attrNameLst>
                                          <p:attrName>ppt_x</p:attrName>
                                        </p:attrNameLst>
                                      </p:cBhvr>
                                      <p:tavLst>
                                        <p:tav tm="0">
                                          <p:val>
                                            <p:strVal val="#ppt_x"/>
                                          </p:val>
                                        </p:tav>
                                        <p:tav tm="100000">
                                          <p:val>
                                            <p:strVal val="#ppt_x"/>
                                          </p:val>
                                        </p:tav>
                                      </p:tavLst>
                                    </p:anim>
                                    <p:anim calcmode="lin" valueType="num">
                                      <p:cBhvr additive="base">
                                        <p:cTn id="26" dur="500" fill="hold"/>
                                        <p:tgtEl>
                                          <p:spTgt spid="146445"/>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46446"/>
                                        </p:tgtEl>
                                        <p:attrNameLst>
                                          <p:attrName>style.visibility</p:attrName>
                                        </p:attrNameLst>
                                      </p:cBhvr>
                                      <p:to>
                                        <p:strVal val="visible"/>
                                      </p:to>
                                    </p:set>
                                    <p:anim calcmode="lin" valueType="num">
                                      <p:cBhvr additive="base">
                                        <p:cTn id="31" dur="500" fill="hold"/>
                                        <p:tgtEl>
                                          <p:spTgt spid="146446"/>
                                        </p:tgtEl>
                                        <p:attrNameLst>
                                          <p:attrName>ppt_x</p:attrName>
                                        </p:attrNameLst>
                                      </p:cBhvr>
                                      <p:tavLst>
                                        <p:tav tm="0">
                                          <p:val>
                                            <p:strVal val="#ppt_x"/>
                                          </p:val>
                                        </p:tav>
                                        <p:tav tm="100000">
                                          <p:val>
                                            <p:strVal val="#ppt_x"/>
                                          </p:val>
                                        </p:tav>
                                      </p:tavLst>
                                    </p:anim>
                                    <p:anim calcmode="lin" valueType="num">
                                      <p:cBhvr additive="base">
                                        <p:cTn id="32" dur="500" fill="hold"/>
                                        <p:tgtEl>
                                          <p:spTgt spid="146446"/>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6447"/>
                                        </p:tgtEl>
                                        <p:attrNameLst>
                                          <p:attrName>style.visibility</p:attrName>
                                        </p:attrNameLst>
                                      </p:cBhvr>
                                      <p:to>
                                        <p:strVal val="visible"/>
                                      </p:to>
                                    </p:set>
                                    <p:anim calcmode="lin" valueType="num">
                                      <p:cBhvr additive="base">
                                        <p:cTn id="37" dur="500" fill="hold"/>
                                        <p:tgtEl>
                                          <p:spTgt spid="146447"/>
                                        </p:tgtEl>
                                        <p:attrNameLst>
                                          <p:attrName>ppt_x</p:attrName>
                                        </p:attrNameLst>
                                      </p:cBhvr>
                                      <p:tavLst>
                                        <p:tav tm="0">
                                          <p:val>
                                            <p:strVal val="#ppt_x"/>
                                          </p:val>
                                        </p:tav>
                                        <p:tav tm="100000">
                                          <p:val>
                                            <p:strVal val="#ppt_x"/>
                                          </p:val>
                                        </p:tav>
                                      </p:tavLst>
                                    </p:anim>
                                    <p:anim calcmode="lin" valueType="num">
                                      <p:cBhvr additive="base">
                                        <p:cTn id="38" dur="500" fill="hold"/>
                                        <p:tgtEl>
                                          <p:spTgt spid="146447"/>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46449"/>
                                        </p:tgtEl>
                                        <p:attrNameLst>
                                          <p:attrName>style.visibility</p:attrName>
                                        </p:attrNameLst>
                                      </p:cBhvr>
                                      <p:to>
                                        <p:strVal val="visible"/>
                                      </p:to>
                                    </p:set>
                                    <p:anim calcmode="lin" valueType="num">
                                      <p:cBhvr additive="base">
                                        <p:cTn id="43" dur="500" fill="hold"/>
                                        <p:tgtEl>
                                          <p:spTgt spid="146449"/>
                                        </p:tgtEl>
                                        <p:attrNameLst>
                                          <p:attrName>ppt_x</p:attrName>
                                        </p:attrNameLst>
                                      </p:cBhvr>
                                      <p:tavLst>
                                        <p:tav tm="0">
                                          <p:val>
                                            <p:strVal val="#ppt_x"/>
                                          </p:val>
                                        </p:tav>
                                        <p:tav tm="100000">
                                          <p:val>
                                            <p:strVal val="#ppt_x"/>
                                          </p:val>
                                        </p:tav>
                                      </p:tavLst>
                                    </p:anim>
                                    <p:anim calcmode="lin" valueType="num">
                                      <p:cBhvr additive="base">
                                        <p:cTn id="44" dur="500" fill="hold"/>
                                        <p:tgtEl>
                                          <p:spTgt spid="1464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5" grpId="0"/>
      <p:bldP spid="146447"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3"/>
          <p:cNvSpPr>
            <a:spLocks noGrp="1"/>
          </p:cNvSpPr>
          <p:nvPr>
            <p:ph type="sldNum" sz="quarter" idx="12"/>
          </p:nvPr>
        </p:nvSpPr>
        <p:spPr/>
        <p:txBody>
          <a:bodyPr/>
          <a:lstStyle/>
          <a:p>
            <a:fld id="{8862D27E-FC6F-4929-8623-4DAA3E18A1BF}" type="slidenum">
              <a:rPr lang="en-US" altLang="zh-CN"/>
              <a:pPr/>
              <a:t>138</a:t>
            </a:fld>
            <a:endParaRPr lang="en-US" altLang="zh-CN"/>
          </a:p>
        </p:txBody>
      </p:sp>
      <p:sp>
        <p:nvSpPr>
          <p:cNvPr id="48130" name="WordArt 2"/>
          <p:cNvSpPr>
            <a:spLocks noChangeArrowheads="1" noChangeShapeType="1" noTextEdit="1"/>
          </p:cNvSpPr>
          <p:nvPr/>
        </p:nvSpPr>
        <p:spPr bwMode="auto">
          <a:xfrm>
            <a:off x="539750" y="404813"/>
            <a:ext cx="3352800" cy="457200"/>
          </a:xfrm>
          <a:prstGeom prst="rect">
            <a:avLst/>
          </a:prstGeom>
        </p:spPr>
        <p:txBody>
          <a:bodyPr wrap="none" fromWordArt="1">
            <a:prstTxWarp prst="textPlain">
              <a:avLst>
                <a:gd name="adj" fmla="val 50000"/>
              </a:avLst>
            </a:prstTxWarp>
          </a:bodyPr>
          <a:lstStyle/>
          <a:p>
            <a:pPr algn="ctr"/>
            <a:r>
              <a:rPr lang="zh-CN" altLang="en-US" sz="3600" i="1" kern="10">
                <a:ln w="9525">
                  <a:solidFill>
                    <a:srgbClr val="FF0000"/>
                  </a:solidFill>
                  <a:round/>
                  <a:headEnd/>
                  <a:tailEnd/>
                </a:ln>
                <a:solidFill>
                  <a:srgbClr val="FFFFFF"/>
                </a:solidFill>
                <a:effectLst>
                  <a:outerShdw dist="35921" dir="2700000" algn="ctr" rotWithShape="0">
                    <a:srgbClr val="808080"/>
                  </a:outerShdw>
                </a:effectLst>
                <a:latin typeface="宋体"/>
                <a:ea typeface="宋体"/>
              </a:rPr>
              <a:t>五、因果系统</a:t>
            </a:r>
          </a:p>
        </p:txBody>
      </p:sp>
      <p:graphicFrame>
        <p:nvGraphicFramePr>
          <p:cNvPr id="48131" name="Object 3"/>
          <p:cNvGraphicFramePr>
            <a:graphicFrameLocks noChangeAspect="1"/>
          </p:cNvGraphicFramePr>
          <p:nvPr/>
        </p:nvGraphicFramePr>
        <p:xfrm>
          <a:off x="1763713" y="3068638"/>
          <a:ext cx="5616575" cy="1152525"/>
        </p:xfrm>
        <a:graphic>
          <a:graphicData uri="http://schemas.openxmlformats.org/presentationml/2006/ole">
            <mc:AlternateContent xmlns:mc="http://schemas.openxmlformats.org/markup-compatibility/2006">
              <mc:Choice xmlns:v="urn:schemas-microsoft-com:vml" Requires="v">
                <p:oleObj spid="_x0000_s48445" name="Equation" r:id="rId3" imgW="2095200" imgH="431640" progId="Equation.DSMT4">
                  <p:embed/>
                </p:oleObj>
              </mc:Choice>
              <mc:Fallback>
                <p:oleObj name="Equation" r:id="rId3" imgW="2095200" imgH="431640" progId="Equation.DSMT4">
                  <p:embed/>
                  <p:pic>
                    <p:nvPicPr>
                      <p:cNvPr id="0" name="Object 3"/>
                      <p:cNvPicPr>
                        <a:picLocks noChangeAspect="1" noChangeArrowheads="1"/>
                      </p:cNvPicPr>
                      <p:nvPr/>
                    </p:nvPicPr>
                    <p:blipFill>
                      <a:blip r:embed="rId4">
                        <a:lum bright="-48000"/>
                        <a:extLst>
                          <a:ext uri="{28A0092B-C50C-407E-A947-70E740481C1C}">
                            <a14:useLocalDpi xmlns:a14="http://schemas.microsoft.com/office/drawing/2010/main" val="0"/>
                          </a:ext>
                        </a:extLst>
                      </a:blip>
                      <a:srcRect/>
                      <a:stretch>
                        <a:fillRect/>
                      </a:stretch>
                    </p:blipFill>
                    <p:spPr bwMode="auto">
                      <a:xfrm>
                        <a:off x="1763713" y="3068638"/>
                        <a:ext cx="5616575" cy="1152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8133" name="Object 5"/>
          <p:cNvGraphicFramePr>
            <a:graphicFrameLocks noChangeAspect="1"/>
          </p:cNvGraphicFramePr>
          <p:nvPr>
            <p:extLst>
              <p:ext uri="{D42A27DB-BD31-4B8C-83A1-F6EECF244321}">
                <p14:modId xmlns:p14="http://schemas.microsoft.com/office/powerpoint/2010/main" val="3552062238"/>
              </p:ext>
            </p:extLst>
          </p:nvPr>
        </p:nvGraphicFramePr>
        <p:xfrm>
          <a:off x="1978459" y="5389604"/>
          <a:ext cx="1009650" cy="600075"/>
        </p:xfrm>
        <a:graphic>
          <a:graphicData uri="http://schemas.openxmlformats.org/presentationml/2006/ole">
            <mc:AlternateContent xmlns:mc="http://schemas.openxmlformats.org/markup-compatibility/2006">
              <mc:Choice xmlns:v="urn:schemas-microsoft-com:vml" Requires="v">
                <p:oleObj spid="_x0000_s48446" name="Equation" r:id="rId5" imgW="380880" imgH="228600" progId="Equation.DSMT4">
                  <p:embed/>
                </p:oleObj>
              </mc:Choice>
              <mc:Fallback>
                <p:oleObj name="Equation" r:id="rId5" imgW="380880" imgH="228600" progId="Equation.DSMT4">
                  <p:embed/>
                  <p:pic>
                    <p:nvPicPr>
                      <p:cNvPr id="0" name="Object 5"/>
                      <p:cNvPicPr>
                        <a:picLocks noChangeAspect="1" noChangeArrowheads="1"/>
                      </p:cNvPicPr>
                      <p:nvPr/>
                    </p:nvPicPr>
                    <p:blipFill>
                      <a:blip r:embed="rId6">
                        <a:lum bright="-48000"/>
                      </a:blip>
                      <a:srcRect/>
                      <a:stretch>
                        <a:fillRect/>
                      </a:stretch>
                    </p:blipFill>
                    <p:spPr bwMode="auto">
                      <a:xfrm>
                        <a:off x="1978459" y="5389604"/>
                        <a:ext cx="1009650" cy="600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135" name="Rectangle 7"/>
          <p:cNvSpPr>
            <a:spLocks noChangeArrowheads="1"/>
          </p:cNvSpPr>
          <p:nvPr/>
        </p:nvSpPr>
        <p:spPr bwMode="auto">
          <a:xfrm>
            <a:off x="539750" y="1052513"/>
            <a:ext cx="8281988" cy="172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41325" indent="-441325" algn="dist">
              <a:lnSpc>
                <a:spcPct val="120000"/>
              </a:lnSpc>
              <a:spcBef>
                <a:spcPct val="20000"/>
              </a:spcBef>
              <a:buClr>
                <a:schemeClr val="tx1"/>
              </a:buClr>
              <a:buFontTx/>
              <a:buBlip>
                <a:blip r:embed="rId7"/>
              </a:buBlip>
            </a:pPr>
            <a:r>
              <a:rPr lang="zh-CN" altLang="en-US" sz="3200" b="1"/>
              <a:t>因果系统指某时刻系统的输出只能和当前时刻的输入、过去时刻的输入与输出有关，而不能和将来时刻的输入与输出有关</a:t>
            </a:r>
          </a:p>
        </p:txBody>
      </p:sp>
      <p:sp>
        <p:nvSpPr>
          <p:cNvPr id="48136" name="Rectangle 8"/>
          <p:cNvSpPr>
            <a:spLocks noChangeArrowheads="1"/>
          </p:cNvSpPr>
          <p:nvPr/>
        </p:nvSpPr>
        <p:spPr bwMode="auto">
          <a:xfrm>
            <a:off x="395288" y="4221163"/>
            <a:ext cx="8281987"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41325" indent="-441325">
              <a:lnSpc>
                <a:spcPct val="120000"/>
              </a:lnSpc>
              <a:spcBef>
                <a:spcPct val="20000"/>
              </a:spcBef>
              <a:buClr>
                <a:schemeClr val="tx1"/>
              </a:buClr>
              <a:buFontTx/>
              <a:buBlip>
                <a:blip r:embed="rId7"/>
              </a:buBlip>
            </a:pPr>
            <a:r>
              <a:rPr lang="zh-CN" altLang="en-US" sz="3200" b="1" dirty="0" smtClean="0"/>
              <a:t>也就是说，因果系统的输出不发生在输入之前。</a:t>
            </a:r>
            <a:endParaRPr lang="zh-CN" altLang="en-US" sz="3200" b="1" dirty="0"/>
          </a:p>
        </p:txBody>
      </p:sp>
      <p:sp>
        <p:nvSpPr>
          <p:cNvPr id="8" name="Rectangle 8"/>
          <p:cNvSpPr>
            <a:spLocks noChangeArrowheads="1"/>
          </p:cNvSpPr>
          <p:nvPr/>
        </p:nvSpPr>
        <p:spPr bwMode="auto">
          <a:xfrm>
            <a:off x="2988109" y="5380869"/>
            <a:ext cx="3096344" cy="684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120000"/>
              </a:lnSpc>
              <a:spcBef>
                <a:spcPct val="20000"/>
              </a:spcBef>
              <a:buClr>
                <a:schemeClr val="tx1"/>
              </a:buClr>
            </a:pPr>
            <a:r>
              <a:rPr lang="zh-CN" altLang="en-US" sz="3200" b="1" dirty="0" smtClean="0"/>
              <a:t>只取决于</a:t>
            </a:r>
            <a:endParaRPr lang="zh-CN" altLang="en-US" sz="3200" b="1" dirty="0"/>
          </a:p>
        </p:txBody>
      </p:sp>
      <p:graphicFrame>
        <p:nvGraphicFramePr>
          <p:cNvPr id="9" name="Object 5"/>
          <p:cNvGraphicFramePr>
            <a:graphicFrameLocks noChangeAspect="1"/>
          </p:cNvGraphicFramePr>
          <p:nvPr>
            <p:extLst>
              <p:ext uri="{D42A27DB-BD31-4B8C-83A1-F6EECF244321}">
                <p14:modId xmlns:p14="http://schemas.microsoft.com/office/powerpoint/2010/main" val="2310528178"/>
              </p:ext>
            </p:extLst>
          </p:nvPr>
        </p:nvGraphicFramePr>
        <p:xfrm>
          <a:off x="4932040" y="5229201"/>
          <a:ext cx="1706968" cy="885094"/>
        </p:xfrm>
        <a:graphic>
          <a:graphicData uri="http://schemas.openxmlformats.org/presentationml/2006/ole">
            <mc:AlternateContent xmlns:mc="http://schemas.openxmlformats.org/markup-compatibility/2006">
              <mc:Choice xmlns:v="urn:schemas-microsoft-com:vml" Requires="v">
                <p:oleObj spid="_x0000_s48447" name="Equation" r:id="rId8" imgW="533160" imgH="279360" progId="Equation.DSMT4">
                  <p:embed/>
                </p:oleObj>
              </mc:Choice>
              <mc:Fallback>
                <p:oleObj name="Equation" r:id="rId8" imgW="533160" imgH="279360" progId="Equation.DSMT4">
                  <p:embed/>
                  <p:pic>
                    <p:nvPicPr>
                      <p:cNvPr id="0" name=""/>
                      <p:cNvPicPr>
                        <a:picLocks noChangeAspect="1" noChangeArrowheads="1"/>
                      </p:cNvPicPr>
                      <p:nvPr/>
                    </p:nvPicPr>
                    <p:blipFill>
                      <a:blip r:embed="rId9">
                        <a:lum bright="-48000"/>
                      </a:blip>
                      <a:srcRect/>
                      <a:stretch>
                        <a:fillRect/>
                      </a:stretch>
                    </p:blipFill>
                    <p:spPr bwMode="auto">
                      <a:xfrm>
                        <a:off x="4932040" y="5229201"/>
                        <a:ext cx="1706968" cy="885094"/>
                      </a:xfrm>
                      <a:prstGeom prst="rect">
                        <a:avLst/>
                      </a:prstGeom>
                      <a:noFill/>
                      <a:ln>
                        <a:noFill/>
                      </a:ln>
                      <a:effectLst/>
                      <a:extLst/>
                    </p:spPr>
                  </p:pic>
                </p:oleObj>
              </mc:Fallback>
            </mc:AlternateContent>
          </a:graphicData>
        </a:graphic>
      </p:graphicFrame>
      <p:sp>
        <p:nvSpPr>
          <p:cNvPr id="2" name="动作按钮: 前进或下一项 1">
            <a:hlinkClick r:id="rId10" action="ppaction://hlinksldjump" highlightClick="1"/>
          </p:cNvPr>
          <p:cNvSpPr/>
          <p:nvPr/>
        </p:nvSpPr>
        <p:spPr>
          <a:xfrm>
            <a:off x="8388424" y="3573016"/>
            <a:ext cx="504056"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8135">
                                            <p:txEl>
                                              <p:pRg st="0" end="0"/>
                                            </p:txEl>
                                          </p:spTgt>
                                        </p:tgtEl>
                                        <p:attrNameLst>
                                          <p:attrName>style.visibility</p:attrName>
                                        </p:attrNameLst>
                                      </p:cBhvr>
                                      <p:to>
                                        <p:strVal val="visible"/>
                                      </p:to>
                                    </p:set>
                                    <p:anim calcmode="lin" valueType="num">
                                      <p:cBhvr additive="base">
                                        <p:cTn id="7" dur="500" fill="hold"/>
                                        <p:tgtEl>
                                          <p:spTgt spid="481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81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8131"/>
                                        </p:tgtEl>
                                        <p:attrNameLst>
                                          <p:attrName>style.visibility</p:attrName>
                                        </p:attrNameLst>
                                      </p:cBhvr>
                                      <p:to>
                                        <p:strVal val="visible"/>
                                      </p:to>
                                    </p:set>
                                    <p:anim calcmode="lin" valueType="num">
                                      <p:cBhvr additive="base">
                                        <p:cTn id="13" dur="500" fill="hold"/>
                                        <p:tgtEl>
                                          <p:spTgt spid="48131"/>
                                        </p:tgtEl>
                                        <p:attrNameLst>
                                          <p:attrName>ppt_x</p:attrName>
                                        </p:attrNameLst>
                                      </p:cBhvr>
                                      <p:tavLst>
                                        <p:tav tm="0">
                                          <p:val>
                                            <p:strVal val="#ppt_x"/>
                                          </p:val>
                                        </p:tav>
                                        <p:tav tm="100000">
                                          <p:val>
                                            <p:strVal val="#ppt_x"/>
                                          </p:val>
                                        </p:tav>
                                      </p:tavLst>
                                    </p:anim>
                                    <p:anim calcmode="lin" valueType="num">
                                      <p:cBhvr additive="base">
                                        <p:cTn id="14" dur="500" fill="hold"/>
                                        <p:tgtEl>
                                          <p:spTgt spid="48131"/>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8136"/>
                                        </p:tgtEl>
                                        <p:attrNameLst>
                                          <p:attrName>style.visibility</p:attrName>
                                        </p:attrNameLst>
                                      </p:cBhvr>
                                      <p:to>
                                        <p:strVal val="visible"/>
                                      </p:to>
                                    </p:set>
                                    <p:anim calcmode="lin" valueType="num">
                                      <p:cBhvr additive="base">
                                        <p:cTn id="19" dur="500" fill="hold"/>
                                        <p:tgtEl>
                                          <p:spTgt spid="48136"/>
                                        </p:tgtEl>
                                        <p:attrNameLst>
                                          <p:attrName>ppt_x</p:attrName>
                                        </p:attrNameLst>
                                      </p:cBhvr>
                                      <p:tavLst>
                                        <p:tav tm="0">
                                          <p:val>
                                            <p:strVal val="#ppt_x"/>
                                          </p:val>
                                        </p:tav>
                                        <p:tav tm="100000">
                                          <p:val>
                                            <p:strVal val="#ppt_x"/>
                                          </p:val>
                                        </p:tav>
                                      </p:tavLst>
                                    </p:anim>
                                    <p:anim calcmode="lin" valueType="num">
                                      <p:cBhvr additive="base">
                                        <p:cTn id="20" dur="500" fill="hold"/>
                                        <p:tgtEl>
                                          <p:spTgt spid="48136"/>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48133"/>
                                        </p:tgtEl>
                                        <p:attrNameLst>
                                          <p:attrName>style.visibility</p:attrName>
                                        </p:attrNameLst>
                                      </p:cBhvr>
                                      <p:to>
                                        <p:strVal val="visible"/>
                                      </p:to>
                                    </p:set>
                                    <p:anim calcmode="lin" valueType="num">
                                      <p:cBhvr additive="base">
                                        <p:cTn id="25" dur="500" fill="hold"/>
                                        <p:tgtEl>
                                          <p:spTgt spid="48133"/>
                                        </p:tgtEl>
                                        <p:attrNameLst>
                                          <p:attrName>ppt_x</p:attrName>
                                        </p:attrNameLst>
                                      </p:cBhvr>
                                      <p:tavLst>
                                        <p:tav tm="0">
                                          <p:val>
                                            <p:strVal val="#ppt_x"/>
                                          </p:val>
                                        </p:tav>
                                        <p:tav tm="100000">
                                          <p:val>
                                            <p:strVal val="#ppt_x"/>
                                          </p:val>
                                        </p:tav>
                                      </p:tavLst>
                                    </p:anim>
                                    <p:anim calcmode="lin" valueType="num">
                                      <p:cBhvr additive="base">
                                        <p:cTn id="26" dur="500" fill="hold"/>
                                        <p:tgtEl>
                                          <p:spTgt spid="4813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6" grpId="0"/>
      <p:bldP spid="8"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3"/>
          <p:cNvSpPr>
            <a:spLocks noGrp="1"/>
          </p:cNvSpPr>
          <p:nvPr>
            <p:ph type="sldNum" sz="quarter" idx="12"/>
          </p:nvPr>
        </p:nvSpPr>
        <p:spPr>
          <a:xfrm>
            <a:off x="6686759" y="6165304"/>
            <a:ext cx="2133600" cy="476250"/>
          </a:xfrm>
        </p:spPr>
        <p:txBody>
          <a:bodyPr/>
          <a:lstStyle/>
          <a:p>
            <a:fld id="{8862D27E-FC6F-4929-8623-4DAA3E18A1BF}" type="slidenum">
              <a:rPr lang="en-US" altLang="zh-CN"/>
              <a:pPr/>
              <a:t>139</a:t>
            </a:fld>
            <a:endParaRPr lang="en-US" altLang="zh-CN"/>
          </a:p>
        </p:txBody>
      </p:sp>
      <p:graphicFrame>
        <p:nvGraphicFramePr>
          <p:cNvPr id="48133" name="Object 5"/>
          <p:cNvGraphicFramePr>
            <a:graphicFrameLocks noChangeAspect="1"/>
          </p:cNvGraphicFramePr>
          <p:nvPr>
            <p:extLst>
              <p:ext uri="{D42A27DB-BD31-4B8C-83A1-F6EECF244321}">
                <p14:modId xmlns:p14="http://schemas.microsoft.com/office/powerpoint/2010/main" val="1253091070"/>
              </p:ext>
            </p:extLst>
          </p:nvPr>
        </p:nvGraphicFramePr>
        <p:xfrm>
          <a:off x="2123877" y="2060997"/>
          <a:ext cx="4946650" cy="533400"/>
        </p:xfrm>
        <a:graphic>
          <a:graphicData uri="http://schemas.openxmlformats.org/presentationml/2006/ole">
            <mc:AlternateContent xmlns:mc="http://schemas.openxmlformats.org/markup-compatibility/2006">
              <mc:Choice xmlns:v="urn:schemas-microsoft-com:vml" Requires="v">
                <p:oleObj spid="_x0000_s250246" name="公式" r:id="rId3" imgW="1866600" imgH="203040" progId="Equation.3">
                  <p:embed/>
                </p:oleObj>
              </mc:Choice>
              <mc:Fallback>
                <p:oleObj name="公式" r:id="rId3" imgW="1866600" imgH="203040" progId="Equation.3">
                  <p:embed/>
                  <p:pic>
                    <p:nvPicPr>
                      <p:cNvPr id="0" name=""/>
                      <p:cNvPicPr>
                        <a:picLocks noChangeAspect="1" noChangeArrowheads="1"/>
                      </p:cNvPicPr>
                      <p:nvPr/>
                    </p:nvPicPr>
                    <p:blipFill>
                      <a:blip r:embed="rId4">
                        <a:lum bright="-48000"/>
                        <a:extLst>
                          <a:ext uri="{28A0092B-C50C-407E-A947-70E740481C1C}">
                            <a14:useLocalDpi xmlns:a14="http://schemas.microsoft.com/office/drawing/2010/main" val="0"/>
                          </a:ext>
                        </a:extLst>
                      </a:blip>
                      <a:srcRect/>
                      <a:stretch>
                        <a:fillRect/>
                      </a:stretch>
                    </p:blipFill>
                    <p:spPr bwMode="auto">
                      <a:xfrm>
                        <a:off x="2123877" y="2060997"/>
                        <a:ext cx="494665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136" name="Rectangle 8"/>
          <p:cNvSpPr>
            <a:spLocks noChangeArrowheads="1"/>
          </p:cNvSpPr>
          <p:nvPr/>
        </p:nvSpPr>
        <p:spPr bwMode="auto">
          <a:xfrm>
            <a:off x="539552" y="476672"/>
            <a:ext cx="8281987"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41325" indent="-441325">
              <a:lnSpc>
                <a:spcPct val="120000"/>
              </a:lnSpc>
              <a:spcBef>
                <a:spcPct val="20000"/>
              </a:spcBef>
              <a:buClr>
                <a:schemeClr val="tx1"/>
              </a:buClr>
              <a:buFontTx/>
              <a:buBlip>
                <a:blip r:embed="rId5"/>
              </a:buBlip>
            </a:pPr>
            <a:r>
              <a:rPr lang="zh-CN" altLang="en-US" sz="3200" b="1" dirty="0"/>
              <a:t>非因果系统指某时刻系统的输出和将来时刻的输入有关。</a:t>
            </a:r>
          </a:p>
        </p:txBody>
      </p:sp>
      <p:grpSp>
        <p:nvGrpSpPr>
          <p:cNvPr id="2" name="组合 1"/>
          <p:cNvGrpSpPr/>
          <p:nvPr/>
        </p:nvGrpSpPr>
        <p:grpSpPr>
          <a:xfrm>
            <a:off x="395536" y="2852936"/>
            <a:ext cx="8281988" cy="1727200"/>
            <a:chOff x="395536" y="2852936"/>
            <a:chExt cx="8281988" cy="1727200"/>
          </a:xfrm>
        </p:grpSpPr>
        <p:graphicFrame>
          <p:nvGraphicFramePr>
            <p:cNvPr id="48131" name="Object 3"/>
            <p:cNvGraphicFramePr>
              <a:graphicFrameLocks noChangeAspect="1"/>
            </p:cNvGraphicFramePr>
            <p:nvPr>
              <p:extLst>
                <p:ext uri="{D42A27DB-BD31-4B8C-83A1-F6EECF244321}">
                  <p14:modId xmlns:p14="http://schemas.microsoft.com/office/powerpoint/2010/main" val="1565168380"/>
                </p:ext>
              </p:extLst>
            </p:nvPr>
          </p:nvGraphicFramePr>
          <p:xfrm>
            <a:off x="3482430" y="2883768"/>
            <a:ext cx="1054100" cy="609600"/>
          </p:xfrm>
          <a:graphic>
            <a:graphicData uri="http://schemas.openxmlformats.org/presentationml/2006/ole">
              <mc:AlternateContent xmlns:mc="http://schemas.openxmlformats.org/markup-compatibility/2006">
                <mc:Choice xmlns:v="urn:schemas-microsoft-com:vml" Requires="v">
                  <p:oleObj spid="_x0000_s250247" name="Equation" r:id="rId6" imgW="393480" imgH="228600" progId="Equation.DSMT4">
                    <p:embed/>
                  </p:oleObj>
                </mc:Choice>
                <mc:Fallback>
                  <p:oleObj name="Equation" r:id="rId6" imgW="393480" imgH="228600" progId="Equation.DSMT4">
                    <p:embed/>
                    <p:pic>
                      <p:nvPicPr>
                        <p:cNvPr id="0" name=""/>
                        <p:cNvPicPr>
                          <a:picLocks noChangeAspect="1" noChangeArrowheads="1"/>
                        </p:cNvPicPr>
                        <p:nvPr/>
                      </p:nvPicPr>
                      <p:blipFill>
                        <a:blip r:embed="rId7">
                          <a:lum bright="-48000"/>
                        </a:blip>
                        <a:srcRect/>
                        <a:stretch>
                          <a:fillRect/>
                        </a:stretch>
                      </p:blipFill>
                      <p:spPr bwMode="auto">
                        <a:xfrm>
                          <a:off x="3482430" y="2883768"/>
                          <a:ext cx="1054100"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135" name="Rectangle 7"/>
            <p:cNvSpPr>
              <a:spLocks noChangeArrowheads="1"/>
            </p:cNvSpPr>
            <p:nvPr/>
          </p:nvSpPr>
          <p:spPr bwMode="auto">
            <a:xfrm>
              <a:off x="395536" y="2852936"/>
              <a:ext cx="8281988" cy="172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41325" indent="-441325">
                <a:lnSpc>
                  <a:spcPct val="120000"/>
                </a:lnSpc>
                <a:spcBef>
                  <a:spcPct val="20000"/>
                </a:spcBef>
                <a:buClr>
                  <a:schemeClr val="tx1"/>
                </a:buClr>
                <a:buFontTx/>
                <a:buBlip>
                  <a:blip r:embed="rId5"/>
                </a:buBlip>
              </a:pPr>
              <a:r>
                <a:rPr lang="zh-CN" altLang="en-US" sz="3200" b="1" dirty="0" smtClean="0"/>
                <a:t>因果系统，若          时输入相同，则</a:t>
              </a:r>
              <a:endParaRPr lang="en-US" altLang="zh-CN" sz="3200" b="1" dirty="0" smtClean="0"/>
            </a:p>
            <a:p>
              <a:pPr>
                <a:lnSpc>
                  <a:spcPct val="120000"/>
                </a:lnSpc>
                <a:spcBef>
                  <a:spcPct val="20000"/>
                </a:spcBef>
                <a:buClr>
                  <a:schemeClr val="tx1"/>
                </a:buClr>
              </a:pPr>
              <a:r>
                <a:rPr lang="en-US" altLang="zh-CN" sz="3200" b="1" dirty="0"/>
                <a:t> </a:t>
              </a:r>
              <a:r>
                <a:rPr lang="en-US" altLang="zh-CN" sz="3200" b="1" dirty="0" smtClean="0"/>
                <a:t>   </a:t>
              </a:r>
              <a:r>
                <a:rPr lang="zh-CN" altLang="en-US" sz="3200" b="1" dirty="0" smtClean="0"/>
                <a:t>时，输出也一定相同。</a:t>
              </a:r>
              <a:endParaRPr lang="zh-CN" altLang="en-US" sz="3200" b="1" dirty="0"/>
            </a:p>
          </p:txBody>
        </p:sp>
        <p:graphicFrame>
          <p:nvGraphicFramePr>
            <p:cNvPr id="10" name="Object 3"/>
            <p:cNvGraphicFramePr>
              <a:graphicFrameLocks noChangeAspect="1"/>
            </p:cNvGraphicFramePr>
            <p:nvPr>
              <p:extLst>
                <p:ext uri="{D42A27DB-BD31-4B8C-83A1-F6EECF244321}">
                  <p14:modId xmlns:p14="http://schemas.microsoft.com/office/powerpoint/2010/main" val="3951417460"/>
                </p:ext>
              </p:extLst>
            </p:nvPr>
          </p:nvGraphicFramePr>
          <p:xfrm>
            <a:off x="7524328" y="2880785"/>
            <a:ext cx="1054100" cy="609600"/>
          </p:xfrm>
          <a:graphic>
            <a:graphicData uri="http://schemas.openxmlformats.org/presentationml/2006/ole">
              <mc:AlternateContent xmlns:mc="http://schemas.openxmlformats.org/markup-compatibility/2006">
                <mc:Choice xmlns:v="urn:schemas-microsoft-com:vml" Requires="v">
                  <p:oleObj spid="_x0000_s250248" name="Equation" r:id="rId8" imgW="393480" imgH="228600" progId="Equation.DSMT4">
                    <p:embed/>
                  </p:oleObj>
                </mc:Choice>
                <mc:Fallback>
                  <p:oleObj name="Equation" r:id="rId8" imgW="393480" imgH="228600" progId="Equation.DSMT4">
                    <p:embed/>
                    <p:pic>
                      <p:nvPicPr>
                        <p:cNvPr id="0" name=""/>
                        <p:cNvPicPr>
                          <a:picLocks noChangeAspect="1" noChangeArrowheads="1"/>
                        </p:cNvPicPr>
                        <p:nvPr/>
                      </p:nvPicPr>
                      <p:blipFill>
                        <a:blip r:embed="rId9">
                          <a:lum bright="-48000"/>
                        </a:blip>
                        <a:srcRect/>
                        <a:stretch>
                          <a:fillRect/>
                        </a:stretch>
                      </p:blipFill>
                      <p:spPr bwMode="auto">
                        <a:xfrm>
                          <a:off x="7524328" y="2880785"/>
                          <a:ext cx="1054100"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1" name="Object 5"/>
          <p:cNvGraphicFramePr>
            <a:graphicFrameLocks noChangeAspect="1"/>
          </p:cNvGraphicFramePr>
          <p:nvPr>
            <p:extLst>
              <p:ext uri="{D42A27DB-BD31-4B8C-83A1-F6EECF244321}">
                <p14:modId xmlns:p14="http://schemas.microsoft.com/office/powerpoint/2010/main" val="3117003216"/>
              </p:ext>
            </p:extLst>
          </p:nvPr>
        </p:nvGraphicFramePr>
        <p:xfrm>
          <a:off x="1619672" y="4437112"/>
          <a:ext cx="5146675" cy="1200150"/>
        </p:xfrm>
        <a:graphic>
          <a:graphicData uri="http://schemas.openxmlformats.org/presentationml/2006/ole">
            <mc:AlternateContent xmlns:mc="http://schemas.openxmlformats.org/markup-compatibility/2006">
              <mc:Choice xmlns:v="urn:schemas-microsoft-com:vml" Requires="v">
                <p:oleObj spid="_x0000_s250249" name="Equation" r:id="rId10" imgW="1942920" imgH="457200" progId="Equation.DSMT4">
                  <p:embed/>
                </p:oleObj>
              </mc:Choice>
              <mc:Fallback>
                <p:oleObj name="Equation" r:id="rId10" imgW="1942920" imgH="457200" progId="Equation.DSMT4">
                  <p:embed/>
                  <p:pic>
                    <p:nvPicPr>
                      <p:cNvPr id="0" name=""/>
                      <p:cNvPicPr>
                        <a:picLocks noChangeAspect="1" noChangeArrowheads="1"/>
                      </p:cNvPicPr>
                      <p:nvPr/>
                    </p:nvPicPr>
                    <p:blipFill>
                      <a:blip r:embed="rId11">
                        <a:lum bright="-48000"/>
                      </a:blip>
                      <a:srcRect/>
                      <a:stretch>
                        <a:fillRect/>
                      </a:stretch>
                    </p:blipFill>
                    <p:spPr bwMode="auto">
                      <a:xfrm>
                        <a:off x="1619672" y="4437112"/>
                        <a:ext cx="5146675" cy="1200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5775469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8136"/>
                                        </p:tgtEl>
                                        <p:attrNameLst>
                                          <p:attrName>style.visibility</p:attrName>
                                        </p:attrNameLst>
                                      </p:cBhvr>
                                      <p:to>
                                        <p:strVal val="visible"/>
                                      </p:to>
                                    </p:set>
                                    <p:anim calcmode="lin" valueType="num">
                                      <p:cBhvr additive="base">
                                        <p:cTn id="7" dur="500" fill="hold"/>
                                        <p:tgtEl>
                                          <p:spTgt spid="48136"/>
                                        </p:tgtEl>
                                        <p:attrNameLst>
                                          <p:attrName>ppt_x</p:attrName>
                                        </p:attrNameLst>
                                      </p:cBhvr>
                                      <p:tavLst>
                                        <p:tav tm="0">
                                          <p:val>
                                            <p:strVal val="#ppt_x"/>
                                          </p:val>
                                        </p:tav>
                                        <p:tav tm="100000">
                                          <p:val>
                                            <p:strVal val="#ppt_x"/>
                                          </p:val>
                                        </p:tav>
                                      </p:tavLst>
                                    </p:anim>
                                    <p:anim calcmode="lin" valueType="num">
                                      <p:cBhvr additive="base">
                                        <p:cTn id="8" dur="500" fill="hold"/>
                                        <p:tgtEl>
                                          <p:spTgt spid="4813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8133"/>
                                        </p:tgtEl>
                                        <p:attrNameLst>
                                          <p:attrName>style.visibility</p:attrName>
                                        </p:attrNameLst>
                                      </p:cBhvr>
                                      <p:to>
                                        <p:strVal val="visible"/>
                                      </p:to>
                                    </p:set>
                                    <p:anim calcmode="lin" valueType="num">
                                      <p:cBhvr additive="base">
                                        <p:cTn id="13" dur="500" fill="hold"/>
                                        <p:tgtEl>
                                          <p:spTgt spid="48133"/>
                                        </p:tgtEl>
                                        <p:attrNameLst>
                                          <p:attrName>ppt_x</p:attrName>
                                        </p:attrNameLst>
                                      </p:cBhvr>
                                      <p:tavLst>
                                        <p:tav tm="0">
                                          <p:val>
                                            <p:strVal val="#ppt_x"/>
                                          </p:val>
                                        </p:tav>
                                        <p:tav tm="100000">
                                          <p:val>
                                            <p:strVal val="#ppt_x"/>
                                          </p:val>
                                        </p:tav>
                                      </p:tavLst>
                                    </p:anim>
                                    <p:anim calcmode="lin" valueType="num">
                                      <p:cBhvr additive="base">
                                        <p:cTn id="14" dur="500" fill="hold"/>
                                        <p:tgtEl>
                                          <p:spTgt spid="4813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6"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3"/>
          <p:cNvSpPr>
            <a:spLocks noGrp="1"/>
          </p:cNvSpPr>
          <p:nvPr>
            <p:ph type="sldNum" sz="quarter" idx="12"/>
          </p:nvPr>
        </p:nvSpPr>
        <p:spPr/>
        <p:txBody>
          <a:bodyPr/>
          <a:lstStyle/>
          <a:p>
            <a:fld id="{3F8A99E7-A9BE-47A3-B63F-A83EF9783341}" type="slidenum">
              <a:rPr lang="en-US" altLang="zh-CN"/>
              <a:pPr/>
              <a:t>140</a:t>
            </a:fld>
            <a:endParaRPr lang="en-US" altLang="zh-CN"/>
          </a:p>
        </p:txBody>
      </p:sp>
      <p:sp>
        <p:nvSpPr>
          <p:cNvPr id="147461" name="Rectangle 5"/>
          <p:cNvSpPr>
            <a:spLocks noChangeArrowheads="1"/>
          </p:cNvSpPr>
          <p:nvPr/>
        </p:nvSpPr>
        <p:spPr bwMode="auto">
          <a:xfrm>
            <a:off x="468313" y="476250"/>
            <a:ext cx="8281987" cy="597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41325" indent="-441325">
              <a:lnSpc>
                <a:spcPct val="120000"/>
              </a:lnSpc>
              <a:spcBef>
                <a:spcPct val="20000"/>
              </a:spcBef>
              <a:buClr>
                <a:schemeClr val="tx1"/>
              </a:buClr>
              <a:buFontTx/>
              <a:buBlip>
                <a:blip r:embed="rId2"/>
              </a:buBlip>
            </a:pPr>
            <a:r>
              <a:rPr lang="zh-CN" altLang="en-US" sz="3000" b="1" dirty="0"/>
              <a:t>因果系统非常重要</a:t>
            </a:r>
          </a:p>
          <a:p>
            <a:pPr marL="441325" indent="-441325">
              <a:lnSpc>
                <a:spcPct val="120000"/>
              </a:lnSpc>
              <a:spcBef>
                <a:spcPct val="20000"/>
              </a:spcBef>
              <a:buClr>
                <a:schemeClr val="tx1"/>
              </a:buClr>
              <a:buFontTx/>
              <a:buBlip>
                <a:blip r:embed="rId2"/>
              </a:buBlip>
            </a:pPr>
            <a:r>
              <a:rPr lang="zh-CN" altLang="en-US" sz="3000" b="1" dirty="0"/>
              <a:t>对于一个系统而言，有输入才能有输出；</a:t>
            </a:r>
          </a:p>
          <a:p>
            <a:pPr marL="441325" indent="-441325">
              <a:lnSpc>
                <a:spcPct val="120000"/>
              </a:lnSpc>
              <a:spcBef>
                <a:spcPct val="20000"/>
              </a:spcBef>
              <a:buClr>
                <a:schemeClr val="tx1"/>
              </a:buClr>
              <a:buFontTx/>
              <a:buBlip>
                <a:blip r:embed="rId2"/>
              </a:buBlip>
            </a:pPr>
            <a:r>
              <a:rPr lang="zh-CN" altLang="en-US" sz="3000" b="1" dirty="0" smtClean="0"/>
              <a:t>对于一般的物理</a:t>
            </a:r>
            <a:r>
              <a:rPr lang="zh-CN" altLang="en-US" sz="3000" b="1" dirty="0"/>
              <a:t>可实现的线性移不变系统，必须满足其因果性质；</a:t>
            </a:r>
          </a:p>
          <a:p>
            <a:pPr marL="441325" indent="-441325">
              <a:lnSpc>
                <a:spcPct val="120000"/>
              </a:lnSpc>
              <a:spcBef>
                <a:spcPct val="20000"/>
              </a:spcBef>
              <a:buClr>
                <a:schemeClr val="tx1"/>
              </a:buClr>
              <a:buFontTx/>
              <a:buBlip>
                <a:blip r:embed="rId2"/>
              </a:buBlip>
            </a:pPr>
            <a:r>
              <a:rPr lang="zh-CN" altLang="en-US" sz="3000" b="1" dirty="0"/>
              <a:t>并不是所有有实际意义的系统都是因果系统</a:t>
            </a:r>
          </a:p>
          <a:p>
            <a:pPr marL="906463" lvl="1" indent="-285750">
              <a:lnSpc>
                <a:spcPct val="120000"/>
              </a:lnSpc>
              <a:spcBef>
                <a:spcPct val="20000"/>
              </a:spcBef>
              <a:buClr>
                <a:schemeClr val="tx1"/>
              </a:buClr>
              <a:buFontTx/>
              <a:buBlip>
                <a:blip r:embed="rId2"/>
              </a:buBlip>
            </a:pPr>
            <a:r>
              <a:rPr lang="zh-CN" altLang="en-US" sz="2600" b="1" dirty="0"/>
              <a:t> </a:t>
            </a:r>
            <a:r>
              <a:rPr lang="zh-CN" altLang="en-US" sz="2800" b="1" dirty="0"/>
              <a:t>例如：图像处理中，变量是位置，不是时间，此时因果性就没有影响；</a:t>
            </a:r>
          </a:p>
          <a:p>
            <a:pPr marL="906463" lvl="1" indent="-285750">
              <a:lnSpc>
                <a:spcPct val="120000"/>
              </a:lnSpc>
              <a:spcBef>
                <a:spcPct val="20000"/>
              </a:spcBef>
              <a:buClr>
                <a:schemeClr val="tx1"/>
              </a:buClr>
              <a:buFontTx/>
              <a:buBlip>
                <a:blip r:embed="rId2"/>
              </a:buBlip>
            </a:pPr>
            <a:r>
              <a:rPr lang="zh-CN" altLang="en-US" sz="2800" b="1" dirty="0"/>
              <a:t>对于非实时信号处理，信号已经采集纪录下来，就不必局限于采用因果系统来处理这些数据了。</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47461">
                                            <p:txEl>
                                              <p:pRg st="0" end="0"/>
                                            </p:txEl>
                                          </p:spTgt>
                                        </p:tgtEl>
                                        <p:attrNameLst>
                                          <p:attrName>style.visibility</p:attrName>
                                        </p:attrNameLst>
                                      </p:cBhvr>
                                      <p:to>
                                        <p:strVal val="visible"/>
                                      </p:to>
                                    </p:set>
                                    <p:anim calcmode="lin" valueType="num">
                                      <p:cBhvr additive="base">
                                        <p:cTn id="7" dur="500" fill="hold"/>
                                        <p:tgtEl>
                                          <p:spTgt spid="14746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746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47461">
                                            <p:txEl>
                                              <p:pRg st="1" end="1"/>
                                            </p:txEl>
                                          </p:spTgt>
                                        </p:tgtEl>
                                        <p:attrNameLst>
                                          <p:attrName>style.visibility</p:attrName>
                                        </p:attrNameLst>
                                      </p:cBhvr>
                                      <p:to>
                                        <p:strVal val="visible"/>
                                      </p:to>
                                    </p:set>
                                    <p:anim calcmode="lin" valueType="num">
                                      <p:cBhvr additive="base">
                                        <p:cTn id="13" dur="500" fill="hold"/>
                                        <p:tgtEl>
                                          <p:spTgt spid="14746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746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47461">
                                            <p:txEl>
                                              <p:pRg st="2" end="2"/>
                                            </p:txEl>
                                          </p:spTgt>
                                        </p:tgtEl>
                                        <p:attrNameLst>
                                          <p:attrName>style.visibility</p:attrName>
                                        </p:attrNameLst>
                                      </p:cBhvr>
                                      <p:to>
                                        <p:strVal val="visible"/>
                                      </p:to>
                                    </p:set>
                                    <p:anim calcmode="lin" valueType="num">
                                      <p:cBhvr additive="base">
                                        <p:cTn id="19" dur="500" fill="hold"/>
                                        <p:tgtEl>
                                          <p:spTgt spid="14746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746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47461">
                                            <p:txEl>
                                              <p:pRg st="3" end="3"/>
                                            </p:txEl>
                                          </p:spTgt>
                                        </p:tgtEl>
                                        <p:attrNameLst>
                                          <p:attrName>style.visibility</p:attrName>
                                        </p:attrNameLst>
                                      </p:cBhvr>
                                      <p:to>
                                        <p:strVal val="visible"/>
                                      </p:to>
                                    </p:set>
                                    <p:anim calcmode="lin" valueType="num">
                                      <p:cBhvr additive="base">
                                        <p:cTn id="25" dur="500" fill="hold"/>
                                        <p:tgtEl>
                                          <p:spTgt spid="14746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746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47461">
                                            <p:txEl>
                                              <p:pRg st="4" end="4"/>
                                            </p:txEl>
                                          </p:spTgt>
                                        </p:tgtEl>
                                        <p:attrNameLst>
                                          <p:attrName>style.visibility</p:attrName>
                                        </p:attrNameLst>
                                      </p:cBhvr>
                                      <p:to>
                                        <p:strVal val="visible"/>
                                      </p:to>
                                    </p:set>
                                    <p:anim calcmode="lin" valueType="num">
                                      <p:cBhvr additive="base">
                                        <p:cTn id="31" dur="500" fill="hold"/>
                                        <p:tgtEl>
                                          <p:spTgt spid="14746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746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47461">
                                            <p:txEl>
                                              <p:pRg st="5" end="5"/>
                                            </p:txEl>
                                          </p:spTgt>
                                        </p:tgtEl>
                                        <p:attrNameLst>
                                          <p:attrName>style.visibility</p:attrName>
                                        </p:attrNameLst>
                                      </p:cBhvr>
                                      <p:to>
                                        <p:strVal val="visible"/>
                                      </p:to>
                                    </p:set>
                                    <p:anim calcmode="lin" valueType="num">
                                      <p:cBhvr additive="base">
                                        <p:cTn id="37" dur="500" fill="hold"/>
                                        <p:tgtEl>
                                          <p:spTgt spid="14746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746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3"/>
          <p:cNvSpPr>
            <a:spLocks noGrp="1"/>
          </p:cNvSpPr>
          <p:nvPr>
            <p:ph type="sldNum" sz="quarter" idx="12"/>
          </p:nvPr>
        </p:nvSpPr>
        <p:spPr/>
        <p:txBody>
          <a:bodyPr/>
          <a:lstStyle/>
          <a:p>
            <a:fld id="{8D094A9D-99C5-4DAE-B4EB-3AF4739B97CE}" type="slidenum">
              <a:rPr lang="en-US" altLang="zh-CN"/>
              <a:pPr/>
              <a:t>141</a:t>
            </a:fld>
            <a:endParaRPr lang="en-US" altLang="zh-CN"/>
          </a:p>
        </p:txBody>
      </p:sp>
      <p:sp>
        <p:nvSpPr>
          <p:cNvPr id="148482" name="Rectangle 2"/>
          <p:cNvSpPr>
            <a:spLocks noChangeArrowheads="1"/>
          </p:cNvSpPr>
          <p:nvPr/>
        </p:nvSpPr>
        <p:spPr bwMode="auto">
          <a:xfrm>
            <a:off x="539750" y="549275"/>
            <a:ext cx="8353425"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41325" indent="-441325">
              <a:lnSpc>
                <a:spcPct val="120000"/>
              </a:lnSpc>
              <a:spcBef>
                <a:spcPct val="20000"/>
              </a:spcBef>
              <a:buClr>
                <a:schemeClr val="tx1"/>
              </a:buClr>
            </a:pPr>
            <a:r>
              <a:rPr lang="zh-CN" altLang="en-US" sz="3200" b="1"/>
              <a:t>例题：证明系统　　　　　　是因果系统</a:t>
            </a:r>
          </a:p>
          <a:p>
            <a:pPr marL="441325" indent="-441325">
              <a:lnSpc>
                <a:spcPct val="120000"/>
              </a:lnSpc>
              <a:spcBef>
                <a:spcPct val="20000"/>
              </a:spcBef>
              <a:buClr>
                <a:schemeClr val="tx1"/>
              </a:buClr>
            </a:pPr>
            <a:endParaRPr lang="en-US" altLang="zh-CN" sz="3200" b="1"/>
          </a:p>
        </p:txBody>
      </p:sp>
      <p:graphicFrame>
        <p:nvGraphicFramePr>
          <p:cNvPr id="148483" name="Object 3"/>
          <p:cNvGraphicFramePr>
            <a:graphicFrameLocks noChangeAspect="1"/>
          </p:cNvGraphicFramePr>
          <p:nvPr/>
        </p:nvGraphicFramePr>
        <p:xfrm>
          <a:off x="3635375" y="692150"/>
          <a:ext cx="2154238" cy="533400"/>
        </p:xfrm>
        <a:graphic>
          <a:graphicData uri="http://schemas.openxmlformats.org/presentationml/2006/ole">
            <mc:AlternateContent xmlns:mc="http://schemas.openxmlformats.org/markup-compatibility/2006">
              <mc:Choice xmlns:v="urn:schemas-microsoft-com:vml" Requires="v">
                <p:oleObj spid="_x0000_s148939" name="Equation" r:id="rId3" imgW="812520" imgH="203040" progId="Equation.DSMT4">
                  <p:embed/>
                </p:oleObj>
              </mc:Choice>
              <mc:Fallback>
                <p:oleObj name="Equation" r:id="rId3" imgW="812520" imgH="203040" progId="Equation.DSMT4">
                  <p:embed/>
                  <p:pic>
                    <p:nvPicPr>
                      <p:cNvPr id="0" name="Object 3"/>
                      <p:cNvPicPr>
                        <a:picLocks noChangeAspect="1" noChangeArrowheads="1"/>
                      </p:cNvPicPr>
                      <p:nvPr/>
                    </p:nvPicPr>
                    <p:blipFill>
                      <a:blip r:embed="rId4">
                        <a:lum bright="-30000"/>
                        <a:extLst>
                          <a:ext uri="{28A0092B-C50C-407E-A947-70E740481C1C}">
                            <a14:useLocalDpi xmlns:a14="http://schemas.microsoft.com/office/drawing/2010/main" val="0"/>
                          </a:ext>
                        </a:extLst>
                      </a:blip>
                      <a:srcRect/>
                      <a:stretch>
                        <a:fillRect/>
                      </a:stretch>
                    </p:blipFill>
                    <p:spPr bwMode="auto">
                      <a:xfrm>
                        <a:off x="3635375" y="692150"/>
                        <a:ext cx="2154238"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8485" name="Rectangle 5"/>
          <p:cNvSpPr>
            <a:spLocks noChangeArrowheads="1"/>
          </p:cNvSpPr>
          <p:nvPr/>
        </p:nvSpPr>
        <p:spPr bwMode="auto">
          <a:xfrm>
            <a:off x="468313" y="1484313"/>
            <a:ext cx="2376487"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证明：  </a:t>
            </a:r>
          </a:p>
        </p:txBody>
      </p:sp>
      <p:graphicFrame>
        <p:nvGraphicFramePr>
          <p:cNvPr id="148486" name="Object 6"/>
          <p:cNvGraphicFramePr>
            <a:graphicFrameLocks noChangeAspect="1"/>
          </p:cNvGraphicFramePr>
          <p:nvPr/>
        </p:nvGraphicFramePr>
        <p:xfrm>
          <a:off x="2124075" y="1700213"/>
          <a:ext cx="2154238" cy="533400"/>
        </p:xfrm>
        <a:graphic>
          <a:graphicData uri="http://schemas.openxmlformats.org/presentationml/2006/ole">
            <mc:AlternateContent xmlns:mc="http://schemas.openxmlformats.org/markup-compatibility/2006">
              <mc:Choice xmlns:v="urn:schemas-microsoft-com:vml" Requires="v">
                <p:oleObj spid="_x0000_s148940" name="Equation" r:id="rId5" imgW="812520" imgH="203040" progId="Equation.DSMT4">
                  <p:embed/>
                </p:oleObj>
              </mc:Choice>
              <mc:Fallback>
                <p:oleObj name="Equation" r:id="rId5" imgW="812520" imgH="203040" progId="Equation.DSMT4">
                  <p:embed/>
                  <p:pic>
                    <p:nvPicPr>
                      <p:cNvPr id="0" name="Object 6"/>
                      <p:cNvPicPr>
                        <a:picLocks noChangeAspect="1" noChangeArrowheads="1"/>
                      </p:cNvPicPr>
                      <p:nvPr/>
                    </p:nvPicPr>
                    <p:blipFill>
                      <a:blip r:embed="rId4">
                        <a:lum bright="-30000"/>
                        <a:extLst>
                          <a:ext uri="{28A0092B-C50C-407E-A947-70E740481C1C}">
                            <a14:useLocalDpi xmlns:a14="http://schemas.microsoft.com/office/drawing/2010/main" val="0"/>
                          </a:ext>
                        </a:extLst>
                      </a:blip>
                      <a:srcRect/>
                      <a:stretch>
                        <a:fillRect/>
                      </a:stretch>
                    </p:blipFill>
                    <p:spPr bwMode="auto">
                      <a:xfrm>
                        <a:off x="2124075" y="1700213"/>
                        <a:ext cx="2154238"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48493" name="Group 13"/>
          <p:cNvGrpSpPr>
            <a:grpSpLocks/>
          </p:cNvGrpSpPr>
          <p:nvPr/>
        </p:nvGrpSpPr>
        <p:grpSpPr bwMode="auto">
          <a:xfrm>
            <a:off x="1258888" y="2565400"/>
            <a:ext cx="6121400" cy="774700"/>
            <a:chOff x="793" y="1616"/>
            <a:chExt cx="3856" cy="488"/>
          </a:xfrm>
        </p:grpSpPr>
        <p:sp>
          <p:nvSpPr>
            <p:cNvPr id="148488" name="Rectangle 8"/>
            <p:cNvSpPr>
              <a:spLocks noChangeArrowheads="1"/>
            </p:cNvSpPr>
            <p:nvPr/>
          </p:nvSpPr>
          <p:spPr bwMode="auto">
            <a:xfrm>
              <a:off x="793" y="1616"/>
              <a:ext cx="3856" cy="4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可以看出，系统的输出  </a:t>
              </a:r>
            </a:p>
          </p:txBody>
        </p:sp>
        <p:graphicFrame>
          <p:nvGraphicFramePr>
            <p:cNvPr id="148489" name="Object 9"/>
            <p:cNvGraphicFramePr>
              <a:graphicFrameLocks noChangeAspect="1"/>
            </p:cNvGraphicFramePr>
            <p:nvPr/>
          </p:nvGraphicFramePr>
          <p:xfrm>
            <a:off x="3560" y="1752"/>
            <a:ext cx="530" cy="336"/>
          </p:xfrm>
          <a:graphic>
            <a:graphicData uri="http://schemas.openxmlformats.org/presentationml/2006/ole">
              <mc:AlternateContent xmlns:mc="http://schemas.openxmlformats.org/markup-compatibility/2006">
                <mc:Choice xmlns:v="urn:schemas-microsoft-com:vml" Requires="v">
                  <p:oleObj spid="_x0000_s148941" name="Equation" r:id="rId6" imgW="317160" imgH="203040" progId="Equation.DSMT4">
                    <p:embed/>
                  </p:oleObj>
                </mc:Choice>
                <mc:Fallback>
                  <p:oleObj name="Equation" r:id="rId6" imgW="317160" imgH="203040" progId="Equation.DSMT4">
                    <p:embed/>
                    <p:pic>
                      <p:nvPicPr>
                        <p:cNvPr id="0" name="Object 9"/>
                        <p:cNvPicPr>
                          <a:picLocks noChangeAspect="1" noChangeArrowheads="1"/>
                        </p:cNvPicPr>
                        <p:nvPr/>
                      </p:nvPicPr>
                      <p:blipFill>
                        <a:blip r:embed="rId7">
                          <a:lum bright="-30000"/>
                          <a:extLst>
                            <a:ext uri="{28A0092B-C50C-407E-A947-70E740481C1C}">
                              <a14:useLocalDpi xmlns:a14="http://schemas.microsoft.com/office/drawing/2010/main" val="0"/>
                            </a:ext>
                          </a:extLst>
                        </a:blip>
                        <a:srcRect/>
                        <a:stretch>
                          <a:fillRect/>
                        </a:stretch>
                      </p:blipFill>
                      <p:spPr bwMode="auto">
                        <a:xfrm>
                          <a:off x="3560" y="1752"/>
                          <a:ext cx="530" cy="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48494" name="Group 14"/>
          <p:cNvGrpSpPr>
            <a:grpSpLocks/>
          </p:cNvGrpSpPr>
          <p:nvPr/>
        </p:nvGrpSpPr>
        <p:grpSpPr bwMode="auto">
          <a:xfrm>
            <a:off x="1258888" y="3500438"/>
            <a:ext cx="7273925" cy="781050"/>
            <a:chOff x="793" y="2205"/>
            <a:chExt cx="4582" cy="492"/>
          </a:xfrm>
        </p:grpSpPr>
        <p:sp>
          <p:nvSpPr>
            <p:cNvPr id="148490" name="Rectangle 10"/>
            <p:cNvSpPr>
              <a:spLocks noChangeArrowheads="1"/>
            </p:cNvSpPr>
            <p:nvPr/>
          </p:nvSpPr>
          <p:spPr bwMode="auto">
            <a:xfrm>
              <a:off x="793" y="2205"/>
              <a:ext cx="4582" cy="49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dirty="0">
                  <a:latin typeface="Times New Roman" pitchFamily="18" charset="0"/>
                </a:rPr>
                <a:t>只与系统当前时刻 </a:t>
              </a:r>
              <a:r>
                <a:rPr kumimoji="1" lang="en-US" altLang="zh-CN" sz="3200" b="1" dirty="0">
                  <a:latin typeface="Times New Roman" pitchFamily="18" charset="0"/>
                </a:rPr>
                <a:t>n </a:t>
              </a:r>
              <a:r>
                <a:rPr kumimoji="1" lang="zh-CN" altLang="en-US" sz="3200" b="1" dirty="0">
                  <a:latin typeface="Times New Roman" pitchFamily="18" charset="0"/>
                </a:rPr>
                <a:t>的</a:t>
              </a:r>
              <a:r>
                <a:rPr kumimoji="1" lang="zh-CN" altLang="en-US" sz="3200" b="1" dirty="0" smtClean="0">
                  <a:latin typeface="Times New Roman" pitchFamily="18" charset="0"/>
                </a:rPr>
                <a:t>输入         </a:t>
              </a:r>
              <a:r>
                <a:rPr kumimoji="1" lang="zh-CN" altLang="en-US" sz="3200" b="1" dirty="0">
                  <a:latin typeface="Times New Roman" pitchFamily="18" charset="0"/>
                </a:rPr>
                <a:t>有关  </a:t>
              </a:r>
            </a:p>
          </p:txBody>
        </p:sp>
        <p:graphicFrame>
          <p:nvGraphicFramePr>
            <p:cNvPr id="148491" name="Object 11"/>
            <p:cNvGraphicFramePr>
              <a:graphicFrameLocks noChangeAspect="1"/>
            </p:cNvGraphicFramePr>
            <p:nvPr/>
          </p:nvGraphicFramePr>
          <p:xfrm>
            <a:off x="3969" y="2341"/>
            <a:ext cx="530" cy="336"/>
          </p:xfrm>
          <a:graphic>
            <a:graphicData uri="http://schemas.openxmlformats.org/presentationml/2006/ole">
              <mc:AlternateContent xmlns:mc="http://schemas.openxmlformats.org/markup-compatibility/2006">
                <mc:Choice xmlns:v="urn:schemas-microsoft-com:vml" Requires="v">
                  <p:oleObj spid="_x0000_s148942" name="Equation" r:id="rId8" imgW="317160" imgH="203040" progId="Equation.DSMT4">
                    <p:embed/>
                  </p:oleObj>
                </mc:Choice>
                <mc:Fallback>
                  <p:oleObj name="Equation" r:id="rId8" imgW="317160" imgH="203040" progId="Equation.DSMT4">
                    <p:embed/>
                    <p:pic>
                      <p:nvPicPr>
                        <p:cNvPr id="0" name="Object 11"/>
                        <p:cNvPicPr>
                          <a:picLocks noChangeAspect="1" noChangeArrowheads="1"/>
                        </p:cNvPicPr>
                        <p:nvPr/>
                      </p:nvPicPr>
                      <p:blipFill>
                        <a:blip r:embed="rId9">
                          <a:lum bright="-30000"/>
                          <a:extLst>
                            <a:ext uri="{28A0092B-C50C-407E-A947-70E740481C1C}">
                              <a14:useLocalDpi xmlns:a14="http://schemas.microsoft.com/office/drawing/2010/main" val="0"/>
                            </a:ext>
                          </a:extLst>
                        </a:blip>
                        <a:srcRect/>
                        <a:stretch>
                          <a:fillRect/>
                        </a:stretch>
                      </p:blipFill>
                      <p:spPr bwMode="auto">
                        <a:xfrm>
                          <a:off x="3969" y="2341"/>
                          <a:ext cx="530" cy="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48492" name="Rectangle 12"/>
          <p:cNvSpPr>
            <a:spLocks noChangeArrowheads="1"/>
          </p:cNvSpPr>
          <p:nvPr/>
        </p:nvSpPr>
        <p:spPr bwMode="auto">
          <a:xfrm>
            <a:off x="1331913" y="4508500"/>
            <a:ext cx="7273925"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a:latin typeface="Times New Roman" pitchFamily="18" charset="0"/>
              </a:rPr>
              <a:t>故系统是因果系统  </a:t>
            </a:r>
          </a:p>
        </p:txBody>
      </p:sp>
      <p:sp>
        <p:nvSpPr>
          <p:cNvPr id="2" name="动作按钮: 后退或前一项 1">
            <a:hlinkClick r:id="rId10" action="ppaction://hlinksldjump" highlightClick="1"/>
          </p:cNvPr>
          <p:cNvSpPr/>
          <p:nvPr/>
        </p:nvSpPr>
        <p:spPr>
          <a:xfrm>
            <a:off x="8605838" y="3789040"/>
            <a:ext cx="430658"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8482"/>
                                        </p:tgtEl>
                                        <p:attrNameLst>
                                          <p:attrName>style.visibility</p:attrName>
                                        </p:attrNameLst>
                                      </p:cBhvr>
                                      <p:to>
                                        <p:strVal val="visible"/>
                                      </p:to>
                                    </p:set>
                                    <p:anim calcmode="lin" valueType="num">
                                      <p:cBhvr additive="base">
                                        <p:cTn id="7" dur="500" fill="hold"/>
                                        <p:tgtEl>
                                          <p:spTgt spid="148482"/>
                                        </p:tgtEl>
                                        <p:attrNameLst>
                                          <p:attrName>ppt_x</p:attrName>
                                        </p:attrNameLst>
                                      </p:cBhvr>
                                      <p:tavLst>
                                        <p:tav tm="0">
                                          <p:val>
                                            <p:strVal val="#ppt_x"/>
                                          </p:val>
                                        </p:tav>
                                        <p:tav tm="100000">
                                          <p:val>
                                            <p:strVal val="#ppt_x"/>
                                          </p:val>
                                        </p:tav>
                                      </p:tavLst>
                                    </p:anim>
                                    <p:anim calcmode="lin" valueType="num">
                                      <p:cBhvr additive="base">
                                        <p:cTn id="8" dur="500" fill="hold"/>
                                        <p:tgtEl>
                                          <p:spTgt spid="14848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8483"/>
                                        </p:tgtEl>
                                        <p:attrNameLst>
                                          <p:attrName>style.visibility</p:attrName>
                                        </p:attrNameLst>
                                      </p:cBhvr>
                                      <p:to>
                                        <p:strVal val="visible"/>
                                      </p:to>
                                    </p:set>
                                    <p:anim calcmode="lin" valueType="num">
                                      <p:cBhvr additive="base">
                                        <p:cTn id="11" dur="500" fill="hold"/>
                                        <p:tgtEl>
                                          <p:spTgt spid="148483"/>
                                        </p:tgtEl>
                                        <p:attrNameLst>
                                          <p:attrName>ppt_x</p:attrName>
                                        </p:attrNameLst>
                                      </p:cBhvr>
                                      <p:tavLst>
                                        <p:tav tm="0">
                                          <p:val>
                                            <p:strVal val="#ppt_x"/>
                                          </p:val>
                                        </p:tav>
                                        <p:tav tm="100000">
                                          <p:val>
                                            <p:strVal val="#ppt_x"/>
                                          </p:val>
                                        </p:tav>
                                      </p:tavLst>
                                    </p:anim>
                                    <p:anim calcmode="lin" valueType="num">
                                      <p:cBhvr additive="base">
                                        <p:cTn id="12" dur="500" fill="hold"/>
                                        <p:tgtEl>
                                          <p:spTgt spid="148483"/>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48485"/>
                                        </p:tgtEl>
                                        <p:attrNameLst>
                                          <p:attrName>style.visibility</p:attrName>
                                        </p:attrNameLst>
                                      </p:cBhvr>
                                      <p:to>
                                        <p:strVal val="visible"/>
                                      </p:to>
                                    </p:set>
                                    <p:anim calcmode="lin" valueType="num">
                                      <p:cBhvr additive="base">
                                        <p:cTn id="17" dur="500" fill="hold"/>
                                        <p:tgtEl>
                                          <p:spTgt spid="148485"/>
                                        </p:tgtEl>
                                        <p:attrNameLst>
                                          <p:attrName>ppt_x</p:attrName>
                                        </p:attrNameLst>
                                      </p:cBhvr>
                                      <p:tavLst>
                                        <p:tav tm="0">
                                          <p:val>
                                            <p:strVal val="#ppt_x"/>
                                          </p:val>
                                        </p:tav>
                                        <p:tav tm="100000">
                                          <p:val>
                                            <p:strVal val="#ppt_x"/>
                                          </p:val>
                                        </p:tav>
                                      </p:tavLst>
                                    </p:anim>
                                    <p:anim calcmode="lin" valueType="num">
                                      <p:cBhvr additive="base">
                                        <p:cTn id="18" dur="500" fill="hold"/>
                                        <p:tgtEl>
                                          <p:spTgt spid="148485"/>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148486"/>
                                        </p:tgtEl>
                                        <p:attrNameLst>
                                          <p:attrName>style.visibility</p:attrName>
                                        </p:attrNameLst>
                                      </p:cBhvr>
                                      <p:to>
                                        <p:strVal val="visible"/>
                                      </p:to>
                                    </p:set>
                                    <p:anim calcmode="lin" valueType="num">
                                      <p:cBhvr additive="base">
                                        <p:cTn id="23" dur="500" fill="hold"/>
                                        <p:tgtEl>
                                          <p:spTgt spid="148486"/>
                                        </p:tgtEl>
                                        <p:attrNameLst>
                                          <p:attrName>ppt_x</p:attrName>
                                        </p:attrNameLst>
                                      </p:cBhvr>
                                      <p:tavLst>
                                        <p:tav tm="0">
                                          <p:val>
                                            <p:strVal val="#ppt_x"/>
                                          </p:val>
                                        </p:tav>
                                        <p:tav tm="100000">
                                          <p:val>
                                            <p:strVal val="#ppt_x"/>
                                          </p:val>
                                        </p:tav>
                                      </p:tavLst>
                                    </p:anim>
                                    <p:anim calcmode="lin" valueType="num">
                                      <p:cBhvr additive="base">
                                        <p:cTn id="24" dur="500" fill="hold"/>
                                        <p:tgtEl>
                                          <p:spTgt spid="148486"/>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148493"/>
                                        </p:tgtEl>
                                        <p:attrNameLst>
                                          <p:attrName>style.visibility</p:attrName>
                                        </p:attrNameLst>
                                      </p:cBhvr>
                                      <p:to>
                                        <p:strVal val="visible"/>
                                      </p:to>
                                    </p:set>
                                    <p:anim calcmode="lin" valueType="num">
                                      <p:cBhvr additive="base">
                                        <p:cTn id="29" dur="500" fill="hold"/>
                                        <p:tgtEl>
                                          <p:spTgt spid="148493"/>
                                        </p:tgtEl>
                                        <p:attrNameLst>
                                          <p:attrName>ppt_x</p:attrName>
                                        </p:attrNameLst>
                                      </p:cBhvr>
                                      <p:tavLst>
                                        <p:tav tm="0">
                                          <p:val>
                                            <p:strVal val="#ppt_x"/>
                                          </p:val>
                                        </p:tav>
                                        <p:tav tm="100000">
                                          <p:val>
                                            <p:strVal val="#ppt_x"/>
                                          </p:val>
                                        </p:tav>
                                      </p:tavLst>
                                    </p:anim>
                                    <p:anim calcmode="lin" valueType="num">
                                      <p:cBhvr additive="base">
                                        <p:cTn id="30" dur="500" fill="hold"/>
                                        <p:tgtEl>
                                          <p:spTgt spid="148493"/>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148494"/>
                                        </p:tgtEl>
                                        <p:attrNameLst>
                                          <p:attrName>style.visibility</p:attrName>
                                        </p:attrNameLst>
                                      </p:cBhvr>
                                      <p:to>
                                        <p:strVal val="visible"/>
                                      </p:to>
                                    </p:set>
                                    <p:anim calcmode="lin" valueType="num">
                                      <p:cBhvr additive="base">
                                        <p:cTn id="35" dur="500" fill="hold"/>
                                        <p:tgtEl>
                                          <p:spTgt spid="148494"/>
                                        </p:tgtEl>
                                        <p:attrNameLst>
                                          <p:attrName>ppt_x</p:attrName>
                                        </p:attrNameLst>
                                      </p:cBhvr>
                                      <p:tavLst>
                                        <p:tav tm="0">
                                          <p:val>
                                            <p:strVal val="#ppt_x"/>
                                          </p:val>
                                        </p:tav>
                                        <p:tav tm="100000">
                                          <p:val>
                                            <p:strVal val="#ppt_x"/>
                                          </p:val>
                                        </p:tav>
                                      </p:tavLst>
                                    </p:anim>
                                    <p:anim calcmode="lin" valueType="num">
                                      <p:cBhvr additive="base">
                                        <p:cTn id="36" dur="500" fill="hold"/>
                                        <p:tgtEl>
                                          <p:spTgt spid="148494"/>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48492"/>
                                        </p:tgtEl>
                                        <p:attrNameLst>
                                          <p:attrName>style.visibility</p:attrName>
                                        </p:attrNameLst>
                                      </p:cBhvr>
                                      <p:to>
                                        <p:strVal val="visible"/>
                                      </p:to>
                                    </p:set>
                                    <p:anim calcmode="lin" valueType="num">
                                      <p:cBhvr additive="base">
                                        <p:cTn id="41" dur="500" fill="hold"/>
                                        <p:tgtEl>
                                          <p:spTgt spid="148492"/>
                                        </p:tgtEl>
                                        <p:attrNameLst>
                                          <p:attrName>ppt_x</p:attrName>
                                        </p:attrNameLst>
                                      </p:cBhvr>
                                      <p:tavLst>
                                        <p:tav tm="0">
                                          <p:val>
                                            <p:strVal val="#ppt_x"/>
                                          </p:val>
                                        </p:tav>
                                        <p:tav tm="100000">
                                          <p:val>
                                            <p:strVal val="#ppt_x"/>
                                          </p:val>
                                        </p:tav>
                                      </p:tavLst>
                                    </p:anim>
                                    <p:anim calcmode="lin" valueType="num">
                                      <p:cBhvr additive="base">
                                        <p:cTn id="42" dur="500" fill="hold"/>
                                        <p:tgtEl>
                                          <p:spTgt spid="1484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2" grpId="0"/>
      <p:bldP spid="148485" grpId="0"/>
      <p:bldP spid="148492"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p:txBody>
          <a:bodyPr/>
          <a:lstStyle/>
          <a:p>
            <a:fld id="{73A13A3B-37A4-4438-921A-373D8274CC05}" type="slidenum">
              <a:rPr lang="en-US" altLang="zh-CN"/>
              <a:pPr/>
              <a:t>142</a:t>
            </a:fld>
            <a:endParaRPr lang="en-US" altLang="zh-CN"/>
          </a:p>
        </p:txBody>
      </p:sp>
      <p:sp>
        <p:nvSpPr>
          <p:cNvPr id="149506" name="Rectangle 2"/>
          <p:cNvSpPr>
            <a:spLocks noChangeArrowheads="1"/>
          </p:cNvSpPr>
          <p:nvPr/>
        </p:nvSpPr>
        <p:spPr bwMode="auto">
          <a:xfrm>
            <a:off x="539750" y="549275"/>
            <a:ext cx="8208963"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120000"/>
              </a:lnSpc>
              <a:spcBef>
                <a:spcPct val="20000"/>
              </a:spcBef>
              <a:buClr>
                <a:schemeClr val="tx1"/>
              </a:buClr>
            </a:pPr>
            <a:r>
              <a:rPr lang="zh-CN" altLang="en-US" sz="3200" b="1"/>
              <a:t>在考察系统的因果性时，必须把输入信号的影响和其它函数的影响区别开</a:t>
            </a:r>
          </a:p>
          <a:p>
            <a:pPr>
              <a:lnSpc>
                <a:spcPct val="120000"/>
              </a:lnSpc>
              <a:spcBef>
                <a:spcPct val="20000"/>
              </a:spcBef>
              <a:buClr>
                <a:schemeClr val="tx1"/>
              </a:buClr>
            </a:pPr>
            <a:endParaRPr lang="en-US" altLang="zh-CN" sz="3200" b="1"/>
          </a:p>
        </p:txBody>
      </p:sp>
      <p:sp>
        <p:nvSpPr>
          <p:cNvPr id="149508" name="Rectangle 4"/>
          <p:cNvSpPr>
            <a:spLocks noChangeArrowheads="1"/>
          </p:cNvSpPr>
          <p:nvPr/>
        </p:nvSpPr>
        <p:spPr bwMode="auto">
          <a:xfrm>
            <a:off x="468313" y="1989138"/>
            <a:ext cx="8459787" cy="1217641"/>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buSzPct val="80000"/>
              <a:buFont typeface="Wingdings" pitchFamily="2" charset="2"/>
              <a:buNone/>
            </a:pPr>
            <a:r>
              <a:rPr kumimoji="1" lang="zh-CN" altLang="en-US" sz="3200" b="1" dirty="0">
                <a:latin typeface="Times New Roman" pitchFamily="18" charset="0"/>
              </a:rPr>
              <a:t>系统的因果性，与系统的输入信号有关，与 其它</a:t>
            </a:r>
            <a:r>
              <a:rPr kumimoji="1" lang="zh-CN" altLang="en-US" sz="3200" b="1" dirty="0" smtClean="0">
                <a:latin typeface="Times New Roman" pitchFamily="18" charset="0"/>
              </a:rPr>
              <a:t>函数无关 </a:t>
            </a:r>
            <a:endParaRPr kumimoji="1" lang="zh-CN" altLang="en-US" sz="3200" b="1" dirty="0">
              <a:latin typeface="Times New Roman" pitchFamily="18" charset="0"/>
            </a:endParaRPr>
          </a:p>
        </p:txBody>
      </p:sp>
      <p:sp>
        <p:nvSpPr>
          <p:cNvPr id="149519" name="Rectangle 15"/>
          <p:cNvSpPr>
            <a:spLocks noChangeArrowheads="1"/>
          </p:cNvSpPr>
          <p:nvPr/>
        </p:nvSpPr>
        <p:spPr bwMode="auto">
          <a:xfrm>
            <a:off x="539750" y="3357563"/>
            <a:ext cx="4464050" cy="676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buSzPct val="80000"/>
              <a:buFont typeface="Wingdings" pitchFamily="2" charset="2"/>
              <a:buNone/>
            </a:pPr>
            <a:r>
              <a:rPr kumimoji="1" lang="zh-CN" altLang="en-US" sz="3200" b="1">
                <a:latin typeface="Times New Roman" pitchFamily="18" charset="0"/>
              </a:rPr>
              <a:t>例如系统</a:t>
            </a:r>
          </a:p>
        </p:txBody>
      </p:sp>
      <p:graphicFrame>
        <p:nvGraphicFramePr>
          <p:cNvPr id="149520" name="Object 16"/>
          <p:cNvGraphicFramePr>
            <a:graphicFrameLocks noChangeAspect="1"/>
          </p:cNvGraphicFramePr>
          <p:nvPr>
            <p:extLst>
              <p:ext uri="{D42A27DB-BD31-4B8C-83A1-F6EECF244321}">
                <p14:modId xmlns:p14="http://schemas.microsoft.com/office/powerpoint/2010/main" val="3480532461"/>
              </p:ext>
            </p:extLst>
          </p:nvPr>
        </p:nvGraphicFramePr>
        <p:xfrm>
          <a:off x="2483768" y="3429000"/>
          <a:ext cx="3533775" cy="533400"/>
        </p:xfrm>
        <a:graphic>
          <a:graphicData uri="http://schemas.openxmlformats.org/presentationml/2006/ole">
            <mc:AlternateContent xmlns:mc="http://schemas.openxmlformats.org/markup-compatibility/2006">
              <mc:Choice xmlns:v="urn:schemas-microsoft-com:vml" Requires="v">
                <p:oleObj spid="_x0000_s149817" name="Equation" r:id="rId3" imgW="1333440" imgH="203040" progId="Equation.DSMT4">
                  <p:embed/>
                </p:oleObj>
              </mc:Choice>
              <mc:Fallback>
                <p:oleObj name="Equation" r:id="rId3" imgW="1333440" imgH="203040" progId="Equation.DSMT4">
                  <p:embed/>
                  <p:pic>
                    <p:nvPicPr>
                      <p:cNvPr id="0" name="Object 16"/>
                      <p:cNvPicPr>
                        <a:picLocks noChangeAspect="1" noChangeArrowheads="1"/>
                      </p:cNvPicPr>
                      <p:nvPr/>
                    </p:nvPicPr>
                    <p:blipFill>
                      <a:blip r:embed="rId4">
                        <a:lum bright="-48000"/>
                        <a:extLst>
                          <a:ext uri="{28A0092B-C50C-407E-A947-70E740481C1C}">
                            <a14:useLocalDpi xmlns:a14="http://schemas.microsoft.com/office/drawing/2010/main" val="0"/>
                          </a:ext>
                        </a:extLst>
                      </a:blip>
                      <a:srcRect/>
                      <a:stretch>
                        <a:fillRect/>
                      </a:stretch>
                    </p:blipFill>
                    <p:spPr bwMode="auto">
                      <a:xfrm>
                        <a:off x="2483768" y="3429000"/>
                        <a:ext cx="3533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9521" name="Rectangle 17"/>
          <p:cNvSpPr>
            <a:spLocks noChangeArrowheads="1"/>
          </p:cNvSpPr>
          <p:nvPr/>
        </p:nvSpPr>
        <p:spPr bwMode="auto">
          <a:xfrm>
            <a:off x="6198722" y="3350574"/>
            <a:ext cx="2592214" cy="683264"/>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20000"/>
              </a:lnSpc>
              <a:buSzPct val="80000"/>
              <a:buFont typeface="Wingdings" pitchFamily="2" charset="2"/>
              <a:buNone/>
            </a:pPr>
            <a:r>
              <a:rPr kumimoji="1" lang="zh-CN" altLang="en-US" sz="3200" b="1" dirty="0">
                <a:latin typeface="Times New Roman" pitchFamily="18" charset="0"/>
              </a:rPr>
              <a:t>是因果系统。　　　　　</a:t>
            </a:r>
          </a:p>
        </p:txBody>
      </p:sp>
      <p:grpSp>
        <p:nvGrpSpPr>
          <p:cNvPr id="149524" name="Group 20"/>
          <p:cNvGrpSpPr>
            <a:grpSpLocks/>
          </p:cNvGrpSpPr>
          <p:nvPr/>
        </p:nvGrpSpPr>
        <p:grpSpPr bwMode="auto">
          <a:xfrm>
            <a:off x="1115616" y="4060901"/>
            <a:ext cx="6769100" cy="677862"/>
            <a:chOff x="1247" y="3475"/>
            <a:chExt cx="4264" cy="427"/>
          </a:xfrm>
        </p:grpSpPr>
        <p:graphicFrame>
          <p:nvGraphicFramePr>
            <p:cNvPr id="149522" name="Object 18"/>
            <p:cNvGraphicFramePr>
              <a:graphicFrameLocks noChangeAspect="1"/>
            </p:cNvGraphicFramePr>
            <p:nvPr/>
          </p:nvGraphicFramePr>
          <p:xfrm>
            <a:off x="1247" y="3566"/>
            <a:ext cx="1039" cy="336"/>
          </p:xfrm>
          <a:graphic>
            <a:graphicData uri="http://schemas.openxmlformats.org/presentationml/2006/ole">
              <mc:AlternateContent xmlns:mc="http://schemas.openxmlformats.org/markup-compatibility/2006">
                <mc:Choice xmlns:v="urn:schemas-microsoft-com:vml" Requires="v">
                  <p:oleObj spid="_x0000_s149818" name="Equation" r:id="rId5" imgW="622080" imgH="203040" progId="Equation.DSMT4">
                    <p:embed/>
                  </p:oleObj>
                </mc:Choice>
                <mc:Fallback>
                  <p:oleObj name="Equation" r:id="rId5" imgW="622080" imgH="203040" progId="Equation.DSMT4">
                    <p:embed/>
                    <p:pic>
                      <p:nvPicPr>
                        <p:cNvPr id="0" name="Object 18"/>
                        <p:cNvPicPr>
                          <a:picLocks noChangeAspect="1" noChangeArrowheads="1"/>
                        </p:cNvPicPr>
                        <p:nvPr/>
                      </p:nvPicPr>
                      <p:blipFill>
                        <a:blip r:embed="rId6">
                          <a:lum bright="-48000"/>
                          <a:extLst>
                            <a:ext uri="{28A0092B-C50C-407E-A947-70E740481C1C}">
                              <a14:useLocalDpi xmlns:a14="http://schemas.microsoft.com/office/drawing/2010/main" val="0"/>
                            </a:ext>
                          </a:extLst>
                        </a:blip>
                        <a:srcRect/>
                        <a:stretch>
                          <a:fillRect/>
                        </a:stretch>
                      </p:blipFill>
                      <p:spPr bwMode="auto">
                        <a:xfrm>
                          <a:off x="1247" y="3566"/>
                          <a:ext cx="1039" cy="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9523" name="Rectangle 19"/>
            <p:cNvSpPr>
              <a:spLocks noChangeArrowheads="1"/>
            </p:cNvSpPr>
            <p:nvPr/>
          </p:nvSpPr>
          <p:spPr bwMode="auto">
            <a:xfrm>
              <a:off x="2336" y="3475"/>
              <a:ext cx="3175" cy="426"/>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buSzPct val="80000"/>
                <a:buFont typeface="Wingdings" pitchFamily="2" charset="2"/>
                <a:buNone/>
              </a:pPr>
              <a:r>
                <a:rPr kumimoji="1" lang="zh-CN" altLang="en-US" sz="3200" b="1">
                  <a:latin typeface="Times New Roman" pitchFamily="18" charset="0"/>
                </a:rPr>
                <a:t>对系统的因果性没有影响　　　　　</a:t>
              </a:r>
            </a:p>
          </p:txBody>
        </p:sp>
      </p:grpSp>
      <p:sp>
        <p:nvSpPr>
          <p:cNvPr id="11" name="Rectangle 15"/>
          <p:cNvSpPr>
            <a:spLocks noChangeArrowheads="1"/>
          </p:cNvSpPr>
          <p:nvPr/>
        </p:nvSpPr>
        <p:spPr bwMode="auto">
          <a:xfrm>
            <a:off x="539750" y="4779209"/>
            <a:ext cx="4464050" cy="62671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buSzPct val="80000"/>
              <a:buFont typeface="Wingdings" pitchFamily="2" charset="2"/>
              <a:buNone/>
            </a:pPr>
            <a:r>
              <a:rPr kumimoji="1" lang="zh-CN" altLang="en-US" sz="3200" b="1" dirty="0">
                <a:latin typeface="Times New Roman" pitchFamily="18" charset="0"/>
              </a:rPr>
              <a:t>但</a:t>
            </a:r>
            <a:r>
              <a:rPr kumimoji="1" lang="zh-CN" altLang="en-US" sz="3200" b="1" dirty="0" smtClean="0">
                <a:latin typeface="Times New Roman" pitchFamily="18" charset="0"/>
              </a:rPr>
              <a:t>系统</a:t>
            </a:r>
            <a:endParaRPr kumimoji="1" lang="zh-CN" altLang="en-US" sz="3200" b="1" dirty="0">
              <a:latin typeface="Times New Roman" pitchFamily="18" charset="0"/>
            </a:endParaRPr>
          </a:p>
        </p:txBody>
      </p:sp>
      <p:graphicFrame>
        <p:nvGraphicFramePr>
          <p:cNvPr id="12" name="Object 16"/>
          <p:cNvGraphicFramePr>
            <a:graphicFrameLocks noChangeAspect="1"/>
          </p:cNvGraphicFramePr>
          <p:nvPr>
            <p:extLst>
              <p:ext uri="{D42A27DB-BD31-4B8C-83A1-F6EECF244321}">
                <p14:modId xmlns:p14="http://schemas.microsoft.com/office/powerpoint/2010/main" val="1976310167"/>
              </p:ext>
            </p:extLst>
          </p:nvPr>
        </p:nvGraphicFramePr>
        <p:xfrm>
          <a:off x="2339752" y="4847152"/>
          <a:ext cx="3533775" cy="533400"/>
        </p:xfrm>
        <a:graphic>
          <a:graphicData uri="http://schemas.openxmlformats.org/presentationml/2006/ole">
            <mc:AlternateContent xmlns:mc="http://schemas.openxmlformats.org/markup-compatibility/2006">
              <mc:Choice xmlns:v="urn:schemas-microsoft-com:vml" Requires="v">
                <p:oleObj spid="_x0000_s149819" name="Equation" r:id="rId7" imgW="1333440" imgH="203040" progId="Equation.DSMT4">
                  <p:embed/>
                </p:oleObj>
              </mc:Choice>
              <mc:Fallback>
                <p:oleObj name="Equation" r:id="rId7" imgW="1333440" imgH="203040" progId="Equation.DSMT4">
                  <p:embed/>
                  <p:pic>
                    <p:nvPicPr>
                      <p:cNvPr id="0" name=""/>
                      <p:cNvPicPr>
                        <a:picLocks noChangeAspect="1" noChangeArrowheads="1"/>
                      </p:cNvPicPr>
                      <p:nvPr/>
                    </p:nvPicPr>
                    <p:blipFill>
                      <a:blip r:embed="rId8">
                        <a:lum bright="-48000"/>
                      </a:blip>
                      <a:srcRect/>
                      <a:stretch>
                        <a:fillRect/>
                      </a:stretch>
                    </p:blipFill>
                    <p:spPr bwMode="auto">
                      <a:xfrm>
                        <a:off x="2339752" y="4847152"/>
                        <a:ext cx="3533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 name="Rectangle 17"/>
          <p:cNvSpPr>
            <a:spLocks noChangeArrowheads="1"/>
          </p:cNvSpPr>
          <p:nvPr/>
        </p:nvSpPr>
        <p:spPr bwMode="auto">
          <a:xfrm>
            <a:off x="6012160" y="4772220"/>
            <a:ext cx="2778776" cy="683264"/>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20000"/>
              </a:lnSpc>
              <a:buSzPct val="80000"/>
              <a:buFont typeface="Wingdings" pitchFamily="2" charset="2"/>
              <a:buNone/>
            </a:pPr>
            <a:r>
              <a:rPr kumimoji="1" lang="zh-CN" altLang="en-US" sz="3200" b="1" dirty="0" smtClean="0">
                <a:latin typeface="Times New Roman" pitchFamily="18" charset="0"/>
              </a:rPr>
              <a:t>是非因果系统</a:t>
            </a:r>
            <a:r>
              <a:rPr kumimoji="1" lang="zh-CN" altLang="en-US" sz="3200" b="1" dirty="0">
                <a:latin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9506"/>
                                        </p:tgtEl>
                                        <p:attrNameLst>
                                          <p:attrName>style.visibility</p:attrName>
                                        </p:attrNameLst>
                                      </p:cBhvr>
                                      <p:to>
                                        <p:strVal val="visible"/>
                                      </p:to>
                                    </p:set>
                                    <p:anim calcmode="lin" valueType="num">
                                      <p:cBhvr additive="base">
                                        <p:cTn id="7" dur="500" fill="hold"/>
                                        <p:tgtEl>
                                          <p:spTgt spid="149506"/>
                                        </p:tgtEl>
                                        <p:attrNameLst>
                                          <p:attrName>ppt_x</p:attrName>
                                        </p:attrNameLst>
                                      </p:cBhvr>
                                      <p:tavLst>
                                        <p:tav tm="0">
                                          <p:val>
                                            <p:strVal val="#ppt_x"/>
                                          </p:val>
                                        </p:tav>
                                        <p:tav tm="100000">
                                          <p:val>
                                            <p:strVal val="#ppt_x"/>
                                          </p:val>
                                        </p:tav>
                                      </p:tavLst>
                                    </p:anim>
                                    <p:anim calcmode="lin" valueType="num">
                                      <p:cBhvr additive="base">
                                        <p:cTn id="8" dur="500" fill="hold"/>
                                        <p:tgtEl>
                                          <p:spTgt spid="14950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9508"/>
                                        </p:tgtEl>
                                        <p:attrNameLst>
                                          <p:attrName>style.visibility</p:attrName>
                                        </p:attrNameLst>
                                      </p:cBhvr>
                                      <p:to>
                                        <p:strVal val="visible"/>
                                      </p:to>
                                    </p:set>
                                    <p:anim calcmode="lin" valueType="num">
                                      <p:cBhvr additive="base">
                                        <p:cTn id="13" dur="500" fill="hold"/>
                                        <p:tgtEl>
                                          <p:spTgt spid="149508"/>
                                        </p:tgtEl>
                                        <p:attrNameLst>
                                          <p:attrName>ppt_x</p:attrName>
                                        </p:attrNameLst>
                                      </p:cBhvr>
                                      <p:tavLst>
                                        <p:tav tm="0">
                                          <p:val>
                                            <p:strVal val="#ppt_x"/>
                                          </p:val>
                                        </p:tav>
                                        <p:tav tm="100000">
                                          <p:val>
                                            <p:strVal val="#ppt_x"/>
                                          </p:val>
                                        </p:tav>
                                      </p:tavLst>
                                    </p:anim>
                                    <p:anim calcmode="lin" valueType="num">
                                      <p:cBhvr additive="base">
                                        <p:cTn id="14" dur="500" fill="hold"/>
                                        <p:tgtEl>
                                          <p:spTgt spid="149508"/>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9519"/>
                                        </p:tgtEl>
                                        <p:attrNameLst>
                                          <p:attrName>style.visibility</p:attrName>
                                        </p:attrNameLst>
                                      </p:cBhvr>
                                      <p:to>
                                        <p:strVal val="visible"/>
                                      </p:to>
                                    </p:set>
                                    <p:anim calcmode="lin" valueType="num">
                                      <p:cBhvr additive="base">
                                        <p:cTn id="19" dur="500" fill="hold"/>
                                        <p:tgtEl>
                                          <p:spTgt spid="149519"/>
                                        </p:tgtEl>
                                        <p:attrNameLst>
                                          <p:attrName>ppt_x</p:attrName>
                                        </p:attrNameLst>
                                      </p:cBhvr>
                                      <p:tavLst>
                                        <p:tav tm="0">
                                          <p:val>
                                            <p:strVal val="#ppt_x"/>
                                          </p:val>
                                        </p:tav>
                                        <p:tav tm="100000">
                                          <p:val>
                                            <p:strVal val="#ppt_x"/>
                                          </p:val>
                                        </p:tav>
                                      </p:tavLst>
                                    </p:anim>
                                    <p:anim calcmode="lin" valueType="num">
                                      <p:cBhvr additive="base">
                                        <p:cTn id="20" dur="500" fill="hold"/>
                                        <p:tgtEl>
                                          <p:spTgt spid="149519"/>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49520"/>
                                        </p:tgtEl>
                                        <p:attrNameLst>
                                          <p:attrName>style.visibility</p:attrName>
                                        </p:attrNameLst>
                                      </p:cBhvr>
                                      <p:to>
                                        <p:strVal val="visible"/>
                                      </p:to>
                                    </p:set>
                                    <p:anim calcmode="lin" valueType="num">
                                      <p:cBhvr additive="base">
                                        <p:cTn id="25" dur="500" fill="hold"/>
                                        <p:tgtEl>
                                          <p:spTgt spid="149520"/>
                                        </p:tgtEl>
                                        <p:attrNameLst>
                                          <p:attrName>ppt_x</p:attrName>
                                        </p:attrNameLst>
                                      </p:cBhvr>
                                      <p:tavLst>
                                        <p:tav tm="0">
                                          <p:val>
                                            <p:strVal val="#ppt_x"/>
                                          </p:val>
                                        </p:tav>
                                        <p:tav tm="100000">
                                          <p:val>
                                            <p:strVal val="#ppt_x"/>
                                          </p:val>
                                        </p:tav>
                                      </p:tavLst>
                                    </p:anim>
                                    <p:anim calcmode="lin" valueType="num">
                                      <p:cBhvr additive="base">
                                        <p:cTn id="26" dur="500" fill="hold"/>
                                        <p:tgtEl>
                                          <p:spTgt spid="149520"/>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9521"/>
                                        </p:tgtEl>
                                        <p:attrNameLst>
                                          <p:attrName>style.visibility</p:attrName>
                                        </p:attrNameLst>
                                      </p:cBhvr>
                                      <p:to>
                                        <p:strVal val="visible"/>
                                      </p:to>
                                    </p:set>
                                    <p:anim calcmode="lin" valueType="num">
                                      <p:cBhvr additive="base">
                                        <p:cTn id="31" dur="500" fill="hold"/>
                                        <p:tgtEl>
                                          <p:spTgt spid="149521"/>
                                        </p:tgtEl>
                                        <p:attrNameLst>
                                          <p:attrName>ppt_x</p:attrName>
                                        </p:attrNameLst>
                                      </p:cBhvr>
                                      <p:tavLst>
                                        <p:tav tm="0">
                                          <p:val>
                                            <p:strVal val="#ppt_x"/>
                                          </p:val>
                                        </p:tav>
                                        <p:tav tm="100000">
                                          <p:val>
                                            <p:strVal val="#ppt_x"/>
                                          </p:val>
                                        </p:tav>
                                      </p:tavLst>
                                    </p:anim>
                                    <p:anim calcmode="lin" valueType="num">
                                      <p:cBhvr additive="base">
                                        <p:cTn id="32" dur="500" fill="hold"/>
                                        <p:tgtEl>
                                          <p:spTgt spid="149521"/>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49524"/>
                                        </p:tgtEl>
                                        <p:attrNameLst>
                                          <p:attrName>style.visibility</p:attrName>
                                        </p:attrNameLst>
                                      </p:cBhvr>
                                      <p:to>
                                        <p:strVal val="visible"/>
                                      </p:to>
                                    </p:set>
                                    <p:anim calcmode="lin" valueType="num">
                                      <p:cBhvr additive="base">
                                        <p:cTn id="37" dur="500" fill="hold"/>
                                        <p:tgtEl>
                                          <p:spTgt spid="149524"/>
                                        </p:tgtEl>
                                        <p:attrNameLst>
                                          <p:attrName>ppt_x</p:attrName>
                                        </p:attrNameLst>
                                      </p:cBhvr>
                                      <p:tavLst>
                                        <p:tav tm="0">
                                          <p:val>
                                            <p:strVal val="#ppt_x"/>
                                          </p:val>
                                        </p:tav>
                                        <p:tav tm="100000">
                                          <p:val>
                                            <p:strVal val="#ppt_x"/>
                                          </p:val>
                                        </p:tav>
                                      </p:tavLst>
                                    </p:anim>
                                    <p:anim calcmode="lin" valueType="num">
                                      <p:cBhvr additive="base">
                                        <p:cTn id="38" dur="500" fill="hold"/>
                                        <p:tgtEl>
                                          <p:spTgt spid="14952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ppt_x"/>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06" grpId="0"/>
      <p:bldP spid="149508" grpId="0"/>
      <p:bldP spid="149519" grpId="0"/>
      <p:bldP spid="149521" grpId="0"/>
      <p:bldP spid="11" grpId="0"/>
      <p:bldP spid="13"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灯片编号占位符 3"/>
          <p:cNvSpPr>
            <a:spLocks noGrp="1"/>
          </p:cNvSpPr>
          <p:nvPr>
            <p:ph type="sldNum" sz="quarter" idx="12"/>
          </p:nvPr>
        </p:nvSpPr>
        <p:spPr/>
        <p:txBody>
          <a:bodyPr/>
          <a:lstStyle/>
          <a:p>
            <a:fld id="{B9C65D4B-B4EF-4A03-B762-EFA53DDE6453}" type="slidenum">
              <a:rPr lang="en-US" altLang="zh-CN"/>
              <a:pPr/>
              <a:t>143</a:t>
            </a:fld>
            <a:endParaRPr lang="en-US" altLang="zh-CN"/>
          </a:p>
        </p:txBody>
      </p:sp>
      <p:graphicFrame>
        <p:nvGraphicFramePr>
          <p:cNvPr id="49154" name="Object 2"/>
          <p:cNvGraphicFramePr>
            <a:graphicFrameLocks noChangeAspect="1"/>
          </p:cNvGraphicFramePr>
          <p:nvPr/>
        </p:nvGraphicFramePr>
        <p:xfrm>
          <a:off x="1187450" y="1052513"/>
          <a:ext cx="2895600" cy="649287"/>
        </p:xfrm>
        <a:graphic>
          <a:graphicData uri="http://schemas.openxmlformats.org/presentationml/2006/ole">
            <mc:AlternateContent xmlns:mc="http://schemas.openxmlformats.org/markup-compatibility/2006">
              <mc:Choice xmlns:v="urn:schemas-microsoft-com:vml" Requires="v">
                <p:oleObj spid="_x0000_s49798" name="公式" r:id="rId3" imgW="901440" imgH="203040" progId="Equation.3">
                  <p:embed/>
                </p:oleObj>
              </mc:Choice>
              <mc:Fallback>
                <p:oleObj name="公式" r:id="rId3" imgW="901440" imgH="203040" progId="Equation.3">
                  <p:embed/>
                  <p:pic>
                    <p:nvPicPr>
                      <p:cNvPr id="0" name="Object 2"/>
                      <p:cNvPicPr>
                        <a:picLocks noChangeAspect="1" noChangeArrowheads="1"/>
                      </p:cNvPicPr>
                      <p:nvPr/>
                    </p:nvPicPr>
                    <p:blipFill>
                      <a:blip r:embed="rId4">
                        <a:lum bright="-30000"/>
                        <a:extLst>
                          <a:ext uri="{28A0092B-C50C-407E-A947-70E740481C1C}">
                            <a14:useLocalDpi xmlns:a14="http://schemas.microsoft.com/office/drawing/2010/main" val="0"/>
                          </a:ext>
                        </a:extLst>
                      </a:blip>
                      <a:srcRect/>
                      <a:stretch>
                        <a:fillRect/>
                      </a:stretch>
                    </p:blipFill>
                    <p:spPr bwMode="auto">
                      <a:xfrm>
                        <a:off x="1187450" y="1052513"/>
                        <a:ext cx="2895600" cy="649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9155" name="Text Box 3"/>
          <p:cNvSpPr txBox="1">
            <a:spLocks noChangeArrowheads="1"/>
          </p:cNvSpPr>
          <p:nvPr/>
        </p:nvSpPr>
        <p:spPr bwMode="auto">
          <a:xfrm>
            <a:off x="420688" y="333375"/>
            <a:ext cx="834390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pPr algn="ctr"/>
            <a:r>
              <a:rPr kumimoji="1" lang="zh-CN" altLang="en-US" sz="3200" b="1">
                <a:latin typeface="Times New Roman" pitchFamily="18" charset="0"/>
              </a:rPr>
              <a:t>线性移不变系统是因果系统的充分必要条件：</a:t>
            </a:r>
          </a:p>
        </p:txBody>
      </p:sp>
      <p:sp>
        <p:nvSpPr>
          <p:cNvPr id="49156" name="Text Box 4"/>
          <p:cNvSpPr txBox="1">
            <a:spLocks noChangeArrowheads="1"/>
          </p:cNvSpPr>
          <p:nvPr/>
        </p:nvSpPr>
        <p:spPr bwMode="auto">
          <a:xfrm>
            <a:off x="539750" y="1773238"/>
            <a:ext cx="1408113"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pPr algn="ctr"/>
            <a:r>
              <a:rPr kumimoji="1" lang="zh-CN" altLang="en-US" sz="3200" b="1">
                <a:latin typeface="Times New Roman" pitchFamily="18" charset="0"/>
              </a:rPr>
              <a:t>证明：</a:t>
            </a:r>
          </a:p>
        </p:txBody>
      </p:sp>
      <p:sp>
        <p:nvSpPr>
          <p:cNvPr id="49157" name="Text Box 5"/>
          <p:cNvSpPr txBox="1">
            <a:spLocks noChangeArrowheads="1"/>
          </p:cNvSpPr>
          <p:nvPr/>
        </p:nvSpPr>
        <p:spPr bwMode="auto">
          <a:xfrm>
            <a:off x="403225" y="2592388"/>
            <a:ext cx="2835275"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pPr algn="ctr"/>
            <a:r>
              <a:rPr kumimoji="1" lang="zh-CN" altLang="en-US" sz="3200" b="1">
                <a:latin typeface="Times New Roman" pitchFamily="18" charset="0"/>
              </a:rPr>
              <a:t>（</a:t>
            </a:r>
            <a:r>
              <a:rPr kumimoji="1" lang="en-US" altLang="zh-CN" sz="3200" b="1">
                <a:latin typeface="Times New Roman" pitchFamily="18" charset="0"/>
              </a:rPr>
              <a:t>1</a:t>
            </a:r>
            <a:r>
              <a:rPr kumimoji="1" lang="zh-CN" altLang="en-US" sz="3200" b="1">
                <a:latin typeface="Times New Roman" pitchFamily="18" charset="0"/>
              </a:rPr>
              <a:t>）充分条件</a:t>
            </a:r>
          </a:p>
        </p:txBody>
      </p:sp>
      <p:graphicFrame>
        <p:nvGraphicFramePr>
          <p:cNvPr id="49158" name="Object 6"/>
          <p:cNvGraphicFramePr>
            <a:graphicFrameLocks noChangeAspect="1"/>
          </p:cNvGraphicFramePr>
          <p:nvPr/>
        </p:nvGraphicFramePr>
        <p:xfrm>
          <a:off x="900113" y="3284538"/>
          <a:ext cx="7159625" cy="1144587"/>
        </p:xfrm>
        <a:graphic>
          <a:graphicData uri="http://schemas.openxmlformats.org/presentationml/2006/ole">
            <mc:AlternateContent xmlns:mc="http://schemas.openxmlformats.org/markup-compatibility/2006">
              <mc:Choice xmlns:v="urn:schemas-microsoft-com:vml" Requires="v">
                <p:oleObj spid="_x0000_s49799" name="公式" r:id="rId5" imgW="2692080" imgH="431640" progId="Equation.3">
                  <p:embed/>
                </p:oleObj>
              </mc:Choice>
              <mc:Fallback>
                <p:oleObj name="公式" r:id="rId5" imgW="2692080" imgH="431640" progId="Equation.3">
                  <p:embed/>
                  <p:pic>
                    <p:nvPicPr>
                      <p:cNvPr id="0" name="Object 6"/>
                      <p:cNvPicPr>
                        <a:picLocks noChangeAspect="1" noChangeArrowheads="1"/>
                      </p:cNvPicPr>
                      <p:nvPr/>
                    </p:nvPicPr>
                    <p:blipFill>
                      <a:blip r:embed="rId6">
                        <a:lum bright="-30000"/>
                        <a:extLst>
                          <a:ext uri="{28A0092B-C50C-407E-A947-70E740481C1C}">
                            <a14:useLocalDpi xmlns:a14="http://schemas.microsoft.com/office/drawing/2010/main" val="0"/>
                          </a:ext>
                        </a:extLst>
                      </a:blip>
                      <a:srcRect/>
                      <a:stretch>
                        <a:fillRect/>
                      </a:stretch>
                    </p:blipFill>
                    <p:spPr bwMode="auto">
                      <a:xfrm>
                        <a:off x="900113" y="3284538"/>
                        <a:ext cx="7159625" cy="1144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9163" name="Object 11"/>
          <p:cNvGraphicFramePr>
            <a:graphicFrameLocks noChangeAspect="1"/>
          </p:cNvGraphicFramePr>
          <p:nvPr>
            <p:extLst>
              <p:ext uri="{D42A27DB-BD31-4B8C-83A1-F6EECF244321}">
                <p14:modId xmlns:p14="http://schemas.microsoft.com/office/powerpoint/2010/main" val="1624096529"/>
              </p:ext>
            </p:extLst>
          </p:nvPr>
        </p:nvGraphicFramePr>
        <p:xfrm>
          <a:off x="5364163" y="1052513"/>
          <a:ext cx="3181350" cy="649287"/>
        </p:xfrm>
        <a:graphic>
          <a:graphicData uri="http://schemas.openxmlformats.org/presentationml/2006/ole">
            <mc:AlternateContent xmlns:mc="http://schemas.openxmlformats.org/markup-compatibility/2006">
              <mc:Choice xmlns:v="urn:schemas-microsoft-com:vml" Requires="v">
                <p:oleObj spid="_x0000_s49800" name="Equation" r:id="rId7" imgW="990360" imgH="203040" progId="Equation.DSMT4">
                  <p:embed/>
                </p:oleObj>
              </mc:Choice>
              <mc:Fallback>
                <p:oleObj name="Equation" r:id="rId7" imgW="990360" imgH="203040" progId="Equation.DSMT4">
                  <p:embed/>
                  <p:pic>
                    <p:nvPicPr>
                      <p:cNvPr id="0" name="Object 11"/>
                      <p:cNvPicPr>
                        <a:picLocks noChangeAspect="1" noChangeArrowheads="1"/>
                      </p:cNvPicPr>
                      <p:nvPr/>
                    </p:nvPicPr>
                    <p:blipFill>
                      <a:blip r:embed="rId8">
                        <a:lum bright="-30000"/>
                      </a:blip>
                      <a:srcRect/>
                      <a:stretch>
                        <a:fillRect/>
                      </a:stretch>
                    </p:blipFill>
                    <p:spPr bwMode="auto">
                      <a:xfrm>
                        <a:off x="5364163" y="1052513"/>
                        <a:ext cx="3181350" cy="649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9164" name="AutoShape 12"/>
          <p:cNvSpPr>
            <a:spLocks noChangeArrowheads="1"/>
          </p:cNvSpPr>
          <p:nvPr/>
        </p:nvSpPr>
        <p:spPr bwMode="auto">
          <a:xfrm>
            <a:off x="4356100" y="1268413"/>
            <a:ext cx="720725" cy="215900"/>
          </a:xfrm>
          <a:prstGeom prst="rightArrow">
            <a:avLst>
              <a:gd name="adj1" fmla="val 50000"/>
              <a:gd name="adj2" fmla="val 83456"/>
            </a:avLst>
          </a:prstGeom>
          <a:solidFill>
            <a:srgbClr val="FF0000"/>
          </a:solidFill>
          <a:ln w="12700">
            <a:solidFill>
              <a:srgbClr val="EAEAEA"/>
            </a:solidFill>
            <a:miter lim="800000"/>
            <a:headEnd/>
            <a:tailEnd/>
          </a:ln>
          <a:effectLst/>
          <a:extLs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sp>
        <p:nvSpPr>
          <p:cNvPr id="49165" name="Text Box 13"/>
          <p:cNvSpPr txBox="1">
            <a:spLocks noChangeArrowheads="1"/>
          </p:cNvSpPr>
          <p:nvPr/>
        </p:nvSpPr>
        <p:spPr bwMode="auto">
          <a:xfrm>
            <a:off x="1258888" y="5876925"/>
            <a:ext cx="7056437"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故系统是因果系统。                        </a:t>
            </a:r>
          </a:p>
        </p:txBody>
      </p:sp>
      <p:grpSp>
        <p:nvGrpSpPr>
          <p:cNvPr id="3" name="组合 2"/>
          <p:cNvGrpSpPr/>
          <p:nvPr/>
        </p:nvGrpSpPr>
        <p:grpSpPr>
          <a:xfrm>
            <a:off x="803109" y="4868862"/>
            <a:ext cx="7993062" cy="579437"/>
            <a:chOff x="803109" y="4868862"/>
            <a:chExt cx="7993062" cy="579437"/>
          </a:xfrm>
        </p:grpSpPr>
        <p:grpSp>
          <p:nvGrpSpPr>
            <p:cNvPr id="49166" name="Group 14"/>
            <p:cNvGrpSpPr>
              <a:grpSpLocks/>
            </p:cNvGrpSpPr>
            <p:nvPr/>
          </p:nvGrpSpPr>
          <p:grpSpPr bwMode="auto">
            <a:xfrm>
              <a:off x="803109" y="4868862"/>
              <a:ext cx="7993062" cy="579437"/>
              <a:chOff x="521" y="3067"/>
              <a:chExt cx="5035" cy="365"/>
            </a:xfrm>
          </p:grpSpPr>
          <p:sp>
            <p:nvSpPr>
              <p:cNvPr id="49159" name="Text Box 7"/>
              <p:cNvSpPr txBox="1">
                <a:spLocks noChangeArrowheads="1"/>
              </p:cNvSpPr>
              <p:nvPr/>
            </p:nvSpPr>
            <p:spPr bwMode="auto">
              <a:xfrm>
                <a:off x="1111" y="3067"/>
                <a:ext cx="4445" cy="36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dirty="0">
                    <a:latin typeface="Times New Roman" pitchFamily="18" charset="0"/>
                  </a:rPr>
                  <a:t>只和             的                  </a:t>
                </a:r>
                <a:r>
                  <a:rPr kumimoji="1" lang="zh-CN" altLang="en-US" sz="3200" b="1" dirty="0" smtClean="0">
                    <a:latin typeface="Times New Roman" pitchFamily="18" charset="0"/>
                  </a:rPr>
                  <a:t>    </a:t>
                </a:r>
                <a:r>
                  <a:rPr kumimoji="1" lang="zh-CN" altLang="en-US" sz="3200" b="1" dirty="0">
                    <a:latin typeface="Times New Roman" pitchFamily="18" charset="0"/>
                  </a:rPr>
                  <a:t>有关 ，</a:t>
                </a:r>
              </a:p>
            </p:txBody>
          </p:sp>
          <p:graphicFrame>
            <p:nvGraphicFramePr>
              <p:cNvPr id="49160" name="Object 8"/>
              <p:cNvGraphicFramePr>
                <a:graphicFrameLocks noChangeAspect="1"/>
              </p:cNvGraphicFramePr>
              <p:nvPr/>
            </p:nvGraphicFramePr>
            <p:xfrm>
              <a:off x="521" y="3067"/>
              <a:ext cx="498" cy="317"/>
            </p:xfrm>
            <a:graphic>
              <a:graphicData uri="http://schemas.openxmlformats.org/presentationml/2006/ole">
                <mc:AlternateContent xmlns:mc="http://schemas.openxmlformats.org/markup-compatibility/2006">
                  <mc:Choice xmlns:v="urn:schemas-microsoft-com:vml" Requires="v">
                    <p:oleObj spid="_x0000_s49801" name="公式" r:id="rId9" imgW="317160" imgH="203040" progId="Equation.3">
                      <p:embed/>
                    </p:oleObj>
                  </mc:Choice>
                  <mc:Fallback>
                    <p:oleObj name="公式" r:id="rId9" imgW="317160" imgH="203040" progId="Equation.3">
                      <p:embed/>
                      <p:pic>
                        <p:nvPicPr>
                          <p:cNvPr id="0" name="Object 8"/>
                          <p:cNvPicPr>
                            <a:picLocks noChangeAspect="1" noChangeArrowheads="1"/>
                          </p:cNvPicPr>
                          <p:nvPr/>
                        </p:nvPicPr>
                        <p:blipFill>
                          <a:blip r:embed="rId10">
                            <a:lum bright="-30000"/>
                            <a:extLst>
                              <a:ext uri="{28A0092B-C50C-407E-A947-70E740481C1C}">
                                <a14:useLocalDpi xmlns:a14="http://schemas.microsoft.com/office/drawing/2010/main" val="0"/>
                              </a:ext>
                            </a:extLst>
                          </a:blip>
                          <a:srcRect/>
                          <a:stretch>
                            <a:fillRect/>
                          </a:stretch>
                        </p:blipFill>
                        <p:spPr bwMode="auto">
                          <a:xfrm>
                            <a:off x="521" y="3067"/>
                            <a:ext cx="498" cy="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9161" name="Object 9"/>
              <p:cNvGraphicFramePr>
                <a:graphicFrameLocks noChangeAspect="1"/>
              </p:cNvGraphicFramePr>
              <p:nvPr/>
            </p:nvGraphicFramePr>
            <p:xfrm>
              <a:off x="1778" y="3096"/>
              <a:ext cx="617" cy="258"/>
            </p:xfrm>
            <a:graphic>
              <a:graphicData uri="http://schemas.openxmlformats.org/presentationml/2006/ole">
                <mc:AlternateContent xmlns:mc="http://schemas.openxmlformats.org/markup-compatibility/2006">
                  <mc:Choice xmlns:v="urn:schemas-microsoft-com:vml" Requires="v">
                    <p:oleObj spid="_x0000_s49802" name="公式" r:id="rId11" imgW="393480" imgH="164880" progId="Equation.3">
                      <p:embed/>
                    </p:oleObj>
                  </mc:Choice>
                  <mc:Fallback>
                    <p:oleObj name="公式" r:id="rId11" imgW="393480" imgH="164880" progId="Equation.3">
                      <p:embed/>
                      <p:pic>
                        <p:nvPicPr>
                          <p:cNvPr id="0" name="Object 9"/>
                          <p:cNvPicPr>
                            <a:picLocks noChangeAspect="1" noChangeArrowheads="1"/>
                          </p:cNvPicPr>
                          <p:nvPr/>
                        </p:nvPicPr>
                        <p:blipFill>
                          <a:blip r:embed="rId12">
                            <a:lum bright="-30000"/>
                            <a:extLst>
                              <a:ext uri="{28A0092B-C50C-407E-A947-70E740481C1C}">
                                <a14:useLocalDpi xmlns:a14="http://schemas.microsoft.com/office/drawing/2010/main" val="0"/>
                              </a:ext>
                            </a:extLst>
                          </a:blip>
                          <a:srcRect/>
                          <a:stretch>
                            <a:fillRect/>
                          </a:stretch>
                        </p:blipFill>
                        <p:spPr bwMode="auto">
                          <a:xfrm>
                            <a:off x="1778" y="3096"/>
                            <a:ext cx="617" cy="2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2" name="对象 1"/>
            <p:cNvGraphicFramePr>
              <a:graphicFrameLocks noChangeAspect="1"/>
            </p:cNvGraphicFramePr>
            <p:nvPr>
              <p:extLst>
                <p:ext uri="{D42A27DB-BD31-4B8C-83A1-F6EECF244321}">
                  <p14:modId xmlns:p14="http://schemas.microsoft.com/office/powerpoint/2010/main" val="1413566398"/>
                </p:ext>
              </p:extLst>
            </p:nvPr>
          </p:nvGraphicFramePr>
          <p:xfrm>
            <a:off x="5013325" y="4900613"/>
            <a:ext cx="992188" cy="515937"/>
          </p:xfrm>
          <a:graphic>
            <a:graphicData uri="http://schemas.openxmlformats.org/presentationml/2006/ole">
              <mc:AlternateContent xmlns:mc="http://schemas.openxmlformats.org/markup-compatibility/2006">
                <mc:Choice xmlns:v="urn:schemas-microsoft-com:vml" Requires="v">
                  <p:oleObj spid="_x0000_s49803" name="Equation" r:id="rId13" imgW="342720" imgH="203040" progId="Equation.DSMT4">
                    <p:embed/>
                  </p:oleObj>
                </mc:Choice>
                <mc:Fallback>
                  <p:oleObj name="Equation" r:id="rId13" imgW="342720" imgH="203040" progId="Equation.DSMT4">
                    <p:embed/>
                    <p:pic>
                      <p:nvPicPr>
                        <p:cNvPr id="0" name="对象 2"/>
                        <p:cNvPicPr>
                          <a:picLocks noChangeAspect="1" noChangeArrowheads="1"/>
                        </p:cNvPicPr>
                        <p:nvPr/>
                      </p:nvPicPr>
                      <p:blipFill>
                        <a:blip r:embed="rId14"/>
                        <a:srcRect/>
                        <a:stretch>
                          <a:fillRect/>
                        </a:stretch>
                      </p:blipFill>
                      <p:spPr bwMode="auto">
                        <a:xfrm>
                          <a:off x="5013325" y="4900613"/>
                          <a:ext cx="992188" cy="515937"/>
                        </a:xfrm>
                        <a:prstGeom prst="rect">
                          <a:avLst/>
                        </a:prstGeom>
                        <a:noFill/>
                        <a:ln>
                          <a:noFill/>
                        </a:ln>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9155"/>
                                        </p:tgtEl>
                                        <p:attrNameLst>
                                          <p:attrName>style.visibility</p:attrName>
                                        </p:attrNameLst>
                                      </p:cBhvr>
                                      <p:to>
                                        <p:strVal val="visible"/>
                                      </p:to>
                                    </p:set>
                                    <p:anim calcmode="lin" valueType="num">
                                      <p:cBhvr additive="base">
                                        <p:cTn id="7" dur="500" fill="hold"/>
                                        <p:tgtEl>
                                          <p:spTgt spid="49155"/>
                                        </p:tgtEl>
                                        <p:attrNameLst>
                                          <p:attrName>ppt_x</p:attrName>
                                        </p:attrNameLst>
                                      </p:cBhvr>
                                      <p:tavLst>
                                        <p:tav tm="0">
                                          <p:val>
                                            <p:strVal val="#ppt_x"/>
                                          </p:val>
                                        </p:tav>
                                        <p:tav tm="100000">
                                          <p:val>
                                            <p:strVal val="#ppt_x"/>
                                          </p:val>
                                        </p:tav>
                                      </p:tavLst>
                                    </p:anim>
                                    <p:anim calcmode="lin" valueType="num">
                                      <p:cBhvr additive="base">
                                        <p:cTn id="8" dur="500" fill="hold"/>
                                        <p:tgtEl>
                                          <p:spTgt spid="4915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9154"/>
                                        </p:tgtEl>
                                        <p:attrNameLst>
                                          <p:attrName>style.visibility</p:attrName>
                                        </p:attrNameLst>
                                      </p:cBhvr>
                                      <p:to>
                                        <p:strVal val="visible"/>
                                      </p:to>
                                    </p:set>
                                    <p:anim calcmode="lin" valueType="num">
                                      <p:cBhvr additive="base">
                                        <p:cTn id="13" dur="500" fill="hold"/>
                                        <p:tgtEl>
                                          <p:spTgt spid="49154"/>
                                        </p:tgtEl>
                                        <p:attrNameLst>
                                          <p:attrName>ppt_x</p:attrName>
                                        </p:attrNameLst>
                                      </p:cBhvr>
                                      <p:tavLst>
                                        <p:tav tm="0">
                                          <p:val>
                                            <p:strVal val="#ppt_x"/>
                                          </p:val>
                                        </p:tav>
                                        <p:tav tm="100000">
                                          <p:val>
                                            <p:strVal val="#ppt_x"/>
                                          </p:val>
                                        </p:tav>
                                      </p:tavLst>
                                    </p:anim>
                                    <p:anim calcmode="lin" valueType="num">
                                      <p:cBhvr additive="base">
                                        <p:cTn id="14" dur="500" fill="hold"/>
                                        <p:tgtEl>
                                          <p:spTgt spid="4915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9163"/>
                                        </p:tgtEl>
                                        <p:attrNameLst>
                                          <p:attrName>style.visibility</p:attrName>
                                        </p:attrNameLst>
                                      </p:cBhvr>
                                      <p:to>
                                        <p:strVal val="visible"/>
                                      </p:to>
                                    </p:set>
                                    <p:anim calcmode="lin" valueType="num">
                                      <p:cBhvr additive="base">
                                        <p:cTn id="19" dur="500" fill="hold"/>
                                        <p:tgtEl>
                                          <p:spTgt spid="49163"/>
                                        </p:tgtEl>
                                        <p:attrNameLst>
                                          <p:attrName>ppt_x</p:attrName>
                                        </p:attrNameLst>
                                      </p:cBhvr>
                                      <p:tavLst>
                                        <p:tav tm="0">
                                          <p:val>
                                            <p:strVal val="#ppt_x"/>
                                          </p:val>
                                        </p:tav>
                                        <p:tav tm="100000">
                                          <p:val>
                                            <p:strVal val="#ppt_x"/>
                                          </p:val>
                                        </p:tav>
                                      </p:tavLst>
                                    </p:anim>
                                    <p:anim calcmode="lin" valueType="num">
                                      <p:cBhvr additive="base">
                                        <p:cTn id="20" dur="500" fill="hold"/>
                                        <p:tgtEl>
                                          <p:spTgt spid="4916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9164"/>
                                        </p:tgtEl>
                                        <p:attrNameLst>
                                          <p:attrName>style.visibility</p:attrName>
                                        </p:attrNameLst>
                                      </p:cBhvr>
                                      <p:to>
                                        <p:strVal val="visible"/>
                                      </p:to>
                                    </p:set>
                                    <p:anim calcmode="lin" valueType="num">
                                      <p:cBhvr additive="base">
                                        <p:cTn id="23" dur="500" fill="hold"/>
                                        <p:tgtEl>
                                          <p:spTgt spid="49164"/>
                                        </p:tgtEl>
                                        <p:attrNameLst>
                                          <p:attrName>ppt_x</p:attrName>
                                        </p:attrNameLst>
                                      </p:cBhvr>
                                      <p:tavLst>
                                        <p:tav tm="0">
                                          <p:val>
                                            <p:strVal val="#ppt_x"/>
                                          </p:val>
                                        </p:tav>
                                        <p:tav tm="100000">
                                          <p:val>
                                            <p:strVal val="#ppt_x"/>
                                          </p:val>
                                        </p:tav>
                                      </p:tavLst>
                                    </p:anim>
                                    <p:anim calcmode="lin" valueType="num">
                                      <p:cBhvr additive="base">
                                        <p:cTn id="24" dur="500" fill="hold"/>
                                        <p:tgtEl>
                                          <p:spTgt spid="49164"/>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49156"/>
                                        </p:tgtEl>
                                        <p:attrNameLst>
                                          <p:attrName>style.visibility</p:attrName>
                                        </p:attrNameLst>
                                      </p:cBhvr>
                                      <p:to>
                                        <p:strVal val="visible"/>
                                      </p:to>
                                    </p:set>
                                    <p:anim calcmode="lin" valueType="num">
                                      <p:cBhvr additive="base">
                                        <p:cTn id="29" dur="500" fill="hold"/>
                                        <p:tgtEl>
                                          <p:spTgt spid="49156"/>
                                        </p:tgtEl>
                                        <p:attrNameLst>
                                          <p:attrName>ppt_x</p:attrName>
                                        </p:attrNameLst>
                                      </p:cBhvr>
                                      <p:tavLst>
                                        <p:tav tm="0">
                                          <p:val>
                                            <p:strVal val="#ppt_x"/>
                                          </p:val>
                                        </p:tav>
                                        <p:tav tm="100000">
                                          <p:val>
                                            <p:strVal val="#ppt_x"/>
                                          </p:val>
                                        </p:tav>
                                      </p:tavLst>
                                    </p:anim>
                                    <p:anim calcmode="lin" valueType="num">
                                      <p:cBhvr additive="base">
                                        <p:cTn id="30" dur="500" fill="hold"/>
                                        <p:tgtEl>
                                          <p:spTgt spid="49156"/>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49157"/>
                                        </p:tgtEl>
                                        <p:attrNameLst>
                                          <p:attrName>style.visibility</p:attrName>
                                        </p:attrNameLst>
                                      </p:cBhvr>
                                      <p:to>
                                        <p:strVal val="visible"/>
                                      </p:to>
                                    </p:set>
                                    <p:anim calcmode="lin" valueType="num">
                                      <p:cBhvr additive="base">
                                        <p:cTn id="35" dur="500" fill="hold"/>
                                        <p:tgtEl>
                                          <p:spTgt spid="49157"/>
                                        </p:tgtEl>
                                        <p:attrNameLst>
                                          <p:attrName>ppt_x</p:attrName>
                                        </p:attrNameLst>
                                      </p:cBhvr>
                                      <p:tavLst>
                                        <p:tav tm="0">
                                          <p:val>
                                            <p:strVal val="#ppt_x"/>
                                          </p:val>
                                        </p:tav>
                                        <p:tav tm="100000">
                                          <p:val>
                                            <p:strVal val="#ppt_x"/>
                                          </p:val>
                                        </p:tav>
                                      </p:tavLst>
                                    </p:anim>
                                    <p:anim calcmode="lin" valueType="num">
                                      <p:cBhvr additive="base">
                                        <p:cTn id="36" dur="500" fill="hold"/>
                                        <p:tgtEl>
                                          <p:spTgt spid="49157"/>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49158"/>
                                        </p:tgtEl>
                                        <p:attrNameLst>
                                          <p:attrName>style.visibility</p:attrName>
                                        </p:attrNameLst>
                                      </p:cBhvr>
                                      <p:to>
                                        <p:strVal val="visible"/>
                                      </p:to>
                                    </p:set>
                                    <p:anim calcmode="lin" valueType="num">
                                      <p:cBhvr additive="base">
                                        <p:cTn id="41" dur="500" fill="hold"/>
                                        <p:tgtEl>
                                          <p:spTgt spid="49158"/>
                                        </p:tgtEl>
                                        <p:attrNameLst>
                                          <p:attrName>ppt_x</p:attrName>
                                        </p:attrNameLst>
                                      </p:cBhvr>
                                      <p:tavLst>
                                        <p:tav tm="0">
                                          <p:val>
                                            <p:strVal val="#ppt_x"/>
                                          </p:val>
                                        </p:tav>
                                        <p:tav tm="100000">
                                          <p:val>
                                            <p:strVal val="#ppt_x"/>
                                          </p:val>
                                        </p:tav>
                                      </p:tavLst>
                                    </p:anim>
                                    <p:anim calcmode="lin" valueType="num">
                                      <p:cBhvr additive="base">
                                        <p:cTn id="42" dur="500" fill="hold"/>
                                        <p:tgtEl>
                                          <p:spTgt spid="49158"/>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nodeType="click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additive="base">
                                        <p:cTn id="47" dur="500" fill="hold"/>
                                        <p:tgtEl>
                                          <p:spTgt spid="3"/>
                                        </p:tgtEl>
                                        <p:attrNameLst>
                                          <p:attrName>ppt_x</p:attrName>
                                        </p:attrNameLst>
                                      </p:cBhvr>
                                      <p:tavLst>
                                        <p:tav tm="0">
                                          <p:val>
                                            <p:strVal val="#ppt_x"/>
                                          </p:val>
                                        </p:tav>
                                        <p:tav tm="100000">
                                          <p:val>
                                            <p:strVal val="#ppt_x"/>
                                          </p:val>
                                        </p:tav>
                                      </p:tavLst>
                                    </p:anim>
                                    <p:anim calcmode="lin" valueType="num">
                                      <p:cBhvr additive="base">
                                        <p:cTn id="4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49165"/>
                                        </p:tgtEl>
                                        <p:attrNameLst>
                                          <p:attrName>style.visibility</p:attrName>
                                        </p:attrNameLst>
                                      </p:cBhvr>
                                      <p:to>
                                        <p:strVal val="visible"/>
                                      </p:to>
                                    </p:set>
                                    <p:anim calcmode="lin" valueType="num">
                                      <p:cBhvr additive="base">
                                        <p:cTn id="53" dur="500" fill="hold"/>
                                        <p:tgtEl>
                                          <p:spTgt spid="49165"/>
                                        </p:tgtEl>
                                        <p:attrNameLst>
                                          <p:attrName>ppt_x</p:attrName>
                                        </p:attrNameLst>
                                      </p:cBhvr>
                                      <p:tavLst>
                                        <p:tav tm="0">
                                          <p:val>
                                            <p:strVal val="#ppt_x"/>
                                          </p:val>
                                        </p:tav>
                                        <p:tav tm="100000">
                                          <p:val>
                                            <p:strVal val="#ppt_x"/>
                                          </p:val>
                                        </p:tav>
                                      </p:tavLst>
                                    </p:anim>
                                    <p:anim calcmode="lin" valueType="num">
                                      <p:cBhvr additive="base">
                                        <p:cTn id="54" dur="500" fill="hold"/>
                                        <p:tgtEl>
                                          <p:spTgt spid="491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p:bldP spid="49156" grpId="0"/>
      <p:bldP spid="49157" grpId="0"/>
      <p:bldP spid="49164" grpId="0" animBg="1"/>
      <p:bldP spid="49165"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灯片编号占位符 3"/>
          <p:cNvSpPr>
            <a:spLocks noGrp="1"/>
          </p:cNvSpPr>
          <p:nvPr>
            <p:ph type="sldNum" sz="quarter" idx="12"/>
          </p:nvPr>
        </p:nvSpPr>
        <p:spPr/>
        <p:txBody>
          <a:bodyPr/>
          <a:lstStyle/>
          <a:p>
            <a:fld id="{FB8287CB-EF1C-4384-B08E-7E58A3A6E884}" type="slidenum">
              <a:rPr lang="en-US" altLang="zh-CN"/>
              <a:pPr/>
              <a:t>144</a:t>
            </a:fld>
            <a:endParaRPr lang="en-US" altLang="zh-CN"/>
          </a:p>
        </p:txBody>
      </p:sp>
      <p:sp>
        <p:nvSpPr>
          <p:cNvPr id="50178" name="Text Box 2"/>
          <p:cNvSpPr txBox="1">
            <a:spLocks noChangeArrowheads="1"/>
          </p:cNvSpPr>
          <p:nvPr/>
        </p:nvSpPr>
        <p:spPr bwMode="auto">
          <a:xfrm>
            <a:off x="-23813" y="333375"/>
            <a:ext cx="3243263"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pPr algn="ctr"/>
            <a:r>
              <a:rPr kumimoji="1" lang="zh-CN" altLang="en-US" sz="3200" b="1">
                <a:latin typeface="Times New Roman" pitchFamily="18" charset="0"/>
              </a:rPr>
              <a:t>（</a:t>
            </a:r>
            <a:r>
              <a:rPr kumimoji="1" lang="en-US" altLang="zh-CN" sz="3200" b="1">
                <a:latin typeface="Times New Roman" pitchFamily="18" charset="0"/>
              </a:rPr>
              <a:t>2</a:t>
            </a:r>
            <a:r>
              <a:rPr kumimoji="1" lang="zh-CN" altLang="en-US" sz="3200" b="1">
                <a:latin typeface="Times New Roman" pitchFamily="18" charset="0"/>
              </a:rPr>
              <a:t>）必要条件：</a:t>
            </a:r>
          </a:p>
        </p:txBody>
      </p:sp>
      <p:graphicFrame>
        <p:nvGraphicFramePr>
          <p:cNvPr id="50179" name="Object 3"/>
          <p:cNvGraphicFramePr>
            <a:graphicFrameLocks noChangeAspect="1"/>
          </p:cNvGraphicFramePr>
          <p:nvPr/>
        </p:nvGraphicFramePr>
        <p:xfrm>
          <a:off x="2627313" y="2997200"/>
          <a:ext cx="6226175" cy="1082675"/>
        </p:xfrm>
        <a:graphic>
          <a:graphicData uri="http://schemas.openxmlformats.org/presentationml/2006/ole">
            <mc:AlternateContent xmlns:mc="http://schemas.openxmlformats.org/markup-compatibility/2006">
              <mc:Choice xmlns:v="urn:schemas-microsoft-com:vml" Requires="v">
                <p:oleObj spid="_x0000_s50615" name="Equation" r:id="rId3" imgW="2476440" imgH="431640" progId="Equation.DSMT4">
                  <p:embed/>
                </p:oleObj>
              </mc:Choice>
              <mc:Fallback>
                <p:oleObj name="Equation" r:id="rId3" imgW="2476440" imgH="431640" progId="Equation.DSMT4">
                  <p:embed/>
                  <p:pic>
                    <p:nvPicPr>
                      <p:cNvPr id="0" name="Object 3"/>
                      <p:cNvPicPr>
                        <a:picLocks noChangeAspect="1" noChangeArrowheads="1"/>
                      </p:cNvPicPr>
                      <p:nvPr/>
                    </p:nvPicPr>
                    <p:blipFill>
                      <a:blip r:embed="rId4">
                        <a:lum bright="-66000"/>
                        <a:extLst>
                          <a:ext uri="{28A0092B-C50C-407E-A947-70E740481C1C}">
                            <a14:useLocalDpi xmlns:a14="http://schemas.microsoft.com/office/drawing/2010/main" val="0"/>
                          </a:ext>
                        </a:extLst>
                      </a:blip>
                      <a:srcRect/>
                      <a:stretch>
                        <a:fillRect/>
                      </a:stretch>
                    </p:blipFill>
                    <p:spPr bwMode="auto">
                      <a:xfrm>
                        <a:off x="2627313" y="2997200"/>
                        <a:ext cx="6226175" cy="1082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0180" name="Text Box 4"/>
          <p:cNvSpPr txBox="1">
            <a:spLocks noChangeArrowheads="1"/>
          </p:cNvSpPr>
          <p:nvPr/>
        </p:nvSpPr>
        <p:spPr bwMode="auto">
          <a:xfrm>
            <a:off x="3167063" y="333375"/>
            <a:ext cx="3421062"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采用反证法，</a:t>
            </a:r>
          </a:p>
        </p:txBody>
      </p:sp>
      <p:grpSp>
        <p:nvGrpSpPr>
          <p:cNvPr id="50190" name="Group 14"/>
          <p:cNvGrpSpPr>
            <a:grpSpLocks/>
          </p:cNvGrpSpPr>
          <p:nvPr/>
        </p:nvGrpSpPr>
        <p:grpSpPr bwMode="auto">
          <a:xfrm>
            <a:off x="6661150" y="4005263"/>
            <a:ext cx="1439863" cy="939800"/>
            <a:chOff x="4196" y="2523"/>
            <a:chExt cx="907" cy="592"/>
          </a:xfrm>
        </p:grpSpPr>
        <p:sp>
          <p:nvSpPr>
            <p:cNvPr id="50182" name="Text Box 6"/>
            <p:cNvSpPr txBox="1">
              <a:spLocks noChangeArrowheads="1"/>
            </p:cNvSpPr>
            <p:nvPr/>
          </p:nvSpPr>
          <p:spPr bwMode="auto">
            <a:xfrm>
              <a:off x="4196" y="2750"/>
              <a:ext cx="907" cy="36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不为零                        </a:t>
              </a:r>
            </a:p>
          </p:txBody>
        </p:sp>
        <p:sp>
          <p:nvSpPr>
            <p:cNvPr id="50183" name="AutoShape 7"/>
            <p:cNvSpPr>
              <a:spLocks noChangeArrowheads="1"/>
            </p:cNvSpPr>
            <p:nvPr/>
          </p:nvSpPr>
          <p:spPr bwMode="auto">
            <a:xfrm>
              <a:off x="4332" y="2523"/>
              <a:ext cx="226" cy="227"/>
            </a:xfrm>
            <a:prstGeom prst="downArrow">
              <a:avLst>
                <a:gd name="adj1" fmla="val 50000"/>
                <a:gd name="adj2" fmla="val 25111"/>
              </a:avLst>
            </a:prstGeom>
            <a:solidFill>
              <a:srgbClr val="FF0000"/>
            </a:solidFill>
            <a:ln w="12700">
              <a:solidFill>
                <a:srgbClr val="EAEAEA"/>
              </a:solidFill>
              <a:miter lim="800000"/>
              <a:headEnd/>
              <a:tailEnd/>
            </a:ln>
            <a:effectLst/>
            <a:extLs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pSp>
      <p:sp>
        <p:nvSpPr>
          <p:cNvPr id="50184" name="Text Box 8"/>
          <p:cNvSpPr txBox="1">
            <a:spLocks noChangeArrowheads="1"/>
          </p:cNvSpPr>
          <p:nvPr/>
        </p:nvSpPr>
        <p:spPr bwMode="auto">
          <a:xfrm>
            <a:off x="539750" y="1916113"/>
            <a:ext cx="1439863"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则，                        </a:t>
            </a:r>
          </a:p>
        </p:txBody>
      </p:sp>
      <p:sp>
        <p:nvSpPr>
          <p:cNvPr id="50185" name="Rectangle 9"/>
          <p:cNvSpPr>
            <a:spLocks noChangeArrowheads="1"/>
          </p:cNvSpPr>
          <p:nvPr/>
        </p:nvSpPr>
        <p:spPr bwMode="auto">
          <a:xfrm>
            <a:off x="900113" y="1169988"/>
            <a:ext cx="3028950"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r>
              <a:rPr kumimoji="1" lang="zh-CN" altLang="en-US" sz="3200" b="1">
                <a:latin typeface="Times New Roman" pitchFamily="18" charset="0"/>
              </a:rPr>
              <a:t>设因果系统存在</a:t>
            </a:r>
          </a:p>
        </p:txBody>
      </p:sp>
      <p:grpSp>
        <p:nvGrpSpPr>
          <p:cNvPr id="50188" name="Group 12"/>
          <p:cNvGrpSpPr>
            <a:grpSpLocks/>
          </p:cNvGrpSpPr>
          <p:nvPr/>
        </p:nvGrpSpPr>
        <p:grpSpPr bwMode="auto">
          <a:xfrm>
            <a:off x="4284663" y="1196975"/>
            <a:ext cx="3505200" cy="579438"/>
            <a:chOff x="2699" y="754"/>
            <a:chExt cx="2208" cy="365"/>
          </a:xfrm>
        </p:grpSpPr>
        <p:graphicFrame>
          <p:nvGraphicFramePr>
            <p:cNvPr id="50181" name="Object 5"/>
            <p:cNvGraphicFramePr>
              <a:graphicFrameLocks noChangeAspect="1"/>
            </p:cNvGraphicFramePr>
            <p:nvPr/>
          </p:nvGraphicFramePr>
          <p:xfrm>
            <a:off x="3334" y="799"/>
            <a:ext cx="1573" cy="317"/>
          </p:xfrm>
          <a:graphic>
            <a:graphicData uri="http://schemas.openxmlformats.org/presentationml/2006/ole">
              <mc:AlternateContent xmlns:mc="http://schemas.openxmlformats.org/markup-compatibility/2006">
                <mc:Choice xmlns:v="urn:schemas-microsoft-com:vml" Requires="v">
                  <p:oleObj spid="_x0000_s50616" name="公式" r:id="rId5" imgW="1002960" imgH="203040" progId="Equation.3">
                    <p:embed/>
                  </p:oleObj>
                </mc:Choice>
                <mc:Fallback>
                  <p:oleObj name="公式" r:id="rId5" imgW="1002960" imgH="203040" progId="Equation.3">
                    <p:embed/>
                    <p:pic>
                      <p:nvPicPr>
                        <p:cNvPr id="0" name="Object 5"/>
                        <p:cNvPicPr>
                          <a:picLocks noChangeAspect="1" noChangeArrowheads="1"/>
                        </p:cNvPicPr>
                        <p:nvPr/>
                      </p:nvPicPr>
                      <p:blipFill>
                        <a:blip r:embed="rId6">
                          <a:lum bright="-30000"/>
                          <a:extLst>
                            <a:ext uri="{28A0092B-C50C-407E-A947-70E740481C1C}">
                              <a14:useLocalDpi xmlns:a14="http://schemas.microsoft.com/office/drawing/2010/main" val="0"/>
                            </a:ext>
                          </a:extLst>
                        </a:blip>
                        <a:srcRect/>
                        <a:stretch>
                          <a:fillRect/>
                        </a:stretch>
                      </p:blipFill>
                      <p:spPr bwMode="auto">
                        <a:xfrm>
                          <a:off x="3334" y="799"/>
                          <a:ext cx="1573" cy="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0187" name="Text Box 11"/>
            <p:cNvSpPr txBox="1">
              <a:spLocks noChangeArrowheads="1"/>
            </p:cNvSpPr>
            <p:nvPr/>
          </p:nvSpPr>
          <p:spPr bwMode="auto">
            <a:xfrm>
              <a:off x="2699" y="754"/>
              <a:ext cx="907" cy="36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但                        </a:t>
              </a:r>
            </a:p>
          </p:txBody>
        </p:sp>
      </p:grpSp>
      <p:graphicFrame>
        <p:nvGraphicFramePr>
          <p:cNvPr id="50189" name="Object 13"/>
          <p:cNvGraphicFramePr>
            <a:graphicFrameLocks noChangeAspect="1"/>
          </p:cNvGraphicFramePr>
          <p:nvPr/>
        </p:nvGraphicFramePr>
        <p:xfrm>
          <a:off x="1835150" y="1989138"/>
          <a:ext cx="3863975" cy="1081087"/>
        </p:xfrm>
        <a:graphic>
          <a:graphicData uri="http://schemas.openxmlformats.org/presentationml/2006/ole">
            <mc:AlternateContent xmlns:mc="http://schemas.openxmlformats.org/markup-compatibility/2006">
              <mc:Choice xmlns:v="urn:schemas-microsoft-com:vml" Requires="v">
                <p:oleObj spid="_x0000_s50617" name="Equation" r:id="rId7" imgW="1536480" imgH="431640" progId="Equation.DSMT4">
                  <p:embed/>
                </p:oleObj>
              </mc:Choice>
              <mc:Fallback>
                <p:oleObj name="Equation" r:id="rId7" imgW="1536480" imgH="431640" progId="Equation.DSMT4">
                  <p:embed/>
                  <p:pic>
                    <p:nvPicPr>
                      <p:cNvPr id="0" name="Object 13"/>
                      <p:cNvPicPr>
                        <a:picLocks noChangeAspect="1" noChangeArrowheads="1"/>
                      </p:cNvPicPr>
                      <p:nvPr/>
                    </p:nvPicPr>
                    <p:blipFill>
                      <a:blip r:embed="rId8">
                        <a:lum bright="-30000"/>
                        <a:extLst>
                          <a:ext uri="{28A0092B-C50C-407E-A947-70E740481C1C}">
                            <a14:useLocalDpi xmlns:a14="http://schemas.microsoft.com/office/drawing/2010/main" val="0"/>
                          </a:ext>
                        </a:extLst>
                      </a:blip>
                      <a:srcRect/>
                      <a:stretch>
                        <a:fillRect/>
                      </a:stretch>
                    </p:blipFill>
                    <p:spPr bwMode="auto">
                      <a:xfrm>
                        <a:off x="1835150" y="1989138"/>
                        <a:ext cx="3863975" cy="1081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0194" name="Group 18"/>
          <p:cNvGrpSpPr>
            <a:grpSpLocks/>
          </p:cNvGrpSpPr>
          <p:nvPr/>
        </p:nvGrpSpPr>
        <p:grpSpPr bwMode="auto">
          <a:xfrm>
            <a:off x="539750" y="4941888"/>
            <a:ext cx="8604250" cy="1739900"/>
            <a:chOff x="340" y="3113"/>
            <a:chExt cx="5420" cy="1096"/>
          </a:xfrm>
        </p:grpSpPr>
        <p:sp>
          <p:nvSpPr>
            <p:cNvPr id="50186" name="Rectangle 10"/>
            <p:cNvSpPr>
              <a:spLocks noChangeArrowheads="1"/>
            </p:cNvSpPr>
            <p:nvPr/>
          </p:nvSpPr>
          <p:spPr bwMode="auto">
            <a:xfrm>
              <a:off x="340" y="3113"/>
              <a:ext cx="5420" cy="1096"/>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pPr>
              <a:r>
                <a:rPr kumimoji="1" lang="en-US" altLang="zh-CN" sz="3000" b="1">
                  <a:latin typeface="Times New Roman" pitchFamily="18" charset="0"/>
                </a:rPr>
                <a:t>y(n) </a:t>
              </a:r>
              <a:r>
                <a:rPr kumimoji="1" lang="zh-CN" altLang="en-US" sz="3000" b="1">
                  <a:latin typeface="Times New Roman" pitchFamily="18" charset="0"/>
                </a:rPr>
                <a:t>至少和</a:t>
              </a:r>
              <a:r>
                <a:rPr kumimoji="1" lang="en-US" altLang="zh-CN" sz="3000" b="1">
                  <a:latin typeface="Times New Roman" pitchFamily="18" charset="0"/>
                </a:rPr>
                <a:t>m&gt;n</a:t>
              </a:r>
              <a:r>
                <a:rPr kumimoji="1" lang="zh-CN" altLang="en-US" sz="3000" b="1">
                  <a:latin typeface="Times New Roman" pitchFamily="18" charset="0"/>
                </a:rPr>
                <a:t>的一个</a:t>
              </a:r>
              <a:r>
                <a:rPr kumimoji="1" lang="en-US" altLang="zh-CN" sz="3000" b="1">
                  <a:latin typeface="Times New Roman" pitchFamily="18" charset="0"/>
                </a:rPr>
                <a:t>x(m)</a:t>
              </a:r>
              <a:r>
                <a:rPr kumimoji="1" lang="zh-CN" altLang="en-US" sz="3000" b="1">
                  <a:latin typeface="Times New Roman" pitchFamily="18" charset="0"/>
                </a:rPr>
                <a:t>有关，不符合因果性</a:t>
              </a:r>
            </a:p>
            <a:p>
              <a:pPr>
                <a:lnSpc>
                  <a:spcPct val="120000"/>
                </a:lnSpc>
              </a:pPr>
              <a:r>
                <a:rPr kumimoji="1" lang="zh-CN" altLang="en-US" sz="3000" b="1">
                  <a:latin typeface="Times New Roman" pitchFamily="18" charset="0"/>
                </a:rPr>
                <a:t>条件，所以，假设不成立。也即，必要条件成立，即：</a:t>
              </a:r>
            </a:p>
          </p:txBody>
        </p:sp>
        <p:graphicFrame>
          <p:nvGraphicFramePr>
            <p:cNvPr id="50192" name="Object 16"/>
            <p:cNvGraphicFramePr>
              <a:graphicFrameLocks noChangeAspect="1"/>
            </p:cNvGraphicFramePr>
            <p:nvPr/>
          </p:nvGraphicFramePr>
          <p:xfrm>
            <a:off x="1000" y="3884"/>
            <a:ext cx="1613" cy="317"/>
          </p:xfrm>
          <a:graphic>
            <a:graphicData uri="http://schemas.openxmlformats.org/presentationml/2006/ole">
              <mc:AlternateContent xmlns:mc="http://schemas.openxmlformats.org/markup-compatibility/2006">
                <mc:Choice xmlns:v="urn:schemas-microsoft-com:vml" Requires="v">
                  <p:oleObj spid="_x0000_s50618" name="Equation" r:id="rId9" imgW="1028520" imgH="203040" progId="Equation.DSMT4">
                    <p:embed/>
                  </p:oleObj>
                </mc:Choice>
                <mc:Fallback>
                  <p:oleObj name="Equation" r:id="rId9" imgW="1028520" imgH="203040" progId="Equation.DSMT4">
                    <p:embed/>
                    <p:pic>
                      <p:nvPicPr>
                        <p:cNvPr id="0" name="Object 16"/>
                        <p:cNvPicPr>
                          <a:picLocks noChangeAspect="1" noChangeArrowheads="1"/>
                        </p:cNvPicPr>
                        <p:nvPr/>
                      </p:nvPicPr>
                      <p:blipFill>
                        <a:blip r:embed="rId10">
                          <a:lum bright="-30000"/>
                          <a:extLst>
                            <a:ext uri="{28A0092B-C50C-407E-A947-70E740481C1C}">
                              <a14:useLocalDpi xmlns:a14="http://schemas.microsoft.com/office/drawing/2010/main" val="0"/>
                            </a:ext>
                          </a:extLst>
                        </a:blip>
                        <a:srcRect/>
                        <a:stretch>
                          <a:fillRect/>
                        </a:stretch>
                      </p:blipFill>
                      <p:spPr bwMode="auto">
                        <a:xfrm>
                          <a:off x="1000" y="3884"/>
                          <a:ext cx="1613" cy="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0178"/>
                                        </p:tgtEl>
                                        <p:attrNameLst>
                                          <p:attrName>style.visibility</p:attrName>
                                        </p:attrNameLst>
                                      </p:cBhvr>
                                      <p:to>
                                        <p:strVal val="visible"/>
                                      </p:to>
                                    </p:set>
                                    <p:anim calcmode="lin" valueType="num">
                                      <p:cBhvr additive="base">
                                        <p:cTn id="7" dur="500" fill="hold"/>
                                        <p:tgtEl>
                                          <p:spTgt spid="50178"/>
                                        </p:tgtEl>
                                        <p:attrNameLst>
                                          <p:attrName>ppt_x</p:attrName>
                                        </p:attrNameLst>
                                      </p:cBhvr>
                                      <p:tavLst>
                                        <p:tav tm="0">
                                          <p:val>
                                            <p:strVal val="#ppt_x"/>
                                          </p:val>
                                        </p:tav>
                                        <p:tav tm="100000">
                                          <p:val>
                                            <p:strVal val="#ppt_x"/>
                                          </p:val>
                                        </p:tav>
                                      </p:tavLst>
                                    </p:anim>
                                    <p:anim calcmode="lin" valueType="num">
                                      <p:cBhvr additive="base">
                                        <p:cTn id="8" dur="500" fill="hold"/>
                                        <p:tgtEl>
                                          <p:spTgt spid="5017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0180"/>
                                        </p:tgtEl>
                                        <p:attrNameLst>
                                          <p:attrName>style.visibility</p:attrName>
                                        </p:attrNameLst>
                                      </p:cBhvr>
                                      <p:to>
                                        <p:strVal val="visible"/>
                                      </p:to>
                                    </p:set>
                                    <p:anim calcmode="lin" valueType="num">
                                      <p:cBhvr additive="base">
                                        <p:cTn id="13" dur="500" fill="hold"/>
                                        <p:tgtEl>
                                          <p:spTgt spid="50180"/>
                                        </p:tgtEl>
                                        <p:attrNameLst>
                                          <p:attrName>ppt_x</p:attrName>
                                        </p:attrNameLst>
                                      </p:cBhvr>
                                      <p:tavLst>
                                        <p:tav tm="0">
                                          <p:val>
                                            <p:strVal val="#ppt_x"/>
                                          </p:val>
                                        </p:tav>
                                        <p:tav tm="100000">
                                          <p:val>
                                            <p:strVal val="#ppt_x"/>
                                          </p:val>
                                        </p:tav>
                                      </p:tavLst>
                                    </p:anim>
                                    <p:anim calcmode="lin" valueType="num">
                                      <p:cBhvr additive="base">
                                        <p:cTn id="14" dur="500" fill="hold"/>
                                        <p:tgtEl>
                                          <p:spTgt spid="5018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0185"/>
                                        </p:tgtEl>
                                        <p:attrNameLst>
                                          <p:attrName>style.visibility</p:attrName>
                                        </p:attrNameLst>
                                      </p:cBhvr>
                                      <p:to>
                                        <p:strVal val="visible"/>
                                      </p:to>
                                    </p:set>
                                    <p:anim calcmode="lin" valueType="num">
                                      <p:cBhvr additive="base">
                                        <p:cTn id="19" dur="500" fill="hold"/>
                                        <p:tgtEl>
                                          <p:spTgt spid="50185"/>
                                        </p:tgtEl>
                                        <p:attrNameLst>
                                          <p:attrName>ppt_x</p:attrName>
                                        </p:attrNameLst>
                                      </p:cBhvr>
                                      <p:tavLst>
                                        <p:tav tm="0">
                                          <p:val>
                                            <p:strVal val="#ppt_x"/>
                                          </p:val>
                                        </p:tav>
                                        <p:tav tm="100000">
                                          <p:val>
                                            <p:strVal val="#ppt_x"/>
                                          </p:val>
                                        </p:tav>
                                      </p:tavLst>
                                    </p:anim>
                                    <p:anim calcmode="lin" valueType="num">
                                      <p:cBhvr additive="base">
                                        <p:cTn id="20" dur="500" fill="hold"/>
                                        <p:tgtEl>
                                          <p:spTgt spid="50185"/>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0188"/>
                                        </p:tgtEl>
                                        <p:attrNameLst>
                                          <p:attrName>style.visibility</p:attrName>
                                        </p:attrNameLst>
                                      </p:cBhvr>
                                      <p:to>
                                        <p:strVal val="visible"/>
                                      </p:to>
                                    </p:set>
                                    <p:anim calcmode="lin" valueType="num">
                                      <p:cBhvr additive="base">
                                        <p:cTn id="25" dur="500" fill="hold"/>
                                        <p:tgtEl>
                                          <p:spTgt spid="50188"/>
                                        </p:tgtEl>
                                        <p:attrNameLst>
                                          <p:attrName>ppt_x</p:attrName>
                                        </p:attrNameLst>
                                      </p:cBhvr>
                                      <p:tavLst>
                                        <p:tav tm="0">
                                          <p:val>
                                            <p:strVal val="#ppt_x"/>
                                          </p:val>
                                        </p:tav>
                                        <p:tav tm="100000">
                                          <p:val>
                                            <p:strVal val="#ppt_x"/>
                                          </p:val>
                                        </p:tav>
                                      </p:tavLst>
                                    </p:anim>
                                    <p:anim calcmode="lin" valueType="num">
                                      <p:cBhvr additive="base">
                                        <p:cTn id="26" dur="500" fill="hold"/>
                                        <p:tgtEl>
                                          <p:spTgt spid="50188"/>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0184"/>
                                        </p:tgtEl>
                                        <p:attrNameLst>
                                          <p:attrName>style.visibility</p:attrName>
                                        </p:attrNameLst>
                                      </p:cBhvr>
                                      <p:to>
                                        <p:strVal val="visible"/>
                                      </p:to>
                                    </p:set>
                                    <p:anim calcmode="lin" valueType="num">
                                      <p:cBhvr additive="base">
                                        <p:cTn id="31" dur="500" fill="hold"/>
                                        <p:tgtEl>
                                          <p:spTgt spid="50184"/>
                                        </p:tgtEl>
                                        <p:attrNameLst>
                                          <p:attrName>ppt_x</p:attrName>
                                        </p:attrNameLst>
                                      </p:cBhvr>
                                      <p:tavLst>
                                        <p:tav tm="0">
                                          <p:val>
                                            <p:strVal val="#ppt_x"/>
                                          </p:val>
                                        </p:tav>
                                        <p:tav tm="100000">
                                          <p:val>
                                            <p:strVal val="#ppt_x"/>
                                          </p:val>
                                        </p:tav>
                                      </p:tavLst>
                                    </p:anim>
                                    <p:anim calcmode="lin" valueType="num">
                                      <p:cBhvr additive="base">
                                        <p:cTn id="32" dur="500" fill="hold"/>
                                        <p:tgtEl>
                                          <p:spTgt spid="50184"/>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0189"/>
                                        </p:tgtEl>
                                        <p:attrNameLst>
                                          <p:attrName>style.visibility</p:attrName>
                                        </p:attrNameLst>
                                      </p:cBhvr>
                                      <p:to>
                                        <p:strVal val="visible"/>
                                      </p:to>
                                    </p:set>
                                    <p:anim calcmode="lin" valueType="num">
                                      <p:cBhvr additive="base">
                                        <p:cTn id="37" dur="500" fill="hold"/>
                                        <p:tgtEl>
                                          <p:spTgt spid="50189"/>
                                        </p:tgtEl>
                                        <p:attrNameLst>
                                          <p:attrName>ppt_x</p:attrName>
                                        </p:attrNameLst>
                                      </p:cBhvr>
                                      <p:tavLst>
                                        <p:tav tm="0">
                                          <p:val>
                                            <p:strVal val="#ppt_x"/>
                                          </p:val>
                                        </p:tav>
                                        <p:tav tm="100000">
                                          <p:val>
                                            <p:strVal val="#ppt_x"/>
                                          </p:val>
                                        </p:tav>
                                      </p:tavLst>
                                    </p:anim>
                                    <p:anim calcmode="lin" valueType="num">
                                      <p:cBhvr additive="base">
                                        <p:cTn id="38" dur="500" fill="hold"/>
                                        <p:tgtEl>
                                          <p:spTgt spid="50189"/>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0179"/>
                                        </p:tgtEl>
                                        <p:attrNameLst>
                                          <p:attrName>style.visibility</p:attrName>
                                        </p:attrNameLst>
                                      </p:cBhvr>
                                      <p:to>
                                        <p:strVal val="visible"/>
                                      </p:to>
                                    </p:set>
                                    <p:anim calcmode="lin" valueType="num">
                                      <p:cBhvr additive="base">
                                        <p:cTn id="43" dur="500" fill="hold"/>
                                        <p:tgtEl>
                                          <p:spTgt spid="50179"/>
                                        </p:tgtEl>
                                        <p:attrNameLst>
                                          <p:attrName>ppt_x</p:attrName>
                                        </p:attrNameLst>
                                      </p:cBhvr>
                                      <p:tavLst>
                                        <p:tav tm="0">
                                          <p:val>
                                            <p:strVal val="#ppt_x"/>
                                          </p:val>
                                        </p:tav>
                                        <p:tav tm="100000">
                                          <p:val>
                                            <p:strVal val="#ppt_x"/>
                                          </p:val>
                                        </p:tav>
                                      </p:tavLst>
                                    </p:anim>
                                    <p:anim calcmode="lin" valueType="num">
                                      <p:cBhvr additive="base">
                                        <p:cTn id="44" dur="500" fill="hold"/>
                                        <p:tgtEl>
                                          <p:spTgt spid="50179"/>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0190"/>
                                        </p:tgtEl>
                                        <p:attrNameLst>
                                          <p:attrName>style.visibility</p:attrName>
                                        </p:attrNameLst>
                                      </p:cBhvr>
                                      <p:to>
                                        <p:strVal val="visible"/>
                                      </p:to>
                                    </p:set>
                                    <p:anim calcmode="lin" valueType="num">
                                      <p:cBhvr additive="base">
                                        <p:cTn id="49" dur="500" fill="hold"/>
                                        <p:tgtEl>
                                          <p:spTgt spid="50190"/>
                                        </p:tgtEl>
                                        <p:attrNameLst>
                                          <p:attrName>ppt_x</p:attrName>
                                        </p:attrNameLst>
                                      </p:cBhvr>
                                      <p:tavLst>
                                        <p:tav tm="0">
                                          <p:val>
                                            <p:strVal val="#ppt_x"/>
                                          </p:val>
                                        </p:tav>
                                        <p:tav tm="100000">
                                          <p:val>
                                            <p:strVal val="#ppt_x"/>
                                          </p:val>
                                        </p:tav>
                                      </p:tavLst>
                                    </p:anim>
                                    <p:anim calcmode="lin" valueType="num">
                                      <p:cBhvr additive="base">
                                        <p:cTn id="50" dur="500" fill="hold"/>
                                        <p:tgtEl>
                                          <p:spTgt spid="50190"/>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0194"/>
                                        </p:tgtEl>
                                        <p:attrNameLst>
                                          <p:attrName>style.visibility</p:attrName>
                                        </p:attrNameLst>
                                      </p:cBhvr>
                                      <p:to>
                                        <p:strVal val="visible"/>
                                      </p:to>
                                    </p:set>
                                    <p:anim calcmode="lin" valueType="num">
                                      <p:cBhvr additive="base">
                                        <p:cTn id="55" dur="500" fill="hold"/>
                                        <p:tgtEl>
                                          <p:spTgt spid="50194"/>
                                        </p:tgtEl>
                                        <p:attrNameLst>
                                          <p:attrName>ppt_x</p:attrName>
                                        </p:attrNameLst>
                                      </p:cBhvr>
                                      <p:tavLst>
                                        <p:tav tm="0">
                                          <p:val>
                                            <p:strVal val="#ppt_x"/>
                                          </p:val>
                                        </p:tav>
                                        <p:tav tm="100000">
                                          <p:val>
                                            <p:strVal val="#ppt_x"/>
                                          </p:val>
                                        </p:tav>
                                      </p:tavLst>
                                    </p:anim>
                                    <p:anim calcmode="lin" valueType="num">
                                      <p:cBhvr additive="base">
                                        <p:cTn id="56" dur="500" fill="hold"/>
                                        <p:tgtEl>
                                          <p:spTgt spid="501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p:bldP spid="50180" grpId="0"/>
      <p:bldP spid="50184" grpId="0"/>
      <p:bldP spid="50185"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3"/>
          <p:cNvSpPr>
            <a:spLocks noGrp="1"/>
          </p:cNvSpPr>
          <p:nvPr>
            <p:ph type="sldNum" sz="quarter" idx="12"/>
          </p:nvPr>
        </p:nvSpPr>
        <p:spPr/>
        <p:txBody>
          <a:bodyPr/>
          <a:lstStyle/>
          <a:p>
            <a:fld id="{277D175A-3C33-493A-AADB-0C5E82258E57}" type="slidenum">
              <a:rPr lang="en-US" altLang="zh-CN"/>
              <a:pPr/>
              <a:t>145</a:t>
            </a:fld>
            <a:endParaRPr lang="en-US" altLang="zh-CN"/>
          </a:p>
        </p:txBody>
      </p:sp>
      <p:graphicFrame>
        <p:nvGraphicFramePr>
          <p:cNvPr id="150530" name="Object 2"/>
          <p:cNvGraphicFramePr>
            <a:graphicFrameLocks noChangeAspect="1"/>
          </p:cNvGraphicFramePr>
          <p:nvPr/>
        </p:nvGraphicFramePr>
        <p:xfrm>
          <a:off x="2195513" y="1268413"/>
          <a:ext cx="2895600" cy="649287"/>
        </p:xfrm>
        <a:graphic>
          <a:graphicData uri="http://schemas.openxmlformats.org/presentationml/2006/ole">
            <mc:AlternateContent xmlns:mc="http://schemas.openxmlformats.org/markup-compatibility/2006">
              <mc:Choice xmlns:v="urn:schemas-microsoft-com:vml" Requires="v">
                <p:oleObj spid="_x0000_s150865" name="公式" r:id="rId3" imgW="901440" imgH="203040" progId="Equation.3">
                  <p:embed/>
                </p:oleObj>
              </mc:Choice>
              <mc:Fallback>
                <p:oleObj name="公式" r:id="rId3" imgW="901440" imgH="203040" progId="Equation.3">
                  <p:embed/>
                  <p:pic>
                    <p:nvPicPr>
                      <p:cNvPr id="0" name="Object 2"/>
                      <p:cNvPicPr>
                        <a:picLocks noChangeAspect="1" noChangeArrowheads="1"/>
                      </p:cNvPicPr>
                      <p:nvPr/>
                    </p:nvPicPr>
                    <p:blipFill>
                      <a:blip r:embed="rId4">
                        <a:lum bright="18000"/>
                        <a:extLst>
                          <a:ext uri="{28A0092B-C50C-407E-A947-70E740481C1C}">
                            <a14:useLocalDpi xmlns:a14="http://schemas.microsoft.com/office/drawing/2010/main" val="0"/>
                          </a:ext>
                        </a:extLst>
                      </a:blip>
                      <a:srcRect/>
                      <a:stretch>
                        <a:fillRect/>
                      </a:stretch>
                    </p:blipFill>
                    <p:spPr bwMode="auto">
                      <a:xfrm>
                        <a:off x="2195513" y="1268413"/>
                        <a:ext cx="2895600" cy="649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0531" name="Text Box 3"/>
          <p:cNvSpPr txBox="1">
            <a:spLocks noChangeArrowheads="1"/>
          </p:cNvSpPr>
          <p:nvPr/>
        </p:nvSpPr>
        <p:spPr bwMode="auto">
          <a:xfrm>
            <a:off x="407988" y="476250"/>
            <a:ext cx="834390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pPr algn="ctr"/>
            <a:r>
              <a:rPr kumimoji="1" lang="zh-CN" altLang="en-US" sz="3200" b="1">
                <a:latin typeface="Times New Roman" pitchFamily="18" charset="0"/>
              </a:rPr>
              <a:t>故线性移不变系统是因果系统的充分必要条件</a:t>
            </a:r>
          </a:p>
        </p:txBody>
      </p:sp>
      <p:graphicFrame>
        <p:nvGraphicFramePr>
          <p:cNvPr id="150543" name="Object 15"/>
          <p:cNvGraphicFramePr>
            <a:graphicFrameLocks noChangeAspect="1"/>
          </p:cNvGraphicFramePr>
          <p:nvPr/>
        </p:nvGraphicFramePr>
        <p:xfrm>
          <a:off x="5219700" y="2133600"/>
          <a:ext cx="2854325" cy="649288"/>
        </p:xfrm>
        <a:graphic>
          <a:graphicData uri="http://schemas.openxmlformats.org/presentationml/2006/ole">
            <mc:AlternateContent xmlns:mc="http://schemas.openxmlformats.org/markup-compatibility/2006">
              <mc:Choice xmlns:v="urn:schemas-microsoft-com:vml" Requires="v">
                <p:oleObj spid="_x0000_s150866" name="Equation" r:id="rId5" imgW="888840" imgH="203040" progId="Equation.DSMT4">
                  <p:embed/>
                </p:oleObj>
              </mc:Choice>
              <mc:Fallback>
                <p:oleObj name="Equation" r:id="rId5" imgW="888840" imgH="203040" progId="Equation.DSMT4">
                  <p:embed/>
                  <p:pic>
                    <p:nvPicPr>
                      <p:cNvPr id="0" name="Object 15"/>
                      <p:cNvPicPr>
                        <a:picLocks noChangeAspect="1" noChangeArrowheads="1"/>
                      </p:cNvPicPr>
                      <p:nvPr/>
                    </p:nvPicPr>
                    <p:blipFill>
                      <a:blip r:embed="rId6">
                        <a:lum bright="18000"/>
                        <a:extLst>
                          <a:ext uri="{28A0092B-C50C-407E-A947-70E740481C1C}">
                            <a14:useLocalDpi xmlns:a14="http://schemas.microsoft.com/office/drawing/2010/main" val="0"/>
                          </a:ext>
                        </a:extLst>
                      </a:blip>
                      <a:srcRect/>
                      <a:stretch>
                        <a:fillRect/>
                      </a:stretch>
                    </p:blipFill>
                    <p:spPr bwMode="auto">
                      <a:xfrm>
                        <a:off x="5219700" y="2133600"/>
                        <a:ext cx="2854325" cy="649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50546" name="Group 18"/>
          <p:cNvGrpSpPr>
            <a:grpSpLocks/>
          </p:cNvGrpSpPr>
          <p:nvPr/>
        </p:nvGrpSpPr>
        <p:grpSpPr bwMode="auto">
          <a:xfrm>
            <a:off x="611188" y="2133600"/>
            <a:ext cx="4321175" cy="649288"/>
            <a:chOff x="385" y="1344"/>
            <a:chExt cx="2722" cy="409"/>
          </a:xfrm>
        </p:grpSpPr>
        <p:sp>
          <p:nvSpPr>
            <p:cNvPr id="150532" name="Text Box 4"/>
            <p:cNvSpPr txBox="1">
              <a:spLocks noChangeArrowheads="1"/>
            </p:cNvSpPr>
            <p:nvPr/>
          </p:nvSpPr>
          <p:spPr bwMode="auto">
            <a:xfrm>
              <a:off x="385" y="1344"/>
              <a:ext cx="2722" cy="36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因果序列             满足</a:t>
              </a:r>
            </a:p>
          </p:txBody>
        </p:sp>
        <p:graphicFrame>
          <p:nvGraphicFramePr>
            <p:cNvPr id="150544" name="Object 16"/>
            <p:cNvGraphicFramePr>
              <a:graphicFrameLocks noChangeAspect="1"/>
            </p:cNvGraphicFramePr>
            <p:nvPr/>
          </p:nvGraphicFramePr>
          <p:xfrm>
            <a:off x="1610" y="1344"/>
            <a:ext cx="642" cy="409"/>
          </p:xfrm>
          <a:graphic>
            <a:graphicData uri="http://schemas.openxmlformats.org/presentationml/2006/ole">
              <mc:AlternateContent xmlns:mc="http://schemas.openxmlformats.org/markup-compatibility/2006">
                <mc:Choice xmlns:v="urn:schemas-microsoft-com:vml" Requires="v">
                  <p:oleObj spid="_x0000_s150867" name="Equation" r:id="rId7" imgW="317160" imgH="203040" progId="Equation.DSMT4">
                    <p:embed/>
                  </p:oleObj>
                </mc:Choice>
                <mc:Fallback>
                  <p:oleObj name="Equation" r:id="rId7" imgW="317160" imgH="203040" progId="Equation.DSMT4">
                    <p:embed/>
                    <p:pic>
                      <p:nvPicPr>
                        <p:cNvPr id="0" name="Object 16"/>
                        <p:cNvPicPr>
                          <a:picLocks noChangeAspect="1" noChangeArrowheads="1"/>
                        </p:cNvPicPr>
                        <p:nvPr/>
                      </p:nvPicPr>
                      <p:blipFill>
                        <a:blip r:embed="rId8">
                          <a:lum bright="18000"/>
                          <a:extLst>
                            <a:ext uri="{28A0092B-C50C-407E-A947-70E740481C1C}">
                              <a14:useLocalDpi xmlns:a14="http://schemas.microsoft.com/office/drawing/2010/main" val="0"/>
                            </a:ext>
                          </a:extLst>
                        </a:blip>
                        <a:srcRect/>
                        <a:stretch>
                          <a:fillRect/>
                        </a:stretch>
                      </p:blipFill>
                      <p:spPr bwMode="auto">
                        <a:xfrm>
                          <a:off x="1610" y="1344"/>
                          <a:ext cx="642" cy="4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50547" name="Text Box 19"/>
          <p:cNvSpPr txBox="1">
            <a:spLocks noChangeArrowheads="1"/>
          </p:cNvSpPr>
          <p:nvPr/>
        </p:nvSpPr>
        <p:spPr bwMode="auto">
          <a:xfrm>
            <a:off x="755650" y="3141663"/>
            <a:ext cx="8064500" cy="10668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理想低通滤波器、理想微分器等都是非因果的不可实现系统。</a:t>
            </a:r>
          </a:p>
        </p:txBody>
      </p:sp>
      <p:sp>
        <p:nvSpPr>
          <p:cNvPr id="150548" name="Text Box 20"/>
          <p:cNvSpPr txBox="1">
            <a:spLocks noChangeArrowheads="1"/>
          </p:cNvSpPr>
          <p:nvPr/>
        </p:nvSpPr>
        <p:spPr bwMode="auto">
          <a:xfrm>
            <a:off x="827088" y="4292600"/>
            <a:ext cx="8064500" cy="155416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但如果采用非实时处理，或虽是实时但允许有很大延时，则可以把“将来”的输入值存储起来以备处理。</a:t>
            </a:r>
          </a:p>
        </p:txBody>
      </p:sp>
      <p:sp>
        <p:nvSpPr>
          <p:cNvPr id="150549" name="Text Box 21"/>
          <p:cNvSpPr txBox="1">
            <a:spLocks noChangeArrowheads="1"/>
          </p:cNvSpPr>
          <p:nvPr/>
        </p:nvSpPr>
        <p:spPr bwMode="auto">
          <a:xfrm>
            <a:off x="755650" y="5949950"/>
            <a:ext cx="806450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这是数字系统优于模拟系统的地方。</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0531"/>
                                        </p:tgtEl>
                                        <p:attrNameLst>
                                          <p:attrName>style.visibility</p:attrName>
                                        </p:attrNameLst>
                                      </p:cBhvr>
                                      <p:to>
                                        <p:strVal val="visible"/>
                                      </p:to>
                                    </p:set>
                                    <p:anim calcmode="lin" valueType="num">
                                      <p:cBhvr additive="base">
                                        <p:cTn id="7" dur="500" fill="hold"/>
                                        <p:tgtEl>
                                          <p:spTgt spid="150531"/>
                                        </p:tgtEl>
                                        <p:attrNameLst>
                                          <p:attrName>ppt_x</p:attrName>
                                        </p:attrNameLst>
                                      </p:cBhvr>
                                      <p:tavLst>
                                        <p:tav tm="0">
                                          <p:val>
                                            <p:strVal val="#ppt_x"/>
                                          </p:val>
                                        </p:tav>
                                        <p:tav tm="100000">
                                          <p:val>
                                            <p:strVal val="#ppt_x"/>
                                          </p:val>
                                        </p:tav>
                                      </p:tavLst>
                                    </p:anim>
                                    <p:anim calcmode="lin" valueType="num">
                                      <p:cBhvr additive="base">
                                        <p:cTn id="8" dur="500" fill="hold"/>
                                        <p:tgtEl>
                                          <p:spTgt spid="15053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50530"/>
                                        </p:tgtEl>
                                        <p:attrNameLst>
                                          <p:attrName>style.visibility</p:attrName>
                                        </p:attrNameLst>
                                      </p:cBhvr>
                                      <p:to>
                                        <p:strVal val="visible"/>
                                      </p:to>
                                    </p:set>
                                    <p:anim calcmode="lin" valueType="num">
                                      <p:cBhvr additive="base">
                                        <p:cTn id="13" dur="500" fill="hold"/>
                                        <p:tgtEl>
                                          <p:spTgt spid="150530"/>
                                        </p:tgtEl>
                                        <p:attrNameLst>
                                          <p:attrName>ppt_x</p:attrName>
                                        </p:attrNameLst>
                                      </p:cBhvr>
                                      <p:tavLst>
                                        <p:tav tm="0">
                                          <p:val>
                                            <p:strVal val="#ppt_x"/>
                                          </p:val>
                                        </p:tav>
                                        <p:tav tm="100000">
                                          <p:val>
                                            <p:strVal val="#ppt_x"/>
                                          </p:val>
                                        </p:tav>
                                      </p:tavLst>
                                    </p:anim>
                                    <p:anim calcmode="lin" valueType="num">
                                      <p:cBhvr additive="base">
                                        <p:cTn id="14" dur="500" fill="hold"/>
                                        <p:tgtEl>
                                          <p:spTgt spid="15053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50546"/>
                                        </p:tgtEl>
                                        <p:attrNameLst>
                                          <p:attrName>style.visibility</p:attrName>
                                        </p:attrNameLst>
                                      </p:cBhvr>
                                      <p:to>
                                        <p:strVal val="visible"/>
                                      </p:to>
                                    </p:set>
                                    <p:anim calcmode="lin" valueType="num">
                                      <p:cBhvr additive="base">
                                        <p:cTn id="19" dur="500" fill="hold"/>
                                        <p:tgtEl>
                                          <p:spTgt spid="150546"/>
                                        </p:tgtEl>
                                        <p:attrNameLst>
                                          <p:attrName>ppt_x</p:attrName>
                                        </p:attrNameLst>
                                      </p:cBhvr>
                                      <p:tavLst>
                                        <p:tav tm="0">
                                          <p:val>
                                            <p:strVal val="#ppt_x"/>
                                          </p:val>
                                        </p:tav>
                                        <p:tav tm="100000">
                                          <p:val>
                                            <p:strVal val="#ppt_x"/>
                                          </p:val>
                                        </p:tav>
                                      </p:tavLst>
                                    </p:anim>
                                    <p:anim calcmode="lin" valueType="num">
                                      <p:cBhvr additive="base">
                                        <p:cTn id="20" dur="500" fill="hold"/>
                                        <p:tgtEl>
                                          <p:spTgt spid="150546"/>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50543"/>
                                        </p:tgtEl>
                                        <p:attrNameLst>
                                          <p:attrName>style.visibility</p:attrName>
                                        </p:attrNameLst>
                                      </p:cBhvr>
                                      <p:to>
                                        <p:strVal val="visible"/>
                                      </p:to>
                                    </p:set>
                                    <p:anim calcmode="lin" valueType="num">
                                      <p:cBhvr additive="base">
                                        <p:cTn id="25" dur="500" fill="hold"/>
                                        <p:tgtEl>
                                          <p:spTgt spid="150543"/>
                                        </p:tgtEl>
                                        <p:attrNameLst>
                                          <p:attrName>ppt_x</p:attrName>
                                        </p:attrNameLst>
                                      </p:cBhvr>
                                      <p:tavLst>
                                        <p:tav tm="0">
                                          <p:val>
                                            <p:strVal val="#ppt_x"/>
                                          </p:val>
                                        </p:tav>
                                        <p:tav tm="100000">
                                          <p:val>
                                            <p:strVal val="#ppt_x"/>
                                          </p:val>
                                        </p:tav>
                                      </p:tavLst>
                                    </p:anim>
                                    <p:anim calcmode="lin" valueType="num">
                                      <p:cBhvr additive="base">
                                        <p:cTn id="26" dur="500" fill="hold"/>
                                        <p:tgtEl>
                                          <p:spTgt spid="150543"/>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0547"/>
                                        </p:tgtEl>
                                        <p:attrNameLst>
                                          <p:attrName>style.visibility</p:attrName>
                                        </p:attrNameLst>
                                      </p:cBhvr>
                                      <p:to>
                                        <p:strVal val="visible"/>
                                      </p:to>
                                    </p:set>
                                    <p:anim calcmode="lin" valueType="num">
                                      <p:cBhvr additive="base">
                                        <p:cTn id="31" dur="500" fill="hold"/>
                                        <p:tgtEl>
                                          <p:spTgt spid="150547"/>
                                        </p:tgtEl>
                                        <p:attrNameLst>
                                          <p:attrName>ppt_x</p:attrName>
                                        </p:attrNameLst>
                                      </p:cBhvr>
                                      <p:tavLst>
                                        <p:tav tm="0">
                                          <p:val>
                                            <p:strVal val="#ppt_x"/>
                                          </p:val>
                                        </p:tav>
                                        <p:tav tm="100000">
                                          <p:val>
                                            <p:strVal val="#ppt_x"/>
                                          </p:val>
                                        </p:tav>
                                      </p:tavLst>
                                    </p:anim>
                                    <p:anim calcmode="lin" valueType="num">
                                      <p:cBhvr additive="base">
                                        <p:cTn id="32" dur="500" fill="hold"/>
                                        <p:tgtEl>
                                          <p:spTgt spid="150547"/>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0548"/>
                                        </p:tgtEl>
                                        <p:attrNameLst>
                                          <p:attrName>style.visibility</p:attrName>
                                        </p:attrNameLst>
                                      </p:cBhvr>
                                      <p:to>
                                        <p:strVal val="visible"/>
                                      </p:to>
                                    </p:set>
                                    <p:anim calcmode="lin" valueType="num">
                                      <p:cBhvr additive="base">
                                        <p:cTn id="37" dur="500" fill="hold"/>
                                        <p:tgtEl>
                                          <p:spTgt spid="150548"/>
                                        </p:tgtEl>
                                        <p:attrNameLst>
                                          <p:attrName>ppt_x</p:attrName>
                                        </p:attrNameLst>
                                      </p:cBhvr>
                                      <p:tavLst>
                                        <p:tav tm="0">
                                          <p:val>
                                            <p:strVal val="#ppt_x"/>
                                          </p:val>
                                        </p:tav>
                                        <p:tav tm="100000">
                                          <p:val>
                                            <p:strVal val="#ppt_x"/>
                                          </p:val>
                                        </p:tav>
                                      </p:tavLst>
                                    </p:anim>
                                    <p:anim calcmode="lin" valueType="num">
                                      <p:cBhvr additive="base">
                                        <p:cTn id="38" dur="500" fill="hold"/>
                                        <p:tgtEl>
                                          <p:spTgt spid="150548"/>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50549"/>
                                        </p:tgtEl>
                                        <p:attrNameLst>
                                          <p:attrName>style.visibility</p:attrName>
                                        </p:attrNameLst>
                                      </p:cBhvr>
                                      <p:to>
                                        <p:strVal val="visible"/>
                                      </p:to>
                                    </p:set>
                                    <p:anim calcmode="lin" valueType="num">
                                      <p:cBhvr additive="base">
                                        <p:cTn id="43" dur="500" fill="hold"/>
                                        <p:tgtEl>
                                          <p:spTgt spid="150549"/>
                                        </p:tgtEl>
                                        <p:attrNameLst>
                                          <p:attrName>ppt_x</p:attrName>
                                        </p:attrNameLst>
                                      </p:cBhvr>
                                      <p:tavLst>
                                        <p:tav tm="0">
                                          <p:val>
                                            <p:strVal val="#ppt_x"/>
                                          </p:val>
                                        </p:tav>
                                        <p:tav tm="100000">
                                          <p:val>
                                            <p:strVal val="#ppt_x"/>
                                          </p:val>
                                        </p:tav>
                                      </p:tavLst>
                                    </p:anim>
                                    <p:anim calcmode="lin" valueType="num">
                                      <p:cBhvr additive="base">
                                        <p:cTn id="44" dur="500" fill="hold"/>
                                        <p:tgtEl>
                                          <p:spTgt spid="1505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1" grpId="0"/>
      <p:bldP spid="150547" grpId="0"/>
      <p:bldP spid="150548" grpId="0"/>
      <p:bldP spid="150549"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3"/>
          <p:cNvSpPr>
            <a:spLocks noGrp="1"/>
          </p:cNvSpPr>
          <p:nvPr>
            <p:ph type="sldNum" sz="quarter" idx="12"/>
          </p:nvPr>
        </p:nvSpPr>
        <p:spPr/>
        <p:txBody>
          <a:bodyPr/>
          <a:lstStyle/>
          <a:p>
            <a:fld id="{8D094A9D-99C5-4DAE-B4EB-3AF4739B97CE}" type="slidenum">
              <a:rPr lang="en-US" altLang="zh-CN"/>
              <a:pPr/>
              <a:t>146</a:t>
            </a:fld>
            <a:endParaRPr lang="en-US" altLang="zh-CN"/>
          </a:p>
        </p:txBody>
      </p:sp>
      <p:grpSp>
        <p:nvGrpSpPr>
          <p:cNvPr id="2" name="组合 1"/>
          <p:cNvGrpSpPr/>
          <p:nvPr/>
        </p:nvGrpSpPr>
        <p:grpSpPr>
          <a:xfrm>
            <a:off x="539750" y="549275"/>
            <a:ext cx="8604250" cy="719138"/>
            <a:chOff x="539750" y="549275"/>
            <a:chExt cx="8604250" cy="719138"/>
          </a:xfrm>
        </p:grpSpPr>
        <p:sp>
          <p:nvSpPr>
            <p:cNvPr id="148482" name="Rectangle 2"/>
            <p:cNvSpPr>
              <a:spLocks noChangeArrowheads="1"/>
            </p:cNvSpPr>
            <p:nvPr/>
          </p:nvSpPr>
          <p:spPr bwMode="auto">
            <a:xfrm>
              <a:off x="539750" y="549275"/>
              <a:ext cx="8604250"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41325" indent="-441325">
                <a:lnSpc>
                  <a:spcPct val="120000"/>
                </a:lnSpc>
                <a:spcBef>
                  <a:spcPct val="20000"/>
                </a:spcBef>
                <a:buClr>
                  <a:schemeClr val="tx1"/>
                </a:buClr>
              </a:pPr>
              <a:r>
                <a:rPr lang="zh-CN" altLang="en-US" sz="3200" b="1" dirty="0" smtClean="0"/>
                <a:t>① </a:t>
              </a:r>
              <a:r>
                <a:rPr lang="zh-CN" altLang="en-US" sz="3200" b="1" dirty="0"/>
                <a:t>　　　　　　</a:t>
              </a:r>
              <a:r>
                <a:rPr lang="zh-CN" altLang="en-US" sz="3200" b="1" dirty="0" smtClean="0"/>
                <a:t>是一个抽取器，是非因果系统</a:t>
              </a:r>
              <a:endParaRPr lang="zh-CN" altLang="en-US" sz="3200" b="1" dirty="0"/>
            </a:p>
            <a:p>
              <a:pPr marL="441325" indent="-441325">
                <a:lnSpc>
                  <a:spcPct val="120000"/>
                </a:lnSpc>
                <a:spcBef>
                  <a:spcPct val="20000"/>
                </a:spcBef>
                <a:buClr>
                  <a:schemeClr val="tx1"/>
                </a:buClr>
              </a:pPr>
              <a:endParaRPr lang="en-US" altLang="zh-CN" sz="3200" b="1" dirty="0"/>
            </a:p>
          </p:txBody>
        </p:sp>
        <p:graphicFrame>
          <p:nvGraphicFramePr>
            <p:cNvPr id="148483" name="Object 3"/>
            <p:cNvGraphicFramePr>
              <a:graphicFrameLocks noChangeAspect="1"/>
            </p:cNvGraphicFramePr>
            <p:nvPr>
              <p:extLst>
                <p:ext uri="{D42A27DB-BD31-4B8C-83A1-F6EECF244321}">
                  <p14:modId xmlns:p14="http://schemas.microsoft.com/office/powerpoint/2010/main" val="3348498417"/>
                </p:ext>
              </p:extLst>
            </p:nvPr>
          </p:nvGraphicFramePr>
          <p:xfrm>
            <a:off x="1184275" y="642938"/>
            <a:ext cx="2255838" cy="533400"/>
          </p:xfrm>
          <a:graphic>
            <a:graphicData uri="http://schemas.openxmlformats.org/presentationml/2006/ole">
              <mc:AlternateContent xmlns:mc="http://schemas.openxmlformats.org/markup-compatibility/2006">
                <mc:Choice xmlns:v="urn:schemas-microsoft-com:vml" Requires="v">
                  <p:oleObj spid="_x0000_s251462" name="Equation" r:id="rId3" imgW="850680" imgH="203040" progId="Equation.DSMT4">
                    <p:embed/>
                  </p:oleObj>
                </mc:Choice>
                <mc:Fallback>
                  <p:oleObj name="Equation" r:id="rId3" imgW="850680" imgH="203040" progId="Equation.DSMT4">
                    <p:embed/>
                    <p:pic>
                      <p:nvPicPr>
                        <p:cNvPr id="0" name=""/>
                        <p:cNvPicPr>
                          <a:picLocks noChangeAspect="1" noChangeArrowheads="1"/>
                        </p:cNvPicPr>
                        <p:nvPr/>
                      </p:nvPicPr>
                      <p:blipFill>
                        <a:blip r:embed="rId4">
                          <a:lum bright="-30000"/>
                        </a:blip>
                        <a:srcRect/>
                        <a:stretch>
                          <a:fillRect/>
                        </a:stretch>
                      </p:blipFill>
                      <p:spPr bwMode="auto">
                        <a:xfrm>
                          <a:off x="1184275" y="642938"/>
                          <a:ext cx="2255838"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48485" name="Rectangle 5"/>
          <p:cNvSpPr>
            <a:spLocks noChangeArrowheads="1"/>
          </p:cNvSpPr>
          <p:nvPr/>
        </p:nvSpPr>
        <p:spPr bwMode="auto">
          <a:xfrm>
            <a:off x="555613" y="1268413"/>
            <a:ext cx="2376487"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dirty="0">
                <a:latin typeface="Times New Roman" pitchFamily="18" charset="0"/>
              </a:rPr>
              <a:t>证明：  </a:t>
            </a:r>
          </a:p>
        </p:txBody>
      </p:sp>
      <p:grpSp>
        <p:nvGrpSpPr>
          <p:cNvPr id="4" name="组合 3"/>
          <p:cNvGrpSpPr/>
          <p:nvPr/>
        </p:nvGrpSpPr>
        <p:grpSpPr>
          <a:xfrm>
            <a:off x="2221936" y="1258614"/>
            <a:ext cx="6160858" cy="706112"/>
            <a:chOff x="2221936" y="1258614"/>
            <a:chExt cx="6160858" cy="706112"/>
          </a:xfrm>
        </p:grpSpPr>
        <p:graphicFrame>
          <p:nvGraphicFramePr>
            <p:cNvPr id="148486" name="Object 6"/>
            <p:cNvGraphicFramePr>
              <a:graphicFrameLocks noChangeAspect="1"/>
            </p:cNvGraphicFramePr>
            <p:nvPr>
              <p:extLst>
                <p:ext uri="{D42A27DB-BD31-4B8C-83A1-F6EECF244321}">
                  <p14:modId xmlns:p14="http://schemas.microsoft.com/office/powerpoint/2010/main" val="3344616006"/>
                </p:ext>
              </p:extLst>
            </p:nvPr>
          </p:nvGraphicFramePr>
          <p:xfrm>
            <a:off x="2221936" y="1397989"/>
            <a:ext cx="2459038" cy="566737"/>
          </p:xfrm>
          <a:graphic>
            <a:graphicData uri="http://schemas.openxmlformats.org/presentationml/2006/ole">
              <mc:AlternateContent xmlns:mc="http://schemas.openxmlformats.org/markup-compatibility/2006">
                <mc:Choice xmlns:v="urn:schemas-microsoft-com:vml" Requires="v">
                  <p:oleObj spid="_x0000_s251463" name="Equation" r:id="rId5" imgW="927000" imgH="215640" progId="Equation.DSMT4">
                    <p:embed/>
                  </p:oleObj>
                </mc:Choice>
                <mc:Fallback>
                  <p:oleObj name="Equation" r:id="rId5" imgW="927000" imgH="215640" progId="Equation.DSMT4">
                    <p:embed/>
                    <p:pic>
                      <p:nvPicPr>
                        <p:cNvPr id="0" name=""/>
                        <p:cNvPicPr>
                          <a:picLocks noChangeAspect="1" noChangeArrowheads="1"/>
                        </p:cNvPicPr>
                        <p:nvPr/>
                      </p:nvPicPr>
                      <p:blipFill>
                        <a:blip r:embed="rId6">
                          <a:lum bright="-30000"/>
                        </a:blip>
                        <a:srcRect/>
                        <a:stretch>
                          <a:fillRect/>
                        </a:stretch>
                      </p:blipFill>
                      <p:spPr bwMode="auto">
                        <a:xfrm>
                          <a:off x="2221936" y="1397989"/>
                          <a:ext cx="2459038" cy="566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8488" name="Rectangle 8"/>
            <p:cNvSpPr>
              <a:spLocks noChangeArrowheads="1"/>
            </p:cNvSpPr>
            <p:nvPr/>
          </p:nvSpPr>
          <p:spPr bwMode="auto">
            <a:xfrm>
              <a:off x="4869299" y="1258614"/>
              <a:ext cx="1872208" cy="700576"/>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40000"/>
                </a:lnSpc>
                <a:buSzPct val="80000"/>
                <a:buFont typeface="Wingdings" pitchFamily="2" charset="2"/>
                <a:buNone/>
              </a:pPr>
              <a:r>
                <a:rPr kumimoji="1" lang="zh-CN" altLang="en-US" sz="3200" b="1" dirty="0" smtClean="0">
                  <a:latin typeface="Times New Roman" pitchFamily="18" charset="0"/>
                </a:rPr>
                <a:t>时，有</a:t>
              </a:r>
              <a:endParaRPr kumimoji="1" lang="zh-CN" altLang="en-US" sz="3200" b="1" dirty="0">
                <a:latin typeface="Times New Roman" pitchFamily="18" charset="0"/>
              </a:endParaRPr>
            </a:p>
          </p:txBody>
        </p:sp>
        <p:graphicFrame>
          <p:nvGraphicFramePr>
            <p:cNvPr id="148489" name="Object 9"/>
            <p:cNvGraphicFramePr>
              <a:graphicFrameLocks noChangeAspect="1"/>
            </p:cNvGraphicFramePr>
            <p:nvPr>
              <p:extLst>
                <p:ext uri="{D42A27DB-BD31-4B8C-83A1-F6EECF244321}">
                  <p14:modId xmlns:p14="http://schemas.microsoft.com/office/powerpoint/2010/main" val="2092924673"/>
                </p:ext>
              </p:extLst>
            </p:nvPr>
          </p:nvGraphicFramePr>
          <p:xfrm>
            <a:off x="6396832" y="1389063"/>
            <a:ext cx="1985962" cy="533400"/>
          </p:xfrm>
          <a:graphic>
            <a:graphicData uri="http://schemas.openxmlformats.org/presentationml/2006/ole">
              <mc:AlternateContent xmlns:mc="http://schemas.openxmlformats.org/markup-compatibility/2006">
                <mc:Choice xmlns:v="urn:schemas-microsoft-com:vml" Requires="v">
                  <p:oleObj spid="_x0000_s251464" name="Equation" r:id="rId7" imgW="749160" imgH="203040" progId="Equation.DSMT4">
                    <p:embed/>
                  </p:oleObj>
                </mc:Choice>
                <mc:Fallback>
                  <p:oleObj name="Equation" r:id="rId7" imgW="749160" imgH="203040" progId="Equation.DSMT4">
                    <p:embed/>
                    <p:pic>
                      <p:nvPicPr>
                        <p:cNvPr id="0" name=""/>
                        <p:cNvPicPr>
                          <a:picLocks noChangeAspect="1" noChangeArrowheads="1"/>
                        </p:cNvPicPr>
                        <p:nvPr/>
                      </p:nvPicPr>
                      <p:blipFill>
                        <a:blip r:embed="rId8">
                          <a:lum bright="-30000"/>
                        </a:blip>
                        <a:srcRect/>
                        <a:stretch>
                          <a:fillRect/>
                        </a:stretch>
                      </p:blipFill>
                      <p:spPr bwMode="auto">
                        <a:xfrm>
                          <a:off x="6396832" y="1389063"/>
                          <a:ext cx="1985962"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48492" name="Rectangle 12"/>
          <p:cNvSpPr>
            <a:spLocks noChangeArrowheads="1"/>
          </p:cNvSpPr>
          <p:nvPr/>
        </p:nvSpPr>
        <p:spPr bwMode="auto">
          <a:xfrm>
            <a:off x="1283431" y="2043113"/>
            <a:ext cx="7273925" cy="70557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dirty="0" smtClean="0">
                <a:latin typeface="Times New Roman" pitchFamily="18" charset="0"/>
              </a:rPr>
              <a:t>输出</a:t>
            </a:r>
            <a:r>
              <a:rPr kumimoji="1" lang="en-US" altLang="zh-CN" sz="3200" b="1" dirty="0" smtClean="0">
                <a:latin typeface="Times New Roman" pitchFamily="18" charset="0"/>
              </a:rPr>
              <a:t>y(1)</a:t>
            </a:r>
            <a:r>
              <a:rPr kumimoji="1" lang="zh-CN" altLang="en-US" sz="3200" b="1" dirty="0" smtClean="0">
                <a:latin typeface="Times New Roman" pitchFamily="18" charset="0"/>
              </a:rPr>
              <a:t>与输入</a:t>
            </a:r>
            <a:r>
              <a:rPr kumimoji="1" lang="en-US" altLang="zh-CN" sz="3200" b="1" dirty="0" smtClean="0">
                <a:latin typeface="Times New Roman" pitchFamily="18" charset="0"/>
              </a:rPr>
              <a:t>x(D)</a:t>
            </a:r>
            <a:r>
              <a:rPr kumimoji="1" lang="zh-CN" altLang="en-US" sz="3200" b="1" dirty="0" smtClean="0">
                <a:latin typeface="Times New Roman" pitchFamily="18" charset="0"/>
              </a:rPr>
              <a:t>有关，非因果</a:t>
            </a:r>
            <a:endParaRPr kumimoji="1" lang="zh-CN" altLang="en-US" sz="3200" b="1" dirty="0">
              <a:latin typeface="Times New Roman" pitchFamily="18" charset="0"/>
            </a:endParaRPr>
          </a:p>
        </p:txBody>
      </p:sp>
      <p:grpSp>
        <p:nvGrpSpPr>
          <p:cNvPr id="16" name="组合 15"/>
          <p:cNvGrpSpPr/>
          <p:nvPr/>
        </p:nvGrpSpPr>
        <p:grpSpPr>
          <a:xfrm>
            <a:off x="398865" y="3159298"/>
            <a:ext cx="8604250" cy="719138"/>
            <a:chOff x="539750" y="549275"/>
            <a:chExt cx="8604250" cy="719138"/>
          </a:xfrm>
        </p:grpSpPr>
        <p:sp>
          <p:nvSpPr>
            <p:cNvPr id="17" name="Rectangle 2"/>
            <p:cNvSpPr>
              <a:spLocks noChangeArrowheads="1"/>
            </p:cNvSpPr>
            <p:nvPr/>
          </p:nvSpPr>
          <p:spPr bwMode="auto">
            <a:xfrm>
              <a:off x="539750" y="549275"/>
              <a:ext cx="8604250"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41325" indent="-441325">
                <a:lnSpc>
                  <a:spcPct val="120000"/>
                </a:lnSpc>
                <a:spcBef>
                  <a:spcPct val="20000"/>
                </a:spcBef>
                <a:buClr>
                  <a:schemeClr val="tx1"/>
                </a:buClr>
              </a:pPr>
              <a:r>
                <a:rPr lang="zh-CN" altLang="en-US" sz="3200" b="1" dirty="0" smtClean="0"/>
                <a:t>② </a:t>
              </a:r>
              <a:r>
                <a:rPr lang="zh-CN" altLang="en-US" sz="3200" b="1" dirty="0"/>
                <a:t>　　　　　　</a:t>
              </a:r>
              <a:r>
                <a:rPr lang="zh-CN" altLang="en-US" sz="3200" b="1" dirty="0" smtClean="0"/>
                <a:t>是一个插入器，是非因果系统</a:t>
              </a:r>
              <a:endParaRPr lang="zh-CN" altLang="en-US" sz="3200" b="1" dirty="0"/>
            </a:p>
            <a:p>
              <a:pPr marL="441325" indent="-441325">
                <a:lnSpc>
                  <a:spcPct val="120000"/>
                </a:lnSpc>
                <a:spcBef>
                  <a:spcPct val="20000"/>
                </a:spcBef>
                <a:buClr>
                  <a:schemeClr val="tx1"/>
                </a:buClr>
              </a:pPr>
              <a:endParaRPr lang="en-US" altLang="zh-CN" sz="3200" b="1" dirty="0"/>
            </a:p>
          </p:txBody>
        </p:sp>
        <p:graphicFrame>
          <p:nvGraphicFramePr>
            <p:cNvPr id="18" name="Object 3"/>
            <p:cNvGraphicFramePr>
              <a:graphicFrameLocks noChangeAspect="1"/>
            </p:cNvGraphicFramePr>
            <p:nvPr>
              <p:extLst>
                <p:ext uri="{D42A27DB-BD31-4B8C-83A1-F6EECF244321}">
                  <p14:modId xmlns:p14="http://schemas.microsoft.com/office/powerpoint/2010/main" val="2050470291"/>
                </p:ext>
              </p:extLst>
            </p:nvPr>
          </p:nvGraphicFramePr>
          <p:xfrm>
            <a:off x="1048935" y="642765"/>
            <a:ext cx="2525713" cy="533400"/>
          </p:xfrm>
          <a:graphic>
            <a:graphicData uri="http://schemas.openxmlformats.org/presentationml/2006/ole">
              <mc:AlternateContent xmlns:mc="http://schemas.openxmlformats.org/markup-compatibility/2006">
                <mc:Choice xmlns:v="urn:schemas-microsoft-com:vml" Requires="v">
                  <p:oleObj spid="_x0000_s251465" name="Equation" r:id="rId9" imgW="952200" imgH="203040" progId="Equation.DSMT4">
                    <p:embed/>
                  </p:oleObj>
                </mc:Choice>
                <mc:Fallback>
                  <p:oleObj name="Equation" r:id="rId9" imgW="952200" imgH="203040" progId="Equation.DSMT4">
                    <p:embed/>
                    <p:pic>
                      <p:nvPicPr>
                        <p:cNvPr id="0" name=""/>
                        <p:cNvPicPr>
                          <a:picLocks noChangeAspect="1" noChangeArrowheads="1"/>
                        </p:cNvPicPr>
                        <p:nvPr/>
                      </p:nvPicPr>
                      <p:blipFill>
                        <a:blip r:embed="rId10">
                          <a:lum bright="-30000"/>
                        </a:blip>
                        <a:srcRect/>
                        <a:stretch>
                          <a:fillRect/>
                        </a:stretch>
                      </p:blipFill>
                      <p:spPr bwMode="auto">
                        <a:xfrm>
                          <a:off x="1048935" y="642765"/>
                          <a:ext cx="2525713"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9" name="Rectangle 5"/>
          <p:cNvSpPr>
            <a:spLocks noChangeArrowheads="1"/>
          </p:cNvSpPr>
          <p:nvPr/>
        </p:nvSpPr>
        <p:spPr bwMode="auto">
          <a:xfrm>
            <a:off x="414728" y="3878436"/>
            <a:ext cx="2376487"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dirty="0">
                <a:latin typeface="Times New Roman" pitchFamily="18" charset="0"/>
              </a:rPr>
              <a:t>证明：  </a:t>
            </a:r>
          </a:p>
        </p:txBody>
      </p:sp>
      <p:grpSp>
        <p:nvGrpSpPr>
          <p:cNvPr id="5" name="组合 4"/>
          <p:cNvGrpSpPr/>
          <p:nvPr/>
        </p:nvGrpSpPr>
        <p:grpSpPr>
          <a:xfrm>
            <a:off x="1780851" y="3847787"/>
            <a:ext cx="6601943" cy="709242"/>
            <a:chOff x="1780851" y="3847787"/>
            <a:chExt cx="6601943" cy="709242"/>
          </a:xfrm>
        </p:grpSpPr>
        <p:graphicFrame>
          <p:nvGraphicFramePr>
            <p:cNvPr id="21" name="Object 6"/>
            <p:cNvGraphicFramePr>
              <a:graphicFrameLocks noChangeAspect="1"/>
            </p:cNvGraphicFramePr>
            <p:nvPr>
              <p:extLst>
                <p:ext uri="{D42A27DB-BD31-4B8C-83A1-F6EECF244321}">
                  <p14:modId xmlns:p14="http://schemas.microsoft.com/office/powerpoint/2010/main" val="3896879214"/>
                </p:ext>
              </p:extLst>
            </p:nvPr>
          </p:nvGraphicFramePr>
          <p:xfrm>
            <a:off x="1780851" y="3990292"/>
            <a:ext cx="2762250" cy="566737"/>
          </p:xfrm>
          <a:graphic>
            <a:graphicData uri="http://schemas.openxmlformats.org/presentationml/2006/ole">
              <mc:AlternateContent xmlns:mc="http://schemas.openxmlformats.org/markup-compatibility/2006">
                <mc:Choice xmlns:v="urn:schemas-microsoft-com:vml" Requires="v">
                  <p:oleObj spid="_x0000_s251466" name="Equation" r:id="rId11" imgW="1041120" imgH="215640" progId="Equation.DSMT4">
                    <p:embed/>
                  </p:oleObj>
                </mc:Choice>
                <mc:Fallback>
                  <p:oleObj name="Equation" r:id="rId11" imgW="1041120" imgH="215640" progId="Equation.DSMT4">
                    <p:embed/>
                    <p:pic>
                      <p:nvPicPr>
                        <p:cNvPr id="0" name=""/>
                        <p:cNvPicPr>
                          <a:picLocks noChangeAspect="1" noChangeArrowheads="1"/>
                        </p:cNvPicPr>
                        <p:nvPr/>
                      </p:nvPicPr>
                      <p:blipFill>
                        <a:blip r:embed="rId12">
                          <a:lum bright="-30000"/>
                        </a:blip>
                        <a:srcRect/>
                        <a:stretch>
                          <a:fillRect/>
                        </a:stretch>
                      </p:blipFill>
                      <p:spPr bwMode="auto">
                        <a:xfrm>
                          <a:off x="1780851" y="3990292"/>
                          <a:ext cx="2762250" cy="566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 name="Rectangle 8"/>
            <p:cNvSpPr>
              <a:spLocks noChangeArrowheads="1"/>
            </p:cNvSpPr>
            <p:nvPr/>
          </p:nvSpPr>
          <p:spPr bwMode="auto">
            <a:xfrm>
              <a:off x="4543101" y="3847787"/>
              <a:ext cx="1872208" cy="700576"/>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40000"/>
                </a:lnSpc>
                <a:buSzPct val="80000"/>
                <a:buFont typeface="Wingdings" pitchFamily="2" charset="2"/>
                <a:buNone/>
              </a:pPr>
              <a:r>
                <a:rPr kumimoji="1" lang="zh-CN" altLang="en-US" sz="3200" b="1" dirty="0" smtClean="0">
                  <a:latin typeface="Times New Roman" pitchFamily="18" charset="0"/>
                </a:rPr>
                <a:t>时，有</a:t>
              </a:r>
              <a:endParaRPr kumimoji="1" lang="zh-CN" altLang="en-US" sz="3200" b="1" dirty="0">
                <a:latin typeface="Times New Roman" pitchFamily="18" charset="0"/>
              </a:endParaRPr>
            </a:p>
          </p:txBody>
        </p:sp>
        <p:graphicFrame>
          <p:nvGraphicFramePr>
            <p:cNvPr id="23" name="Object 9"/>
            <p:cNvGraphicFramePr>
              <a:graphicFrameLocks noChangeAspect="1"/>
            </p:cNvGraphicFramePr>
            <p:nvPr>
              <p:extLst>
                <p:ext uri="{D42A27DB-BD31-4B8C-83A1-F6EECF244321}">
                  <p14:modId xmlns:p14="http://schemas.microsoft.com/office/powerpoint/2010/main" val="3717401089"/>
                </p:ext>
              </p:extLst>
            </p:nvPr>
          </p:nvGraphicFramePr>
          <p:xfrm>
            <a:off x="5892006" y="3986622"/>
            <a:ext cx="2490788" cy="533400"/>
          </p:xfrm>
          <a:graphic>
            <a:graphicData uri="http://schemas.openxmlformats.org/presentationml/2006/ole">
              <mc:AlternateContent xmlns:mc="http://schemas.openxmlformats.org/markup-compatibility/2006">
                <mc:Choice xmlns:v="urn:schemas-microsoft-com:vml" Requires="v">
                  <p:oleObj spid="_x0000_s251467" name="Equation" r:id="rId13" imgW="939600" imgH="203040" progId="Equation.DSMT4">
                    <p:embed/>
                  </p:oleObj>
                </mc:Choice>
                <mc:Fallback>
                  <p:oleObj name="Equation" r:id="rId13" imgW="939600" imgH="203040" progId="Equation.DSMT4">
                    <p:embed/>
                    <p:pic>
                      <p:nvPicPr>
                        <p:cNvPr id="0" name=""/>
                        <p:cNvPicPr>
                          <a:picLocks noChangeAspect="1" noChangeArrowheads="1"/>
                        </p:cNvPicPr>
                        <p:nvPr/>
                      </p:nvPicPr>
                      <p:blipFill>
                        <a:blip r:embed="rId14">
                          <a:lum bright="-30000"/>
                        </a:blip>
                        <a:srcRect/>
                        <a:stretch>
                          <a:fillRect/>
                        </a:stretch>
                      </p:blipFill>
                      <p:spPr bwMode="auto">
                        <a:xfrm>
                          <a:off x="5892006" y="3986622"/>
                          <a:ext cx="2490788"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4" name="Rectangle 12"/>
          <p:cNvSpPr>
            <a:spLocks noChangeArrowheads="1"/>
          </p:cNvSpPr>
          <p:nvPr/>
        </p:nvSpPr>
        <p:spPr bwMode="auto">
          <a:xfrm>
            <a:off x="1142546" y="4653136"/>
            <a:ext cx="7273925" cy="78175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3200" b="1" dirty="0" smtClean="0">
                <a:latin typeface="Times New Roman" pitchFamily="18" charset="0"/>
              </a:rPr>
              <a:t>输出</a:t>
            </a:r>
            <a:r>
              <a:rPr kumimoji="1" lang="en-US" altLang="zh-CN" sz="3200" b="1" dirty="0" smtClean="0">
                <a:latin typeface="Times New Roman" pitchFamily="18" charset="0"/>
              </a:rPr>
              <a:t>y(-D)</a:t>
            </a:r>
            <a:r>
              <a:rPr kumimoji="1" lang="zh-CN" altLang="en-US" sz="3200" b="1" dirty="0" smtClean="0">
                <a:latin typeface="Times New Roman" pitchFamily="18" charset="0"/>
              </a:rPr>
              <a:t>与输入</a:t>
            </a:r>
            <a:r>
              <a:rPr kumimoji="1" lang="en-US" altLang="zh-CN" sz="3200" b="1" dirty="0" smtClean="0">
                <a:latin typeface="Times New Roman" pitchFamily="18" charset="0"/>
              </a:rPr>
              <a:t>x(-1)</a:t>
            </a:r>
            <a:r>
              <a:rPr kumimoji="1" lang="zh-CN" altLang="en-US" sz="3200" b="1" dirty="0" smtClean="0">
                <a:latin typeface="Times New Roman" pitchFamily="18" charset="0"/>
              </a:rPr>
              <a:t>有关，非因果</a:t>
            </a:r>
            <a:endParaRPr kumimoji="1" lang="zh-CN" altLang="en-US" sz="3200" b="1" dirty="0">
              <a:latin typeface="Times New Roman" pitchFamily="18" charset="0"/>
            </a:endParaRPr>
          </a:p>
        </p:txBody>
      </p:sp>
    </p:spTree>
    <p:extLst>
      <p:ext uri="{BB962C8B-B14F-4D97-AF65-F5344CB8AC3E}">
        <p14:creationId xmlns:p14="http://schemas.microsoft.com/office/powerpoint/2010/main" val="31031288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8485"/>
                                        </p:tgtEl>
                                        <p:attrNameLst>
                                          <p:attrName>style.visibility</p:attrName>
                                        </p:attrNameLst>
                                      </p:cBhvr>
                                      <p:to>
                                        <p:strVal val="visible"/>
                                      </p:to>
                                    </p:set>
                                    <p:anim calcmode="lin" valueType="num">
                                      <p:cBhvr additive="base">
                                        <p:cTn id="13" dur="500" fill="hold"/>
                                        <p:tgtEl>
                                          <p:spTgt spid="148485"/>
                                        </p:tgtEl>
                                        <p:attrNameLst>
                                          <p:attrName>ppt_x</p:attrName>
                                        </p:attrNameLst>
                                      </p:cBhvr>
                                      <p:tavLst>
                                        <p:tav tm="0">
                                          <p:val>
                                            <p:strVal val="#ppt_x"/>
                                          </p:val>
                                        </p:tav>
                                        <p:tav tm="100000">
                                          <p:val>
                                            <p:strVal val="#ppt_x"/>
                                          </p:val>
                                        </p:tav>
                                      </p:tavLst>
                                    </p:anim>
                                    <p:anim calcmode="lin" valueType="num">
                                      <p:cBhvr additive="base">
                                        <p:cTn id="14" dur="500" fill="hold"/>
                                        <p:tgtEl>
                                          <p:spTgt spid="14848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8492"/>
                                        </p:tgtEl>
                                        <p:attrNameLst>
                                          <p:attrName>style.visibility</p:attrName>
                                        </p:attrNameLst>
                                      </p:cBhvr>
                                      <p:to>
                                        <p:strVal val="visible"/>
                                      </p:to>
                                    </p:set>
                                    <p:anim calcmode="lin" valueType="num">
                                      <p:cBhvr additive="base">
                                        <p:cTn id="25" dur="500" fill="hold"/>
                                        <p:tgtEl>
                                          <p:spTgt spid="148492"/>
                                        </p:tgtEl>
                                        <p:attrNameLst>
                                          <p:attrName>ppt_x</p:attrName>
                                        </p:attrNameLst>
                                      </p:cBhvr>
                                      <p:tavLst>
                                        <p:tav tm="0">
                                          <p:val>
                                            <p:strVal val="#ppt_x"/>
                                          </p:val>
                                        </p:tav>
                                        <p:tav tm="100000">
                                          <p:val>
                                            <p:strVal val="#ppt_x"/>
                                          </p:val>
                                        </p:tav>
                                      </p:tavLst>
                                    </p:anim>
                                    <p:anim calcmode="lin" valueType="num">
                                      <p:cBhvr additive="base">
                                        <p:cTn id="26" dur="500" fill="hold"/>
                                        <p:tgtEl>
                                          <p:spTgt spid="14849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ppt_x"/>
                                          </p:val>
                                        </p:tav>
                                        <p:tav tm="100000">
                                          <p:val>
                                            <p:strVal val="#ppt_x"/>
                                          </p:val>
                                        </p:tav>
                                      </p:tavLst>
                                    </p:anim>
                                    <p:anim calcmode="lin" valueType="num">
                                      <p:cBhvr additive="base">
                                        <p:cTn id="5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5" grpId="0"/>
      <p:bldP spid="148492" grpId="0"/>
      <p:bldP spid="19" grpId="0"/>
      <p:bldP spid="24"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3"/>
          <p:cNvSpPr>
            <a:spLocks noGrp="1"/>
          </p:cNvSpPr>
          <p:nvPr>
            <p:ph type="sldNum" sz="quarter" idx="12"/>
          </p:nvPr>
        </p:nvSpPr>
        <p:spPr/>
        <p:txBody>
          <a:bodyPr/>
          <a:lstStyle/>
          <a:p>
            <a:fld id="{8D094A9D-99C5-4DAE-B4EB-3AF4739B97CE}" type="slidenum">
              <a:rPr lang="en-US" altLang="zh-CN" sz="2400"/>
              <a:pPr/>
              <a:t>147</a:t>
            </a:fld>
            <a:endParaRPr lang="en-US" altLang="zh-CN" sz="2400"/>
          </a:p>
        </p:txBody>
      </p:sp>
      <p:grpSp>
        <p:nvGrpSpPr>
          <p:cNvPr id="2" name="组合 1"/>
          <p:cNvGrpSpPr/>
          <p:nvPr/>
        </p:nvGrpSpPr>
        <p:grpSpPr>
          <a:xfrm>
            <a:off x="366128" y="530917"/>
            <a:ext cx="8604250" cy="719138"/>
            <a:chOff x="539750" y="549275"/>
            <a:chExt cx="8604250" cy="719138"/>
          </a:xfrm>
        </p:grpSpPr>
        <p:sp>
          <p:nvSpPr>
            <p:cNvPr id="148482" name="Rectangle 2"/>
            <p:cNvSpPr>
              <a:spLocks noChangeArrowheads="1"/>
            </p:cNvSpPr>
            <p:nvPr/>
          </p:nvSpPr>
          <p:spPr bwMode="auto">
            <a:xfrm>
              <a:off x="539750" y="549275"/>
              <a:ext cx="8604250"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41325" indent="-441325">
                <a:lnSpc>
                  <a:spcPct val="120000"/>
                </a:lnSpc>
                <a:spcBef>
                  <a:spcPct val="20000"/>
                </a:spcBef>
                <a:buClr>
                  <a:schemeClr val="tx1"/>
                </a:buClr>
              </a:pPr>
              <a:r>
                <a:rPr lang="zh-CN" altLang="en-US" sz="2400" b="1" dirty="0" smtClean="0"/>
                <a:t>问题：        </a:t>
              </a:r>
              <a:r>
                <a:rPr lang="zh-CN" altLang="en-US" sz="2400" b="1" dirty="0"/>
                <a:t>　　　　　</a:t>
              </a:r>
              <a:r>
                <a:rPr lang="zh-CN" altLang="en-US" sz="2400" b="1" dirty="0" smtClean="0"/>
                <a:t>抽取器，为什么是非因果系统？</a:t>
              </a:r>
              <a:endParaRPr lang="zh-CN" altLang="en-US" sz="2400" b="1" dirty="0"/>
            </a:p>
            <a:p>
              <a:pPr marL="441325" indent="-441325">
                <a:lnSpc>
                  <a:spcPct val="120000"/>
                </a:lnSpc>
                <a:spcBef>
                  <a:spcPct val="20000"/>
                </a:spcBef>
                <a:buClr>
                  <a:schemeClr val="tx1"/>
                </a:buClr>
              </a:pPr>
              <a:endParaRPr lang="en-US" altLang="zh-CN" sz="2400" b="1" dirty="0"/>
            </a:p>
          </p:txBody>
        </p:sp>
        <p:graphicFrame>
          <p:nvGraphicFramePr>
            <p:cNvPr id="148483" name="Object 3"/>
            <p:cNvGraphicFramePr>
              <a:graphicFrameLocks noChangeAspect="1"/>
            </p:cNvGraphicFramePr>
            <p:nvPr>
              <p:extLst>
                <p:ext uri="{D42A27DB-BD31-4B8C-83A1-F6EECF244321}">
                  <p14:modId xmlns:p14="http://schemas.microsoft.com/office/powerpoint/2010/main" val="1690361262"/>
                </p:ext>
              </p:extLst>
            </p:nvPr>
          </p:nvGraphicFramePr>
          <p:xfrm>
            <a:off x="1457053" y="594533"/>
            <a:ext cx="2064433" cy="488142"/>
          </p:xfrm>
          <a:graphic>
            <a:graphicData uri="http://schemas.openxmlformats.org/presentationml/2006/ole">
              <mc:AlternateContent xmlns:mc="http://schemas.openxmlformats.org/markup-compatibility/2006">
                <mc:Choice xmlns:v="urn:schemas-microsoft-com:vml" Requires="v">
                  <p:oleObj spid="_x0000_s253086" name="Equation" r:id="rId3" imgW="850680" imgH="203040" progId="Equation.DSMT4">
                    <p:embed/>
                  </p:oleObj>
                </mc:Choice>
                <mc:Fallback>
                  <p:oleObj name="Equation" r:id="rId3" imgW="850680" imgH="203040" progId="Equation.DSMT4">
                    <p:embed/>
                    <p:pic>
                      <p:nvPicPr>
                        <p:cNvPr id="0" name=""/>
                        <p:cNvPicPr>
                          <a:picLocks noChangeAspect="1" noChangeArrowheads="1"/>
                        </p:cNvPicPr>
                        <p:nvPr/>
                      </p:nvPicPr>
                      <p:blipFill>
                        <a:blip r:embed="rId4">
                          <a:lum bright="-30000"/>
                        </a:blip>
                        <a:srcRect/>
                        <a:stretch>
                          <a:fillRect/>
                        </a:stretch>
                      </p:blipFill>
                      <p:spPr bwMode="auto">
                        <a:xfrm>
                          <a:off x="1457053" y="594533"/>
                          <a:ext cx="2064433" cy="488142"/>
                        </a:xfrm>
                        <a:prstGeom prst="rect">
                          <a:avLst/>
                        </a:prstGeom>
                        <a:noFill/>
                        <a:ln>
                          <a:noFill/>
                        </a:ln>
                        <a:effectLst/>
                        <a:extLst/>
                      </p:spPr>
                    </p:pic>
                  </p:oleObj>
                </mc:Fallback>
              </mc:AlternateContent>
            </a:graphicData>
          </a:graphic>
        </p:graphicFrame>
      </p:grpSp>
      <p:sp>
        <p:nvSpPr>
          <p:cNvPr id="148485" name="Rectangle 5"/>
          <p:cNvSpPr>
            <a:spLocks noChangeArrowheads="1"/>
          </p:cNvSpPr>
          <p:nvPr/>
        </p:nvSpPr>
        <p:spPr bwMode="auto">
          <a:xfrm>
            <a:off x="555613" y="1268413"/>
            <a:ext cx="2376487" cy="54854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2400" b="1" dirty="0" smtClean="0">
                <a:latin typeface="Times New Roman" pitchFamily="18" charset="0"/>
              </a:rPr>
              <a:t>解答：  </a:t>
            </a:r>
            <a:endParaRPr kumimoji="1" lang="zh-CN" altLang="en-US" sz="2400" b="1" dirty="0">
              <a:latin typeface="Times New Roman" pitchFamily="18" charset="0"/>
            </a:endParaRPr>
          </a:p>
        </p:txBody>
      </p:sp>
      <p:grpSp>
        <p:nvGrpSpPr>
          <p:cNvPr id="3" name="组合 2"/>
          <p:cNvGrpSpPr/>
          <p:nvPr/>
        </p:nvGrpSpPr>
        <p:grpSpPr>
          <a:xfrm>
            <a:off x="2252663" y="1250055"/>
            <a:ext cx="4162425" cy="627958"/>
            <a:chOff x="2252663" y="1250055"/>
            <a:chExt cx="4162425" cy="627958"/>
          </a:xfrm>
        </p:grpSpPr>
        <p:graphicFrame>
          <p:nvGraphicFramePr>
            <p:cNvPr id="148486" name="Object 6"/>
            <p:cNvGraphicFramePr>
              <a:graphicFrameLocks noChangeAspect="1"/>
            </p:cNvGraphicFramePr>
            <p:nvPr>
              <p:extLst>
                <p:ext uri="{D42A27DB-BD31-4B8C-83A1-F6EECF244321}">
                  <p14:modId xmlns:p14="http://schemas.microsoft.com/office/powerpoint/2010/main" val="172751873"/>
                </p:ext>
              </p:extLst>
            </p:nvPr>
          </p:nvGraphicFramePr>
          <p:xfrm>
            <a:off x="2252663" y="1398588"/>
            <a:ext cx="1138237" cy="479425"/>
          </p:xfrm>
          <a:graphic>
            <a:graphicData uri="http://schemas.openxmlformats.org/presentationml/2006/ole">
              <mc:AlternateContent xmlns:mc="http://schemas.openxmlformats.org/markup-compatibility/2006">
                <mc:Choice xmlns:v="urn:schemas-microsoft-com:vml" Requires="v">
                  <p:oleObj spid="_x0000_s253087" name="Equation" r:id="rId5" imgW="507960" imgH="215640" progId="Equation.DSMT4">
                    <p:embed/>
                  </p:oleObj>
                </mc:Choice>
                <mc:Fallback>
                  <p:oleObj name="Equation" r:id="rId5" imgW="507960" imgH="215640" progId="Equation.DSMT4">
                    <p:embed/>
                    <p:pic>
                      <p:nvPicPr>
                        <p:cNvPr id="0" name=""/>
                        <p:cNvPicPr>
                          <a:picLocks noChangeAspect="1" noChangeArrowheads="1"/>
                        </p:cNvPicPr>
                        <p:nvPr/>
                      </p:nvPicPr>
                      <p:blipFill>
                        <a:blip r:embed="rId6">
                          <a:lum bright="-30000"/>
                        </a:blip>
                        <a:srcRect/>
                        <a:stretch>
                          <a:fillRect/>
                        </a:stretch>
                      </p:blipFill>
                      <p:spPr bwMode="auto">
                        <a:xfrm>
                          <a:off x="2252663" y="1398588"/>
                          <a:ext cx="1138237" cy="479425"/>
                        </a:xfrm>
                        <a:prstGeom prst="rect">
                          <a:avLst/>
                        </a:prstGeom>
                        <a:noFill/>
                        <a:ln>
                          <a:noFill/>
                        </a:ln>
                        <a:effectLst/>
                        <a:extLst/>
                      </p:spPr>
                    </p:pic>
                  </p:oleObj>
                </mc:Fallback>
              </mc:AlternateContent>
            </a:graphicData>
          </a:graphic>
        </p:graphicFrame>
        <p:sp>
          <p:nvSpPr>
            <p:cNvPr id="148488" name="Rectangle 8"/>
            <p:cNvSpPr>
              <a:spLocks noChangeArrowheads="1"/>
            </p:cNvSpPr>
            <p:nvPr/>
          </p:nvSpPr>
          <p:spPr bwMode="auto">
            <a:xfrm>
              <a:off x="3691005" y="1250055"/>
              <a:ext cx="1872208" cy="60939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40000"/>
                </a:lnSpc>
                <a:buSzPct val="80000"/>
                <a:buFont typeface="Wingdings" pitchFamily="2" charset="2"/>
                <a:buNone/>
              </a:pPr>
              <a:r>
                <a:rPr kumimoji="1" lang="zh-CN" altLang="en-US" sz="2400" b="1" dirty="0" smtClean="0">
                  <a:latin typeface="Times New Roman" pitchFamily="18" charset="0"/>
                </a:rPr>
                <a:t>时，有</a:t>
              </a:r>
              <a:endParaRPr kumimoji="1" lang="zh-CN" altLang="en-US" sz="2400" b="1" dirty="0">
                <a:latin typeface="Times New Roman" pitchFamily="18" charset="0"/>
              </a:endParaRPr>
            </a:p>
          </p:txBody>
        </p:sp>
        <p:graphicFrame>
          <p:nvGraphicFramePr>
            <p:cNvPr id="148489" name="Object 9"/>
            <p:cNvGraphicFramePr>
              <a:graphicFrameLocks noChangeAspect="1"/>
            </p:cNvGraphicFramePr>
            <p:nvPr>
              <p:extLst>
                <p:ext uri="{D42A27DB-BD31-4B8C-83A1-F6EECF244321}">
                  <p14:modId xmlns:p14="http://schemas.microsoft.com/office/powerpoint/2010/main" val="1395800393"/>
                </p:ext>
              </p:extLst>
            </p:nvPr>
          </p:nvGraphicFramePr>
          <p:xfrm>
            <a:off x="4870450" y="1350963"/>
            <a:ext cx="1544638" cy="444500"/>
          </p:xfrm>
          <a:graphic>
            <a:graphicData uri="http://schemas.openxmlformats.org/presentationml/2006/ole">
              <mc:AlternateContent xmlns:mc="http://schemas.openxmlformats.org/markup-compatibility/2006">
                <mc:Choice xmlns:v="urn:schemas-microsoft-com:vml" Requires="v">
                  <p:oleObj spid="_x0000_s253088" name="Equation" r:id="rId7" imgW="698400" imgH="203040" progId="Equation.DSMT4">
                    <p:embed/>
                  </p:oleObj>
                </mc:Choice>
                <mc:Fallback>
                  <p:oleObj name="Equation" r:id="rId7" imgW="698400" imgH="203040" progId="Equation.DSMT4">
                    <p:embed/>
                    <p:pic>
                      <p:nvPicPr>
                        <p:cNvPr id="0" name=""/>
                        <p:cNvPicPr>
                          <a:picLocks noChangeAspect="1" noChangeArrowheads="1"/>
                        </p:cNvPicPr>
                        <p:nvPr/>
                      </p:nvPicPr>
                      <p:blipFill>
                        <a:blip r:embed="rId8">
                          <a:lum bright="-30000"/>
                        </a:blip>
                        <a:srcRect/>
                        <a:stretch>
                          <a:fillRect/>
                        </a:stretch>
                      </p:blipFill>
                      <p:spPr bwMode="auto">
                        <a:xfrm>
                          <a:off x="4870450" y="1350963"/>
                          <a:ext cx="1544638" cy="444500"/>
                        </a:xfrm>
                        <a:prstGeom prst="rect">
                          <a:avLst/>
                        </a:prstGeom>
                        <a:noFill/>
                        <a:ln>
                          <a:noFill/>
                        </a:ln>
                        <a:effectLst/>
                        <a:extLst/>
                      </p:spPr>
                    </p:pic>
                  </p:oleObj>
                </mc:Fallback>
              </mc:AlternateContent>
            </a:graphicData>
          </a:graphic>
        </p:graphicFrame>
      </p:grpSp>
      <p:sp>
        <p:nvSpPr>
          <p:cNvPr id="148492" name="Rectangle 12"/>
          <p:cNvSpPr>
            <a:spLocks noChangeArrowheads="1"/>
          </p:cNvSpPr>
          <p:nvPr/>
        </p:nvSpPr>
        <p:spPr bwMode="auto">
          <a:xfrm>
            <a:off x="1283431" y="2043113"/>
            <a:ext cx="7273925" cy="54854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2400" b="1" dirty="0" smtClean="0">
                <a:latin typeface="Times New Roman" pitchFamily="18" charset="0"/>
              </a:rPr>
              <a:t>输出</a:t>
            </a:r>
            <a:r>
              <a:rPr kumimoji="1" lang="en-US" altLang="zh-CN" sz="2400" b="1" dirty="0" smtClean="0">
                <a:latin typeface="Times New Roman" pitchFamily="18" charset="0"/>
              </a:rPr>
              <a:t>y(1)</a:t>
            </a:r>
            <a:r>
              <a:rPr kumimoji="1" lang="zh-CN" altLang="en-US" sz="2400" b="1" dirty="0" smtClean="0">
                <a:latin typeface="Times New Roman" pitchFamily="18" charset="0"/>
              </a:rPr>
              <a:t>与输入</a:t>
            </a:r>
            <a:r>
              <a:rPr kumimoji="1" lang="en-US" altLang="zh-CN" sz="2400" b="1" dirty="0" smtClean="0">
                <a:latin typeface="Times New Roman" pitchFamily="18" charset="0"/>
              </a:rPr>
              <a:t>x(2)</a:t>
            </a:r>
            <a:r>
              <a:rPr kumimoji="1" lang="zh-CN" altLang="en-US" sz="2400" b="1" dirty="0" smtClean="0">
                <a:latin typeface="Times New Roman" pitchFamily="18" charset="0"/>
              </a:rPr>
              <a:t>有关，肯定是非因果的。</a:t>
            </a:r>
            <a:endParaRPr kumimoji="1" lang="zh-CN" altLang="en-US" sz="2400" b="1" dirty="0">
              <a:latin typeface="Times New Roman" pitchFamily="18" charset="0"/>
            </a:endParaRPr>
          </a:p>
        </p:txBody>
      </p:sp>
      <p:sp>
        <p:nvSpPr>
          <p:cNvPr id="25" name="Rectangle 12"/>
          <p:cNvSpPr>
            <a:spLocks noChangeArrowheads="1"/>
          </p:cNvSpPr>
          <p:nvPr/>
        </p:nvSpPr>
        <p:spPr bwMode="auto">
          <a:xfrm>
            <a:off x="1277370" y="2780928"/>
            <a:ext cx="7273925" cy="112646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2400" b="1" dirty="0" smtClean="0">
                <a:latin typeface="Times New Roman" pitchFamily="18" charset="0"/>
              </a:rPr>
              <a:t>但如果输入信号</a:t>
            </a:r>
            <a:r>
              <a:rPr kumimoji="1" lang="en-US" altLang="zh-CN" sz="2400" b="1" dirty="0" smtClean="0">
                <a:latin typeface="Times New Roman" pitchFamily="18" charset="0"/>
              </a:rPr>
              <a:t>x(n)</a:t>
            </a:r>
            <a:r>
              <a:rPr kumimoji="1" lang="zh-CN" altLang="en-US" sz="2400" b="1" dirty="0" smtClean="0">
                <a:latin typeface="Times New Roman" pitchFamily="18" charset="0"/>
              </a:rPr>
              <a:t>已经抽样完毕并存储起来，则抽取器就可以应用了。</a:t>
            </a:r>
            <a:endParaRPr kumimoji="1" lang="zh-CN" altLang="en-US" sz="2400" b="1" dirty="0">
              <a:latin typeface="Times New Roman" pitchFamily="18" charset="0"/>
            </a:endParaRPr>
          </a:p>
        </p:txBody>
      </p:sp>
    </p:spTree>
    <p:extLst>
      <p:ext uri="{BB962C8B-B14F-4D97-AF65-F5344CB8AC3E}">
        <p14:creationId xmlns:p14="http://schemas.microsoft.com/office/powerpoint/2010/main" val="6187299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8485"/>
                                        </p:tgtEl>
                                        <p:attrNameLst>
                                          <p:attrName>style.visibility</p:attrName>
                                        </p:attrNameLst>
                                      </p:cBhvr>
                                      <p:to>
                                        <p:strVal val="visible"/>
                                      </p:to>
                                    </p:set>
                                    <p:anim calcmode="lin" valueType="num">
                                      <p:cBhvr additive="base">
                                        <p:cTn id="13" dur="500" fill="hold"/>
                                        <p:tgtEl>
                                          <p:spTgt spid="148485"/>
                                        </p:tgtEl>
                                        <p:attrNameLst>
                                          <p:attrName>ppt_x</p:attrName>
                                        </p:attrNameLst>
                                      </p:cBhvr>
                                      <p:tavLst>
                                        <p:tav tm="0">
                                          <p:val>
                                            <p:strVal val="#ppt_x"/>
                                          </p:val>
                                        </p:tav>
                                        <p:tav tm="100000">
                                          <p:val>
                                            <p:strVal val="#ppt_x"/>
                                          </p:val>
                                        </p:tav>
                                      </p:tavLst>
                                    </p:anim>
                                    <p:anim calcmode="lin" valueType="num">
                                      <p:cBhvr additive="base">
                                        <p:cTn id="14" dur="500" fill="hold"/>
                                        <p:tgtEl>
                                          <p:spTgt spid="14848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8492"/>
                                        </p:tgtEl>
                                        <p:attrNameLst>
                                          <p:attrName>style.visibility</p:attrName>
                                        </p:attrNameLst>
                                      </p:cBhvr>
                                      <p:to>
                                        <p:strVal val="visible"/>
                                      </p:to>
                                    </p:set>
                                    <p:anim calcmode="lin" valueType="num">
                                      <p:cBhvr additive="base">
                                        <p:cTn id="25" dur="500" fill="hold"/>
                                        <p:tgtEl>
                                          <p:spTgt spid="148492"/>
                                        </p:tgtEl>
                                        <p:attrNameLst>
                                          <p:attrName>ppt_x</p:attrName>
                                        </p:attrNameLst>
                                      </p:cBhvr>
                                      <p:tavLst>
                                        <p:tav tm="0">
                                          <p:val>
                                            <p:strVal val="#ppt_x"/>
                                          </p:val>
                                        </p:tav>
                                        <p:tav tm="100000">
                                          <p:val>
                                            <p:strVal val="#ppt_x"/>
                                          </p:val>
                                        </p:tav>
                                      </p:tavLst>
                                    </p:anim>
                                    <p:anim calcmode="lin" valueType="num">
                                      <p:cBhvr additive="base">
                                        <p:cTn id="26" dur="500" fill="hold"/>
                                        <p:tgtEl>
                                          <p:spTgt spid="14849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5" grpId="0"/>
      <p:bldP spid="148492" grpId="0"/>
      <p:bldP spid="25"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3"/>
          <p:cNvSpPr>
            <a:spLocks noGrp="1"/>
          </p:cNvSpPr>
          <p:nvPr>
            <p:ph type="sldNum" sz="quarter" idx="12"/>
          </p:nvPr>
        </p:nvSpPr>
        <p:spPr/>
        <p:txBody>
          <a:bodyPr/>
          <a:lstStyle/>
          <a:p>
            <a:fld id="{8D094A9D-99C5-4DAE-B4EB-3AF4739B97CE}" type="slidenum">
              <a:rPr lang="en-US" altLang="zh-CN" sz="2400"/>
              <a:pPr/>
              <a:t>148</a:t>
            </a:fld>
            <a:endParaRPr lang="en-US" altLang="zh-CN" sz="2400"/>
          </a:p>
        </p:txBody>
      </p:sp>
      <p:grpSp>
        <p:nvGrpSpPr>
          <p:cNvPr id="2" name="组合 1"/>
          <p:cNvGrpSpPr/>
          <p:nvPr/>
        </p:nvGrpSpPr>
        <p:grpSpPr>
          <a:xfrm>
            <a:off x="366128" y="530917"/>
            <a:ext cx="8604250" cy="719138"/>
            <a:chOff x="539750" y="549275"/>
            <a:chExt cx="8604250" cy="719138"/>
          </a:xfrm>
        </p:grpSpPr>
        <p:sp>
          <p:nvSpPr>
            <p:cNvPr id="148482" name="Rectangle 2"/>
            <p:cNvSpPr>
              <a:spLocks noChangeArrowheads="1"/>
            </p:cNvSpPr>
            <p:nvPr/>
          </p:nvSpPr>
          <p:spPr bwMode="auto">
            <a:xfrm>
              <a:off x="539750" y="549275"/>
              <a:ext cx="8604250"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41325" indent="-441325">
                <a:lnSpc>
                  <a:spcPct val="120000"/>
                </a:lnSpc>
                <a:spcBef>
                  <a:spcPct val="20000"/>
                </a:spcBef>
                <a:buClr>
                  <a:schemeClr val="tx1"/>
                </a:buClr>
              </a:pPr>
              <a:r>
                <a:rPr lang="zh-CN" altLang="en-US" sz="2400" b="1" dirty="0" smtClean="0"/>
                <a:t>问题：        </a:t>
              </a:r>
              <a:r>
                <a:rPr lang="zh-CN" altLang="en-US" sz="2400" b="1" dirty="0"/>
                <a:t>　　　　　</a:t>
              </a:r>
              <a:r>
                <a:rPr lang="zh-CN" altLang="en-US" sz="2400" b="1" dirty="0" smtClean="0"/>
                <a:t>插值器，为什么是非因果系统？</a:t>
              </a:r>
              <a:endParaRPr lang="zh-CN" altLang="en-US" sz="2400" b="1" dirty="0"/>
            </a:p>
            <a:p>
              <a:pPr marL="441325" indent="-441325">
                <a:lnSpc>
                  <a:spcPct val="120000"/>
                </a:lnSpc>
                <a:spcBef>
                  <a:spcPct val="20000"/>
                </a:spcBef>
                <a:buClr>
                  <a:schemeClr val="tx1"/>
                </a:buClr>
              </a:pPr>
              <a:endParaRPr lang="en-US" altLang="zh-CN" sz="2400" b="1" dirty="0"/>
            </a:p>
          </p:txBody>
        </p:sp>
        <p:graphicFrame>
          <p:nvGraphicFramePr>
            <p:cNvPr id="148483" name="Object 3"/>
            <p:cNvGraphicFramePr>
              <a:graphicFrameLocks noChangeAspect="1"/>
            </p:cNvGraphicFramePr>
            <p:nvPr>
              <p:extLst>
                <p:ext uri="{D42A27DB-BD31-4B8C-83A1-F6EECF244321}">
                  <p14:modId xmlns:p14="http://schemas.microsoft.com/office/powerpoint/2010/main" val="475777393"/>
                </p:ext>
              </p:extLst>
            </p:nvPr>
          </p:nvGraphicFramePr>
          <p:xfrm>
            <a:off x="1332497" y="594621"/>
            <a:ext cx="2312988" cy="487362"/>
          </p:xfrm>
          <a:graphic>
            <a:graphicData uri="http://schemas.openxmlformats.org/presentationml/2006/ole">
              <mc:AlternateContent xmlns:mc="http://schemas.openxmlformats.org/markup-compatibility/2006">
                <mc:Choice xmlns:v="urn:schemas-microsoft-com:vml" Requires="v">
                  <p:oleObj spid="_x0000_s254104" name="Equation" r:id="rId3" imgW="952200" imgH="203040" progId="Equation.DSMT4">
                    <p:embed/>
                  </p:oleObj>
                </mc:Choice>
                <mc:Fallback>
                  <p:oleObj name="Equation" r:id="rId3" imgW="952200" imgH="203040" progId="Equation.DSMT4">
                    <p:embed/>
                    <p:pic>
                      <p:nvPicPr>
                        <p:cNvPr id="0" name=""/>
                        <p:cNvPicPr>
                          <a:picLocks noChangeAspect="1" noChangeArrowheads="1"/>
                        </p:cNvPicPr>
                        <p:nvPr/>
                      </p:nvPicPr>
                      <p:blipFill>
                        <a:blip r:embed="rId4">
                          <a:lum bright="-30000"/>
                        </a:blip>
                        <a:srcRect/>
                        <a:stretch>
                          <a:fillRect/>
                        </a:stretch>
                      </p:blipFill>
                      <p:spPr bwMode="auto">
                        <a:xfrm>
                          <a:off x="1332497" y="594621"/>
                          <a:ext cx="2312988" cy="487362"/>
                        </a:xfrm>
                        <a:prstGeom prst="rect">
                          <a:avLst/>
                        </a:prstGeom>
                        <a:noFill/>
                        <a:ln>
                          <a:noFill/>
                        </a:ln>
                        <a:effectLst/>
                        <a:extLst/>
                      </p:spPr>
                    </p:pic>
                  </p:oleObj>
                </mc:Fallback>
              </mc:AlternateContent>
            </a:graphicData>
          </a:graphic>
        </p:graphicFrame>
      </p:grpSp>
      <p:sp>
        <p:nvSpPr>
          <p:cNvPr id="148485" name="Rectangle 5"/>
          <p:cNvSpPr>
            <a:spLocks noChangeArrowheads="1"/>
          </p:cNvSpPr>
          <p:nvPr/>
        </p:nvSpPr>
        <p:spPr bwMode="auto">
          <a:xfrm>
            <a:off x="555613" y="1268413"/>
            <a:ext cx="2376487" cy="60939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2400" b="1" dirty="0" smtClean="0">
                <a:latin typeface="Times New Roman" pitchFamily="18" charset="0"/>
              </a:rPr>
              <a:t>解答 ：  </a:t>
            </a:r>
            <a:endParaRPr kumimoji="1" lang="zh-CN" altLang="en-US" sz="2400" b="1" dirty="0">
              <a:latin typeface="Times New Roman" pitchFamily="18" charset="0"/>
            </a:endParaRPr>
          </a:p>
        </p:txBody>
      </p:sp>
      <p:grpSp>
        <p:nvGrpSpPr>
          <p:cNvPr id="3" name="组合 2"/>
          <p:cNvGrpSpPr/>
          <p:nvPr/>
        </p:nvGrpSpPr>
        <p:grpSpPr>
          <a:xfrm>
            <a:off x="1403648" y="1285565"/>
            <a:ext cx="6516390" cy="609398"/>
            <a:chOff x="1403648" y="1285565"/>
            <a:chExt cx="6516390" cy="609398"/>
          </a:xfrm>
        </p:grpSpPr>
        <p:graphicFrame>
          <p:nvGraphicFramePr>
            <p:cNvPr id="148486" name="Object 6"/>
            <p:cNvGraphicFramePr>
              <a:graphicFrameLocks noChangeAspect="1"/>
            </p:cNvGraphicFramePr>
            <p:nvPr>
              <p:extLst>
                <p:ext uri="{D42A27DB-BD31-4B8C-83A1-F6EECF244321}">
                  <p14:modId xmlns:p14="http://schemas.microsoft.com/office/powerpoint/2010/main" val="2910268124"/>
                </p:ext>
              </p:extLst>
            </p:nvPr>
          </p:nvGraphicFramePr>
          <p:xfrm>
            <a:off x="1403648" y="1376301"/>
            <a:ext cx="3870325" cy="479425"/>
          </p:xfrm>
          <a:graphic>
            <a:graphicData uri="http://schemas.openxmlformats.org/presentationml/2006/ole">
              <mc:AlternateContent xmlns:mc="http://schemas.openxmlformats.org/markup-compatibility/2006">
                <mc:Choice xmlns:v="urn:schemas-microsoft-com:vml" Requires="v">
                  <p:oleObj spid="_x0000_s254105" name="Equation" r:id="rId5" imgW="1726920" imgH="215640" progId="Equation.DSMT4">
                    <p:embed/>
                  </p:oleObj>
                </mc:Choice>
                <mc:Fallback>
                  <p:oleObj name="Equation" r:id="rId5" imgW="1726920" imgH="215640" progId="Equation.DSMT4">
                    <p:embed/>
                    <p:pic>
                      <p:nvPicPr>
                        <p:cNvPr id="0" name=""/>
                        <p:cNvPicPr>
                          <a:picLocks noChangeAspect="1" noChangeArrowheads="1"/>
                        </p:cNvPicPr>
                        <p:nvPr/>
                      </p:nvPicPr>
                      <p:blipFill>
                        <a:blip r:embed="rId6">
                          <a:lum bright="-30000"/>
                        </a:blip>
                        <a:srcRect/>
                        <a:stretch>
                          <a:fillRect/>
                        </a:stretch>
                      </p:blipFill>
                      <p:spPr bwMode="auto">
                        <a:xfrm>
                          <a:off x="1403648" y="1376301"/>
                          <a:ext cx="3870325" cy="479425"/>
                        </a:xfrm>
                        <a:prstGeom prst="rect">
                          <a:avLst/>
                        </a:prstGeom>
                        <a:noFill/>
                        <a:ln>
                          <a:noFill/>
                        </a:ln>
                        <a:effectLst/>
                        <a:extLst/>
                      </p:spPr>
                    </p:pic>
                  </p:oleObj>
                </mc:Fallback>
              </mc:AlternateContent>
            </a:graphicData>
          </a:graphic>
        </p:graphicFrame>
        <p:sp>
          <p:nvSpPr>
            <p:cNvPr id="148488" name="Rectangle 8"/>
            <p:cNvSpPr>
              <a:spLocks noChangeArrowheads="1"/>
            </p:cNvSpPr>
            <p:nvPr/>
          </p:nvSpPr>
          <p:spPr bwMode="auto">
            <a:xfrm>
              <a:off x="5148064" y="1285565"/>
              <a:ext cx="1872208" cy="60939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40000"/>
                </a:lnSpc>
                <a:buSzPct val="80000"/>
                <a:buFont typeface="Wingdings" pitchFamily="2" charset="2"/>
                <a:buNone/>
              </a:pPr>
              <a:r>
                <a:rPr kumimoji="1" lang="zh-CN" altLang="en-US" sz="2400" b="1" dirty="0" smtClean="0">
                  <a:latin typeface="Times New Roman" pitchFamily="18" charset="0"/>
                </a:rPr>
                <a:t>时，有</a:t>
              </a:r>
              <a:endParaRPr kumimoji="1" lang="zh-CN" altLang="en-US" sz="2400" b="1" dirty="0">
                <a:latin typeface="Times New Roman" pitchFamily="18" charset="0"/>
              </a:endParaRPr>
            </a:p>
          </p:txBody>
        </p:sp>
        <p:graphicFrame>
          <p:nvGraphicFramePr>
            <p:cNvPr id="148489" name="Object 9"/>
            <p:cNvGraphicFramePr>
              <a:graphicFrameLocks noChangeAspect="1"/>
            </p:cNvGraphicFramePr>
            <p:nvPr>
              <p:extLst>
                <p:ext uri="{D42A27DB-BD31-4B8C-83A1-F6EECF244321}">
                  <p14:modId xmlns:p14="http://schemas.microsoft.com/office/powerpoint/2010/main" val="1544269775"/>
                </p:ext>
              </p:extLst>
            </p:nvPr>
          </p:nvGraphicFramePr>
          <p:xfrm>
            <a:off x="6122988" y="1373188"/>
            <a:ext cx="1797050" cy="444500"/>
          </p:xfrm>
          <a:graphic>
            <a:graphicData uri="http://schemas.openxmlformats.org/presentationml/2006/ole">
              <mc:AlternateContent xmlns:mc="http://schemas.openxmlformats.org/markup-compatibility/2006">
                <mc:Choice xmlns:v="urn:schemas-microsoft-com:vml" Requires="v">
                  <p:oleObj spid="_x0000_s254106" name="Equation" r:id="rId7" imgW="812520" imgH="203040" progId="Equation.DSMT4">
                    <p:embed/>
                  </p:oleObj>
                </mc:Choice>
                <mc:Fallback>
                  <p:oleObj name="Equation" r:id="rId7" imgW="812520" imgH="203040" progId="Equation.DSMT4">
                    <p:embed/>
                    <p:pic>
                      <p:nvPicPr>
                        <p:cNvPr id="0" name=""/>
                        <p:cNvPicPr>
                          <a:picLocks noChangeAspect="1" noChangeArrowheads="1"/>
                        </p:cNvPicPr>
                        <p:nvPr/>
                      </p:nvPicPr>
                      <p:blipFill>
                        <a:blip r:embed="rId8">
                          <a:lum bright="-30000"/>
                        </a:blip>
                        <a:srcRect/>
                        <a:stretch>
                          <a:fillRect/>
                        </a:stretch>
                      </p:blipFill>
                      <p:spPr bwMode="auto">
                        <a:xfrm>
                          <a:off x="6122988" y="1373188"/>
                          <a:ext cx="1797050" cy="444500"/>
                        </a:xfrm>
                        <a:prstGeom prst="rect">
                          <a:avLst/>
                        </a:prstGeom>
                        <a:noFill/>
                        <a:ln>
                          <a:noFill/>
                        </a:ln>
                        <a:effectLst/>
                        <a:extLst/>
                      </p:spPr>
                    </p:pic>
                  </p:oleObj>
                </mc:Fallback>
              </mc:AlternateContent>
            </a:graphicData>
          </a:graphic>
        </p:graphicFrame>
      </p:grpSp>
      <p:sp>
        <p:nvSpPr>
          <p:cNvPr id="148492" name="Rectangle 12"/>
          <p:cNvSpPr>
            <a:spLocks noChangeArrowheads="1"/>
          </p:cNvSpPr>
          <p:nvPr/>
        </p:nvSpPr>
        <p:spPr bwMode="auto">
          <a:xfrm>
            <a:off x="1283431" y="2043113"/>
            <a:ext cx="7273925" cy="60939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2400" b="1" dirty="0" smtClean="0">
                <a:latin typeface="Times New Roman" pitchFamily="18" charset="0"/>
              </a:rPr>
              <a:t>输出</a:t>
            </a:r>
            <a:r>
              <a:rPr kumimoji="1" lang="en-US" altLang="zh-CN" sz="2400" b="1" dirty="0" smtClean="0">
                <a:latin typeface="Times New Roman" pitchFamily="18" charset="0"/>
              </a:rPr>
              <a:t>y(-2)</a:t>
            </a:r>
            <a:r>
              <a:rPr kumimoji="1" lang="zh-CN" altLang="en-US" sz="2400" b="1" dirty="0" smtClean="0">
                <a:latin typeface="Times New Roman" pitchFamily="18" charset="0"/>
              </a:rPr>
              <a:t>与输入</a:t>
            </a:r>
            <a:r>
              <a:rPr kumimoji="1" lang="en-US" altLang="zh-CN" sz="2400" b="1" dirty="0" smtClean="0">
                <a:latin typeface="Times New Roman" pitchFamily="18" charset="0"/>
              </a:rPr>
              <a:t>x(-1)</a:t>
            </a:r>
            <a:r>
              <a:rPr kumimoji="1" lang="zh-CN" altLang="en-US" sz="2400" b="1" dirty="0" smtClean="0">
                <a:latin typeface="Times New Roman" pitchFamily="18" charset="0"/>
              </a:rPr>
              <a:t>有关，肯定是非因果的。</a:t>
            </a:r>
            <a:endParaRPr kumimoji="1" lang="zh-CN" altLang="en-US" sz="2400" b="1" dirty="0">
              <a:latin typeface="Times New Roman" pitchFamily="18" charset="0"/>
            </a:endParaRPr>
          </a:p>
        </p:txBody>
      </p:sp>
      <p:sp>
        <p:nvSpPr>
          <p:cNvPr id="25" name="Rectangle 12"/>
          <p:cNvSpPr>
            <a:spLocks noChangeArrowheads="1"/>
          </p:cNvSpPr>
          <p:nvPr/>
        </p:nvSpPr>
        <p:spPr bwMode="auto">
          <a:xfrm>
            <a:off x="1277370" y="2780928"/>
            <a:ext cx="7273925" cy="10656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buSzPct val="80000"/>
              <a:buFont typeface="Wingdings" pitchFamily="2" charset="2"/>
              <a:buNone/>
            </a:pPr>
            <a:r>
              <a:rPr kumimoji="1" lang="zh-CN" altLang="en-US" sz="2400" b="1" dirty="0" smtClean="0">
                <a:latin typeface="Times New Roman" pitchFamily="18" charset="0"/>
              </a:rPr>
              <a:t>但如果输入信号</a:t>
            </a:r>
            <a:r>
              <a:rPr kumimoji="1" lang="en-US" altLang="zh-CN" sz="2400" b="1" dirty="0" smtClean="0">
                <a:latin typeface="Times New Roman" pitchFamily="18" charset="0"/>
              </a:rPr>
              <a:t>x(n)</a:t>
            </a:r>
            <a:r>
              <a:rPr kumimoji="1" lang="zh-CN" altLang="en-US" sz="2400" b="1" dirty="0" smtClean="0">
                <a:latin typeface="Times New Roman" pitchFamily="18" charset="0"/>
              </a:rPr>
              <a:t>是因果序列，</a:t>
            </a:r>
            <a:r>
              <a:rPr kumimoji="1" lang="en-US" altLang="zh-CN" sz="2400" b="1" dirty="0" smtClean="0">
                <a:latin typeface="Times New Roman" pitchFamily="18" charset="0"/>
              </a:rPr>
              <a:t>x(n)=0, n&lt;0,</a:t>
            </a:r>
            <a:r>
              <a:rPr kumimoji="1" lang="zh-CN" altLang="en-US" sz="2400" b="1" dirty="0" smtClean="0">
                <a:latin typeface="Times New Roman" pitchFamily="18" charset="0"/>
              </a:rPr>
              <a:t> 则插值器就可以应用了。</a:t>
            </a:r>
            <a:endParaRPr kumimoji="1" lang="zh-CN" altLang="en-US" sz="2400" b="1" dirty="0">
              <a:latin typeface="Times New Roman" pitchFamily="18" charset="0"/>
            </a:endParaRPr>
          </a:p>
        </p:txBody>
      </p:sp>
    </p:spTree>
    <p:extLst>
      <p:ext uri="{BB962C8B-B14F-4D97-AF65-F5344CB8AC3E}">
        <p14:creationId xmlns:p14="http://schemas.microsoft.com/office/powerpoint/2010/main" val="18673631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8485"/>
                                        </p:tgtEl>
                                        <p:attrNameLst>
                                          <p:attrName>style.visibility</p:attrName>
                                        </p:attrNameLst>
                                      </p:cBhvr>
                                      <p:to>
                                        <p:strVal val="visible"/>
                                      </p:to>
                                    </p:set>
                                    <p:anim calcmode="lin" valueType="num">
                                      <p:cBhvr additive="base">
                                        <p:cTn id="13" dur="500" fill="hold"/>
                                        <p:tgtEl>
                                          <p:spTgt spid="148485"/>
                                        </p:tgtEl>
                                        <p:attrNameLst>
                                          <p:attrName>ppt_x</p:attrName>
                                        </p:attrNameLst>
                                      </p:cBhvr>
                                      <p:tavLst>
                                        <p:tav tm="0">
                                          <p:val>
                                            <p:strVal val="#ppt_x"/>
                                          </p:val>
                                        </p:tav>
                                        <p:tav tm="100000">
                                          <p:val>
                                            <p:strVal val="#ppt_x"/>
                                          </p:val>
                                        </p:tav>
                                      </p:tavLst>
                                    </p:anim>
                                    <p:anim calcmode="lin" valueType="num">
                                      <p:cBhvr additive="base">
                                        <p:cTn id="14" dur="500" fill="hold"/>
                                        <p:tgtEl>
                                          <p:spTgt spid="14848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8492"/>
                                        </p:tgtEl>
                                        <p:attrNameLst>
                                          <p:attrName>style.visibility</p:attrName>
                                        </p:attrNameLst>
                                      </p:cBhvr>
                                      <p:to>
                                        <p:strVal val="visible"/>
                                      </p:to>
                                    </p:set>
                                    <p:anim calcmode="lin" valueType="num">
                                      <p:cBhvr additive="base">
                                        <p:cTn id="25" dur="500" fill="hold"/>
                                        <p:tgtEl>
                                          <p:spTgt spid="148492"/>
                                        </p:tgtEl>
                                        <p:attrNameLst>
                                          <p:attrName>ppt_x</p:attrName>
                                        </p:attrNameLst>
                                      </p:cBhvr>
                                      <p:tavLst>
                                        <p:tav tm="0">
                                          <p:val>
                                            <p:strVal val="#ppt_x"/>
                                          </p:val>
                                        </p:tav>
                                        <p:tav tm="100000">
                                          <p:val>
                                            <p:strVal val="#ppt_x"/>
                                          </p:val>
                                        </p:tav>
                                      </p:tavLst>
                                    </p:anim>
                                    <p:anim calcmode="lin" valueType="num">
                                      <p:cBhvr additive="base">
                                        <p:cTn id="26" dur="500" fill="hold"/>
                                        <p:tgtEl>
                                          <p:spTgt spid="14849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5" grpId="0"/>
      <p:bldP spid="148492" grpId="0"/>
      <p:bldP spid="25"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p:txBody>
          <a:bodyPr/>
          <a:lstStyle/>
          <a:p>
            <a:fld id="{40E0B7AD-0ABC-4E58-9F87-0F3D0AB14269}" type="slidenum">
              <a:rPr lang="en-US" altLang="zh-CN"/>
              <a:pPr/>
              <a:t>149</a:t>
            </a:fld>
            <a:endParaRPr lang="en-US" altLang="zh-CN"/>
          </a:p>
        </p:txBody>
      </p:sp>
      <p:sp>
        <p:nvSpPr>
          <p:cNvPr id="51209" name="WordArt 9"/>
          <p:cNvSpPr>
            <a:spLocks noChangeArrowheads="1" noChangeShapeType="1" noTextEdit="1"/>
          </p:cNvSpPr>
          <p:nvPr/>
        </p:nvSpPr>
        <p:spPr bwMode="auto">
          <a:xfrm>
            <a:off x="827088" y="476250"/>
            <a:ext cx="3352800" cy="457200"/>
          </a:xfrm>
          <a:prstGeom prst="rect">
            <a:avLst/>
          </a:prstGeom>
        </p:spPr>
        <p:txBody>
          <a:bodyPr wrap="none" fromWordArt="1">
            <a:prstTxWarp prst="textPlain">
              <a:avLst>
                <a:gd name="adj" fmla="val 50000"/>
              </a:avLst>
            </a:prstTxWarp>
          </a:bodyPr>
          <a:lstStyle/>
          <a:p>
            <a:pPr algn="ctr"/>
            <a:r>
              <a:rPr lang="zh-CN" altLang="en-US" sz="3600" i="1" kern="10">
                <a:ln w="9525">
                  <a:solidFill>
                    <a:srgbClr val="FF0000"/>
                  </a:solidFill>
                  <a:round/>
                  <a:headEnd/>
                  <a:tailEnd/>
                </a:ln>
                <a:solidFill>
                  <a:srgbClr val="FFFFFF"/>
                </a:solidFill>
                <a:effectLst>
                  <a:outerShdw dist="35921" dir="2700000" algn="ctr" rotWithShape="0">
                    <a:srgbClr val="808080"/>
                  </a:outerShdw>
                </a:effectLst>
                <a:latin typeface="宋体"/>
                <a:ea typeface="宋体"/>
              </a:rPr>
              <a:t>六、稳定系统</a:t>
            </a:r>
          </a:p>
        </p:txBody>
      </p:sp>
      <p:sp>
        <p:nvSpPr>
          <p:cNvPr id="51210" name="Text Box 10"/>
          <p:cNvSpPr txBox="1">
            <a:spLocks noChangeArrowheads="1"/>
          </p:cNvSpPr>
          <p:nvPr/>
        </p:nvSpPr>
        <p:spPr bwMode="auto">
          <a:xfrm>
            <a:off x="539750" y="1484313"/>
            <a:ext cx="7993063"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dirty="0">
                <a:latin typeface="Times New Roman" pitchFamily="18" charset="0"/>
              </a:rPr>
              <a:t>稳定性是系统正常工作的先决条件。</a:t>
            </a:r>
          </a:p>
        </p:txBody>
      </p:sp>
      <p:sp>
        <p:nvSpPr>
          <p:cNvPr id="51211" name="Text Box 11"/>
          <p:cNvSpPr txBox="1">
            <a:spLocks noChangeArrowheads="1"/>
          </p:cNvSpPr>
          <p:nvPr/>
        </p:nvSpPr>
        <p:spPr bwMode="auto">
          <a:xfrm>
            <a:off x="539750" y="2349500"/>
            <a:ext cx="1871663"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dirty="0">
                <a:latin typeface="Times New Roman" pitchFamily="18" charset="0"/>
              </a:rPr>
              <a:t>定义：</a:t>
            </a:r>
          </a:p>
        </p:txBody>
      </p:sp>
      <p:sp>
        <p:nvSpPr>
          <p:cNvPr id="51212" name="Text Box 12"/>
          <p:cNvSpPr txBox="1">
            <a:spLocks noChangeArrowheads="1"/>
          </p:cNvSpPr>
          <p:nvPr/>
        </p:nvSpPr>
        <p:spPr bwMode="auto">
          <a:xfrm>
            <a:off x="1763688" y="2349500"/>
            <a:ext cx="7993062"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dirty="0">
                <a:latin typeface="Times New Roman" pitchFamily="18" charset="0"/>
              </a:rPr>
              <a:t>稳定性是指系统有界输入产生有界输出。</a:t>
            </a:r>
          </a:p>
        </p:txBody>
      </p:sp>
      <p:grpSp>
        <p:nvGrpSpPr>
          <p:cNvPr id="2" name="组合 1"/>
          <p:cNvGrpSpPr/>
          <p:nvPr/>
        </p:nvGrpSpPr>
        <p:grpSpPr>
          <a:xfrm>
            <a:off x="1619672" y="3140968"/>
            <a:ext cx="3689312" cy="681038"/>
            <a:chOff x="1316076" y="4149725"/>
            <a:chExt cx="3689312" cy="681038"/>
          </a:xfrm>
        </p:grpSpPr>
        <p:graphicFrame>
          <p:nvGraphicFramePr>
            <p:cNvPr id="51202" name="Object 2"/>
            <p:cNvGraphicFramePr>
              <a:graphicFrameLocks noChangeAspect="1"/>
            </p:cNvGraphicFramePr>
            <p:nvPr>
              <p:extLst>
                <p:ext uri="{D42A27DB-BD31-4B8C-83A1-F6EECF244321}">
                  <p14:modId xmlns:p14="http://schemas.microsoft.com/office/powerpoint/2010/main" val="2397275558"/>
                </p:ext>
              </p:extLst>
            </p:nvPr>
          </p:nvGraphicFramePr>
          <p:xfrm>
            <a:off x="2020888" y="4149725"/>
            <a:ext cx="2984500" cy="681038"/>
          </p:xfrm>
          <a:graphic>
            <a:graphicData uri="http://schemas.openxmlformats.org/presentationml/2006/ole">
              <mc:AlternateContent xmlns:mc="http://schemas.openxmlformats.org/markup-compatibility/2006">
                <mc:Choice xmlns:v="urn:schemas-microsoft-com:vml" Requires="v">
                  <p:oleObj spid="_x0000_s51438" name="Equation" r:id="rId3" imgW="939600" imgH="203040" progId="Equation.DSMT4">
                    <p:embed/>
                  </p:oleObj>
                </mc:Choice>
                <mc:Fallback>
                  <p:oleObj name="Equation" r:id="rId3" imgW="939600" imgH="203040" progId="Equation.DSMT4">
                    <p:embed/>
                    <p:pic>
                      <p:nvPicPr>
                        <p:cNvPr id="0" name="Object 2"/>
                        <p:cNvPicPr>
                          <a:picLocks noChangeAspect="1" noChangeArrowheads="1"/>
                        </p:cNvPicPr>
                        <p:nvPr/>
                      </p:nvPicPr>
                      <p:blipFill>
                        <a:blip r:embed="rId4">
                          <a:lum bright="-18000"/>
                        </a:blip>
                        <a:srcRect/>
                        <a:stretch>
                          <a:fillRect/>
                        </a:stretch>
                      </p:blipFill>
                      <p:spPr bwMode="auto">
                        <a:xfrm>
                          <a:off x="2020888" y="4149725"/>
                          <a:ext cx="2984500" cy="681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 name="Text Box 11"/>
            <p:cNvSpPr txBox="1">
              <a:spLocks noChangeArrowheads="1"/>
            </p:cNvSpPr>
            <p:nvPr/>
          </p:nvSpPr>
          <p:spPr bwMode="auto">
            <a:xfrm>
              <a:off x="1316076" y="4221088"/>
              <a:ext cx="1871663"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dirty="0">
                  <a:latin typeface="Times New Roman" pitchFamily="18" charset="0"/>
                </a:rPr>
                <a:t>若</a:t>
              </a:r>
            </a:p>
          </p:txBody>
        </p:sp>
      </p:grpSp>
      <p:grpSp>
        <p:nvGrpSpPr>
          <p:cNvPr id="3" name="组合 2"/>
          <p:cNvGrpSpPr/>
          <p:nvPr/>
        </p:nvGrpSpPr>
        <p:grpSpPr>
          <a:xfrm>
            <a:off x="1763688" y="3933056"/>
            <a:ext cx="3585369" cy="628650"/>
            <a:chOff x="1332706" y="5084763"/>
            <a:chExt cx="3585369" cy="628650"/>
          </a:xfrm>
        </p:grpSpPr>
        <p:graphicFrame>
          <p:nvGraphicFramePr>
            <p:cNvPr id="51203" name="Object 3"/>
            <p:cNvGraphicFramePr>
              <a:graphicFrameLocks noChangeAspect="1"/>
            </p:cNvGraphicFramePr>
            <p:nvPr>
              <p:extLst>
                <p:ext uri="{D42A27DB-BD31-4B8C-83A1-F6EECF244321}">
                  <p14:modId xmlns:p14="http://schemas.microsoft.com/office/powerpoint/2010/main" val="3290295520"/>
                </p:ext>
              </p:extLst>
            </p:nvPr>
          </p:nvGraphicFramePr>
          <p:xfrm>
            <a:off x="2108200" y="5084763"/>
            <a:ext cx="2809875" cy="628650"/>
          </p:xfrm>
          <a:graphic>
            <a:graphicData uri="http://schemas.openxmlformats.org/presentationml/2006/ole">
              <mc:AlternateContent xmlns:mc="http://schemas.openxmlformats.org/markup-compatibility/2006">
                <mc:Choice xmlns:v="urn:schemas-microsoft-com:vml" Requires="v">
                  <p:oleObj spid="_x0000_s51439" name="Equation" r:id="rId5" imgW="901440" imgH="203040" progId="Equation.DSMT4">
                    <p:embed/>
                  </p:oleObj>
                </mc:Choice>
                <mc:Fallback>
                  <p:oleObj name="Equation" r:id="rId5" imgW="901440" imgH="203040" progId="Equation.DSMT4">
                    <p:embed/>
                    <p:pic>
                      <p:nvPicPr>
                        <p:cNvPr id="0" name="Object 3"/>
                        <p:cNvPicPr>
                          <a:picLocks noChangeAspect="1" noChangeArrowheads="1"/>
                        </p:cNvPicPr>
                        <p:nvPr/>
                      </p:nvPicPr>
                      <p:blipFill>
                        <a:blip r:embed="rId6">
                          <a:lum bright="-18000"/>
                        </a:blip>
                        <a:srcRect/>
                        <a:stretch>
                          <a:fillRect/>
                        </a:stretch>
                      </p:blipFill>
                      <p:spPr bwMode="auto">
                        <a:xfrm>
                          <a:off x="2108200" y="5084763"/>
                          <a:ext cx="2809875" cy="628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 name="Text Box 11"/>
            <p:cNvSpPr txBox="1">
              <a:spLocks noChangeArrowheads="1"/>
            </p:cNvSpPr>
            <p:nvPr/>
          </p:nvSpPr>
          <p:spPr bwMode="auto">
            <a:xfrm>
              <a:off x="1332706" y="5085184"/>
              <a:ext cx="1871663"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dirty="0" smtClean="0">
                  <a:latin typeface="Times New Roman" pitchFamily="18" charset="0"/>
                </a:rPr>
                <a:t>有</a:t>
              </a:r>
              <a:endParaRPr kumimoji="1" lang="zh-CN" altLang="en-US" sz="3200" b="1" dirty="0">
                <a:latin typeface="Times New Roman" pitchFamily="18" charset="0"/>
              </a:endParaRPr>
            </a:p>
          </p:txBody>
        </p:sp>
      </p:grpSp>
      <p:sp>
        <p:nvSpPr>
          <p:cNvPr id="15" name="Text Box 10"/>
          <p:cNvSpPr txBox="1">
            <a:spLocks noChangeArrowheads="1"/>
          </p:cNvSpPr>
          <p:nvPr/>
        </p:nvSpPr>
        <p:spPr bwMode="auto">
          <a:xfrm>
            <a:off x="542090" y="4653136"/>
            <a:ext cx="7993063" cy="206210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dirty="0" smtClean="0">
                <a:latin typeface="Times New Roman" pitchFamily="18" charset="0"/>
              </a:rPr>
              <a:t>要证明系统稳定，必须要用所有有界输入来证明，不能用一个特定输入来证明；要证明不是稳定系统，有一个有界输入得到无界输出即可。</a:t>
            </a:r>
            <a:endParaRPr kumimoji="1" lang="zh-CN" altLang="en-US" sz="3200" b="1" dirty="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10"/>
                                        </p:tgtEl>
                                        <p:attrNameLst>
                                          <p:attrName>style.visibility</p:attrName>
                                        </p:attrNameLst>
                                      </p:cBhvr>
                                      <p:to>
                                        <p:strVal val="visible"/>
                                      </p:to>
                                    </p:set>
                                    <p:anim calcmode="lin" valueType="num">
                                      <p:cBhvr additive="base">
                                        <p:cTn id="7" dur="500" fill="hold"/>
                                        <p:tgtEl>
                                          <p:spTgt spid="51210"/>
                                        </p:tgtEl>
                                        <p:attrNameLst>
                                          <p:attrName>ppt_x</p:attrName>
                                        </p:attrNameLst>
                                      </p:cBhvr>
                                      <p:tavLst>
                                        <p:tav tm="0">
                                          <p:val>
                                            <p:strVal val="#ppt_x"/>
                                          </p:val>
                                        </p:tav>
                                        <p:tav tm="100000">
                                          <p:val>
                                            <p:strVal val="#ppt_x"/>
                                          </p:val>
                                        </p:tav>
                                      </p:tavLst>
                                    </p:anim>
                                    <p:anim calcmode="lin" valueType="num">
                                      <p:cBhvr additive="base">
                                        <p:cTn id="8" dur="500" fill="hold"/>
                                        <p:tgtEl>
                                          <p:spTgt spid="5121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1211"/>
                                        </p:tgtEl>
                                        <p:attrNameLst>
                                          <p:attrName>style.visibility</p:attrName>
                                        </p:attrNameLst>
                                      </p:cBhvr>
                                      <p:to>
                                        <p:strVal val="visible"/>
                                      </p:to>
                                    </p:set>
                                    <p:anim calcmode="lin" valueType="num">
                                      <p:cBhvr additive="base">
                                        <p:cTn id="13" dur="500" fill="hold"/>
                                        <p:tgtEl>
                                          <p:spTgt spid="51211"/>
                                        </p:tgtEl>
                                        <p:attrNameLst>
                                          <p:attrName>ppt_x</p:attrName>
                                        </p:attrNameLst>
                                      </p:cBhvr>
                                      <p:tavLst>
                                        <p:tav tm="0">
                                          <p:val>
                                            <p:strVal val="#ppt_x"/>
                                          </p:val>
                                        </p:tav>
                                        <p:tav tm="100000">
                                          <p:val>
                                            <p:strVal val="#ppt_x"/>
                                          </p:val>
                                        </p:tav>
                                      </p:tavLst>
                                    </p:anim>
                                    <p:anim calcmode="lin" valueType="num">
                                      <p:cBhvr additive="base">
                                        <p:cTn id="14" dur="500" fill="hold"/>
                                        <p:tgtEl>
                                          <p:spTgt spid="51211"/>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12"/>
                                        </p:tgtEl>
                                        <p:attrNameLst>
                                          <p:attrName>style.visibility</p:attrName>
                                        </p:attrNameLst>
                                      </p:cBhvr>
                                      <p:to>
                                        <p:strVal val="visible"/>
                                      </p:to>
                                    </p:set>
                                    <p:anim calcmode="lin" valueType="num">
                                      <p:cBhvr additive="base">
                                        <p:cTn id="19" dur="500" fill="hold"/>
                                        <p:tgtEl>
                                          <p:spTgt spid="51212"/>
                                        </p:tgtEl>
                                        <p:attrNameLst>
                                          <p:attrName>ppt_x</p:attrName>
                                        </p:attrNameLst>
                                      </p:cBhvr>
                                      <p:tavLst>
                                        <p:tav tm="0">
                                          <p:val>
                                            <p:strVal val="#ppt_x"/>
                                          </p:val>
                                        </p:tav>
                                        <p:tav tm="100000">
                                          <p:val>
                                            <p:strVal val="#ppt_x"/>
                                          </p:val>
                                        </p:tav>
                                      </p:tavLst>
                                    </p:anim>
                                    <p:anim calcmode="lin" valueType="num">
                                      <p:cBhvr additive="base">
                                        <p:cTn id="20" dur="500" fill="hold"/>
                                        <p:tgtEl>
                                          <p:spTgt spid="512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ppt_x"/>
                                          </p:val>
                                        </p:tav>
                                        <p:tav tm="100000">
                                          <p:val>
                                            <p:strVal val="#ppt_x"/>
                                          </p:val>
                                        </p:tav>
                                      </p:tavLst>
                                    </p:anim>
                                    <p:anim calcmode="lin" valueType="num">
                                      <p:cBhvr additive="base">
                                        <p:cTn id="3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ppt_x"/>
                                          </p:val>
                                        </p:tav>
                                        <p:tav tm="100000">
                                          <p:val>
                                            <p:strVal val="#ppt_x"/>
                                          </p:val>
                                        </p:tav>
                                      </p:tavLst>
                                    </p:anim>
                                    <p:anim calcmode="lin" valueType="num">
                                      <p:cBhvr additive="base">
                                        <p:cTn id="3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10" grpId="0"/>
      <p:bldP spid="51211" grpId="0"/>
      <p:bldP spid="51212" grpId="0"/>
      <p:bldP spid="15"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3"/>
          <p:cNvSpPr>
            <a:spLocks noGrp="1"/>
          </p:cNvSpPr>
          <p:nvPr>
            <p:ph type="sldNum" sz="quarter" idx="12"/>
          </p:nvPr>
        </p:nvSpPr>
        <p:spPr/>
        <p:txBody>
          <a:bodyPr/>
          <a:lstStyle/>
          <a:p>
            <a:fld id="{4FCCD2CF-F13C-474A-A39F-DE3332E3397E}" type="slidenum">
              <a:rPr lang="en-US" altLang="zh-CN"/>
              <a:pPr/>
              <a:t>150</a:t>
            </a:fld>
            <a:endParaRPr lang="en-US" altLang="zh-CN"/>
          </a:p>
        </p:txBody>
      </p:sp>
      <p:graphicFrame>
        <p:nvGraphicFramePr>
          <p:cNvPr id="52226" name="Object 2"/>
          <p:cNvGraphicFramePr>
            <a:graphicFrameLocks noChangeAspect="1"/>
          </p:cNvGraphicFramePr>
          <p:nvPr/>
        </p:nvGraphicFramePr>
        <p:xfrm>
          <a:off x="2843213" y="1052513"/>
          <a:ext cx="3254375" cy="1252537"/>
        </p:xfrm>
        <a:graphic>
          <a:graphicData uri="http://schemas.openxmlformats.org/presentationml/2006/ole">
            <mc:AlternateContent xmlns:mc="http://schemas.openxmlformats.org/markup-compatibility/2006">
              <mc:Choice xmlns:v="urn:schemas-microsoft-com:vml" Requires="v">
                <p:oleObj spid="_x0000_s52556" name="Equation" r:id="rId3" imgW="1117440" imgH="431640" progId="Equation.DSMT4">
                  <p:embed/>
                </p:oleObj>
              </mc:Choice>
              <mc:Fallback>
                <p:oleObj name="Equation" r:id="rId3" imgW="1117440" imgH="431640" progId="Equation.DSMT4">
                  <p:embed/>
                  <p:pic>
                    <p:nvPicPr>
                      <p:cNvPr id="0" name="Object 2"/>
                      <p:cNvPicPr>
                        <a:picLocks noChangeAspect="1" noChangeArrowheads="1"/>
                      </p:cNvPicPr>
                      <p:nvPr/>
                    </p:nvPicPr>
                    <p:blipFill>
                      <a:blip r:embed="rId4">
                        <a:lum bright="-80000"/>
                        <a:extLst>
                          <a:ext uri="{28A0092B-C50C-407E-A947-70E740481C1C}">
                            <a14:useLocalDpi xmlns:a14="http://schemas.microsoft.com/office/drawing/2010/main" val="0"/>
                          </a:ext>
                        </a:extLst>
                      </a:blip>
                      <a:srcRect/>
                      <a:stretch>
                        <a:fillRect/>
                      </a:stretch>
                    </p:blipFill>
                    <p:spPr bwMode="auto">
                      <a:xfrm>
                        <a:off x="2843213" y="1052513"/>
                        <a:ext cx="3254375" cy="1252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2227" name="Rectangle 3"/>
          <p:cNvSpPr>
            <a:spLocks noChangeArrowheads="1"/>
          </p:cNvSpPr>
          <p:nvPr/>
        </p:nvSpPr>
        <p:spPr bwMode="auto">
          <a:xfrm>
            <a:off x="762000" y="533400"/>
            <a:ext cx="716280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稳定性充分必要条件</a:t>
            </a:r>
          </a:p>
        </p:txBody>
      </p:sp>
      <p:sp>
        <p:nvSpPr>
          <p:cNvPr id="52230" name="Rectangle 6"/>
          <p:cNvSpPr>
            <a:spLocks noChangeArrowheads="1"/>
          </p:cNvSpPr>
          <p:nvPr/>
        </p:nvSpPr>
        <p:spPr bwMode="auto">
          <a:xfrm>
            <a:off x="755650" y="2349500"/>
            <a:ext cx="716280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即系统的单位抽样响应是绝对可和的</a:t>
            </a:r>
          </a:p>
        </p:txBody>
      </p:sp>
      <p:sp>
        <p:nvSpPr>
          <p:cNvPr id="52235" name="Rectangle 11"/>
          <p:cNvSpPr>
            <a:spLocks noChangeArrowheads="1"/>
          </p:cNvSpPr>
          <p:nvPr/>
        </p:nvSpPr>
        <p:spPr bwMode="auto">
          <a:xfrm>
            <a:off x="755650" y="3213100"/>
            <a:ext cx="1728788"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证明：</a:t>
            </a:r>
          </a:p>
        </p:txBody>
      </p:sp>
      <p:sp>
        <p:nvSpPr>
          <p:cNvPr id="52236" name="Rectangle 12"/>
          <p:cNvSpPr>
            <a:spLocks noChangeArrowheads="1"/>
          </p:cNvSpPr>
          <p:nvPr/>
        </p:nvSpPr>
        <p:spPr bwMode="auto">
          <a:xfrm>
            <a:off x="1619250" y="3860800"/>
            <a:ext cx="3887788"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（１）充分条件</a:t>
            </a:r>
          </a:p>
        </p:txBody>
      </p:sp>
      <p:sp>
        <p:nvSpPr>
          <p:cNvPr id="52237" name="Rectangle 13"/>
          <p:cNvSpPr>
            <a:spLocks noChangeArrowheads="1"/>
          </p:cNvSpPr>
          <p:nvPr/>
        </p:nvSpPr>
        <p:spPr bwMode="auto">
          <a:xfrm>
            <a:off x="1331913" y="4652963"/>
            <a:ext cx="1368425"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若</a:t>
            </a:r>
          </a:p>
        </p:txBody>
      </p:sp>
      <p:graphicFrame>
        <p:nvGraphicFramePr>
          <p:cNvPr id="52238" name="Object 14"/>
          <p:cNvGraphicFramePr>
            <a:graphicFrameLocks noChangeAspect="1"/>
          </p:cNvGraphicFramePr>
          <p:nvPr>
            <p:extLst>
              <p:ext uri="{D42A27DB-BD31-4B8C-83A1-F6EECF244321}">
                <p14:modId xmlns:p14="http://schemas.microsoft.com/office/powerpoint/2010/main" val="1448936048"/>
              </p:ext>
            </p:extLst>
          </p:nvPr>
        </p:nvGraphicFramePr>
        <p:xfrm>
          <a:off x="2339975" y="4581525"/>
          <a:ext cx="2663825" cy="1025525"/>
        </p:xfrm>
        <a:graphic>
          <a:graphicData uri="http://schemas.openxmlformats.org/presentationml/2006/ole">
            <mc:AlternateContent xmlns:mc="http://schemas.openxmlformats.org/markup-compatibility/2006">
              <mc:Choice xmlns:v="urn:schemas-microsoft-com:vml" Requires="v">
                <p:oleObj spid="_x0000_s52557" name="Equation" r:id="rId5" imgW="1117440" imgH="431640" progId="Equation.DSMT4">
                  <p:embed/>
                </p:oleObj>
              </mc:Choice>
              <mc:Fallback>
                <p:oleObj name="Equation" r:id="rId5" imgW="1117440" imgH="431640" progId="Equation.DSMT4">
                  <p:embed/>
                  <p:pic>
                    <p:nvPicPr>
                      <p:cNvPr id="0" name="Object 14"/>
                      <p:cNvPicPr>
                        <a:picLocks noChangeAspect="1" noChangeArrowheads="1"/>
                      </p:cNvPicPr>
                      <p:nvPr/>
                    </p:nvPicPr>
                    <p:blipFill>
                      <a:blip r:embed="rId4">
                        <a:lum bright="-80000"/>
                        <a:extLst>
                          <a:ext uri="{28A0092B-C50C-407E-A947-70E740481C1C}">
                            <a14:useLocalDpi xmlns:a14="http://schemas.microsoft.com/office/drawing/2010/main" val="0"/>
                          </a:ext>
                        </a:extLst>
                      </a:blip>
                      <a:srcRect/>
                      <a:stretch>
                        <a:fillRect/>
                      </a:stretch>
                    </p:blipFill>
                    <p:spPr bwMode="auto">
                      <a:xfrm>
                        <a:off x="2339975" y="4581525"/>
                        <a:ext cx="2663825" cy="1025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2239" name="Rectangle 15"/>
          <p:cNvSpPr>
            <a:spLocks noChangeArrowheads="1"/>
          </p:cNvSpPr>
          <p:nvPr/>
        </p:nvSpPr>
        <p:spPr bwMode="auto">
          <a:xfrm>
            <a:off x="1331913" y="5734050"/>
            <a:ext cx="338455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对于有界的输入</a:t>
            </a:r>
          </a:p>
        </p:txBody>
      </p:sp>
      <p:graphicFrame>
        <p:nvGraphicFramePr>
          <p:cNvPr id="52240" name="Object 16"/>
          <p:cNvGraphicFramePr>
            <a:graphicFrameLocks noChangeAspect="1"/>
          </p:cNvGraphicFramePr>
          <p:nvPr>
            <p:extLst>
              <p:ext uri="{D42A27DB-BD31-4B8C-83A1-F6EECF244321}">
                <p14:modId xmlns:p14="http://schemas.microsoft.com/office/powerpoint/2010/main" val="1039858157"/>
              </p:ext>
            </p:extLst>
          </p:nvPr>
        </p:nvGraphicFramePr>
        <p:xfrm>
          <a:off x="4572000" y="5734050"/>
          <a:ext cx="2665413" cy="608013"/>
        </p:xfrm>
        <a:graphic>
          <a:graphicData uri="http://schemas.openxmlformats.org/presentationml/2006/ole">
            <mc:AlternateContent xmlns:mc="http://schemas.openxmlformats.org/markup-compatibility/2006">
              <mc:Choice xmlns:v="urn:schemas-microsoft-com:vml" Requires="v">
                <p:oleObj spid="_x0000_s52558" name="Equation" r:id="rId6" imgW="939600" imgH="203040" progId="Equation.DSMT4">
                  <p:embed/>
                </p:oleObj>
              </mc:Choice>
              <mc:Fallback>
                <p:oleObj name="Equation" r:id="rId6" imgW="939600" imgH="203040" progId="Equation.DSMT4">
                  <p:embed/>
                  <p:pic>
                    <p:nvPicPr>
                      <p:cNvPr id="0" name="Object 16"/>
                      <p:cNvPicPr>
                        <a:picLocks noChangeAspect="1" noChangeArrowheads="1"/>
                      </p:cNvPicPr>
                      <p:nvPr/>
                    </p:nvPicPr>
                    <p:blipFill>
                      <a:blip r:embed="rId7">
                        <a:lum bright="-78000"/>
                      </a:blip>
                      <a:srcRect/>
                      <a:stretch>
                        <a:fillRect/>
                      </a:stretch>
                    </p:blipFill>
                    <p:spPr bwMode="auto">
                      <a:xfrm>
                        <a:off x="4572000" y="5734050"/>
                        <a:ext cx="2665413" cy="608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 calcmode="lin" valueType="num">
                                      <p:cBhvr additive="base">
                                        <p:cTn id="7" dur="500" fill="hold"/>
                                        <p:tgtEl>
                                          <p:spTgt spid="522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22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2226"/>
                                        </p:tgtEl>
                                        <p:attrNameLst>
                                          <p:attrName>style.visibility</p:attrName>
                                        </p:attrNameLst>
                                      </p:cBhvr>
                                      <p:to>
                                        <p:strVal val="visible"/>
                                      </p:to>
                                    </p:set>
                                    <p:anim calcmode="lin" valueType="num">
                                      <p:cBhvr additive="base">
                                        <p:cTn id="13" dur="500" fill="hold"/>
                                        <p:tgtEl>
                                          <p:spTgt spid="52226"/>
                                        </p:tgtEl>
                                        <p:attrNameLst>
                                          <p:attrName>ppt_x</p:attrName>
                                        </p:attrNameLst>
                                      </p:cBhvr>
                                      <p:tavLst>
                                        <p:tav tm="0">
                                          <p:val>
                                            <p:strVal val="#ppt_x"/>
                                          </p:val>
                                        </p:tav>
                                        <p:tav tm="100000">
                                          <p:val>
                                            <p:strVal val="#ppt_x"/>
                                          </p:val>
                                        </p:tav>
                                      </p:tavLst>
                                    </p:anim>
                                    <p:anim calcmode="lin" valueType="num">
                                      <p:cBhvr additive="base">
                                        <p:cTn id="14" dur="500" fill="hold"/>
                                        <p:tgtEl>
                                          <p:spTgt spid="52226"/>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2230"/>
                                        </p:tgtEl>
                                        <p:attrNameLst>
                                          <p:attrName>style.visibility</p:attrName>
                                        </p:attrNameLst>
                                      </p:cBhvr>
                                      <p:to>
                                        <p:strVal val="visible"/>
                                      </p:to>
                                    </p:set>
                                    <p:anim calcmode="lin" valueType="num">
                                      <p:cBhvr additive="base">
                                        <p:cTn id="19" dur="500" fill="hold"/>
                                        <p:tgtEl>
                                          <p:spTgt spid="52230"/>
                                        </p:tgtEl>
                                        <p:attrNameLst>
                                          <p:attrName>ppt_x</p:attrName>
                                        </p:attrNameLst>
                                      </p:cBhvr>
                                      <p:tavLst>
                                        <p:tav tm="0">
                                          <p:val>
                                            <p:strVal val="#ppt_x"/>
                                          </p:val>
                                        </p:tav>
                                        <p:tav tm="100000">
                                          <p:val>
                                            <p:strVal val="#ppt_x"/>
                                          </p:val>
                                        </p:tav>
                                      </p:tavLst>
                                    </p:anim>
                                    <p:anim calcmode="lin" valueType="num">
                                      <p:cBhvr additive="base">
                                        <p:cTn id="20" dur="500" fill="hold"/>
                                        <p:tgtEl>
                                          <p:spTgt spid="52230"/>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2235"/>
                                        </p:tgtEl>
                                        <p:attrNameLst>
                                          <p:attrName>style.visibility</p:attrName>
                                        </p:attrNameLst>
                                      </p:cBhvr>
                                      <p:to>
                                        <p:strVal val="visible"/>
                                      </p:to>
                                    </p:set>
                                    <p:anim calcmode="lin" valueType="num">
                                      <p:cBhvr additive="base">
                                        <p:cTn id="25" dur="500" fill="hold"/>
                                        <p:tgtEl>
                                          <p:spTgt spid="52235"/>
                                        </p:tgtEl>
                                        <p:attrNameLst>
                                          <p:attrName>ppt_x</p:attrName>
                                        </p:attrNameLst>
                                      </p:cBhvr>
                                      <p:tavLst>
                                        <p:tav tm="0">
                                          <p:val>
                                            <p:strVal val="#ppt_x"/>
                                          </p:val>
                                        </p:tav>
                                        <p:tav tm="100000">
                                          <p:val>
                                            <p:strVal val="#ppt_x"/>
                                          </p:val>
                                        </p:tav>
                                      </p:tavLst>
                                    </p:anim>
                                    <p:anim calcmode="lin" valueType="num">
                                      <p:cBhvr additive="base">
                                        <p:cTn id="26" dur="500" fill="hold"/>
                                        <p:tgtEl>
                                          <p:spTgt spid="52235"/>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2236"/>
                                        </p:tgtEl>
                                        <p:attrNameLst>
                                          <p:attrName>style.visibility</p:attrName>
                                        </p:attrNameLst>
                                      </p:cBhvr>
                                      <p:to>
                                        <p:strVal val="visible"/>
                                      </p:to>
                                    </p:set>
                                    <p:anim calcmode="lin" valueType="num">
                                      <p:cBhvr additive="base">
                                        <p:cTn id="31" dur="500" fill="hold"/>
                                        <p:tgtEl>
                                          <p:spTgt spid="52236"/>
                                        </p:tgtEl>
                                        <p:attrNameLst>
                                          <p:attrName>ppt_x</p:attrName>
                                        </p:attrNameLst>
                                      </p:cBhvr>
                                      <p:tavLst>
                                        <p:tav tm="0">
                                          <p:val>
                                            <p:strVal val="#ppt_x"/>
                                          </p:val>
                                        </p:tav>
                                        <p:tav tm="100000">
                                          <p:val>
                                            <p:strVal val="#ppt_x"/>
                                          </p:val>
                                        </p:tav>
                                      </p:tavLst>
                                    </p:anim>
                                    <p:anim calcmode="lin" valueType="num">
                                      <p:cBhvr additive="base">
                                        <p:cTn id="32" dur="500" fill="hold"/>
                                        <p:tgtEl>
                                          <p:spTgt spid="52236"/>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2237"/>
                                        </p:tgtEl>
                                        <p:attrNameLst>
                                          <p:attrName>style.visibility</p:attrName>
                                        </p:attrNameLst>
                                      </p:cBhvr>
                                      <p:to>
                                        <p:strVal val="visible"/>
                                      </p:to>
                                    </p:set>
                                    <p:anim calcmode="lin" valueType="num">
                                      <p:cBhvr additive="base">
                                        <p:cTn id="37" dur="500" fill="hold"/>
                                        <p:tgtEl>
                                          <p:spTgt spid="52237"/>
                                        </p:tgtEl>
                                        <p:attrNameLst>
                                          <p:attrName>ppt_x</p:attrName>
                                        </p:attrNameLst>
                                      </p:cBhvr>
                                      <p:tavLst>
                                        <p:tav tm="0">
                                          <p:val>
                                            <p:strVal val="#ppt_x"/>
                                          </p:val>
                                        </p:tav>
                                        <p:tav tm="100000">
                                          <p:val>
                                            <p:strVal val="#ppt_x"/>
                                          </p:val>
                                        </p:tav>
                                      </p:tavLst>
                                    </p:anim>
                                    <p:anim calcmode="lin" valueType="num">
                                      <p:cBhvr additive="base">
                                        <p:cTn id="38" dur="500" fill="hold"/>
                                        <p:tgtEl>
                                          <p:spTgt spid="52237"/>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2238"/>
                                        </p:tgtEl>
                                        <p:attrNameLst>
                                          <p:attrName>style.visibility</p:attrName>
                                        </p:attrNameLst>
                                      </p:cBhvr>
                                      <p:to>
                                        <p:strVal val="visible"/>
                                      </p:to>
                                    </p:set>
                                    <p:anim calcmode="lin" valueType="num">
                                      <p:cBhvr additive="base">
                                        <p:cTn id="43" dur="500" fill="hold"/>
                                        <p:tgtEl>
                                          <p:spTgt spid="52238"/>
                                        </p:tgtEl>
                                        <p:attrNameLst>
                                          <p:attrName>ppt_x</p:attrName>
                                        </p:attrNameLst>
                                      </p:cBhvr>
                                      <p:tavLst>
                                        <p:tav tm="0">
                                          <p:val>
                                            <p:strVal val="#ppt_x"/>
                                          </p:val>
                                        </p:tav>
                                        <p:tav tm="100000">
                                          <p:val>
                                            <p:strVal val="#ppt_x"/>
                                          </p:val>
                                        </p:tav>
                                      </p:tavLst>
                                    </p:anim>
                                    <p:anim calcmode="lin" valueType="num">
                                      <p:cBhvr additive="base">
                                        <p:cTn id="44" dur="500" fill="hold"/>
                                        <p:tgtEl>
                                          <p:spTgt spid="52238"/>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2239"/>
                                        </p:tgtEl>
                                        <p:attrNameLst>
                                          <p:attrName>style.visibility</p:attrName>
                                        </p:attrNameLst>
                                      </p:cBhvr>
                                      <p:to>
                                        <p:strVal val="visible"/>
                                      </p:to>
                                    </p:set>
                                    <p:anim calcmode="lin" valueType="num">
                                      <p:cBhvr additive="base">
                                        <p:cTn id="49" dur="500" fill="hold"/>
                                        <p:tgtEl>
                                          <p:spTgt spid="52239"/>
                                        </p:tgtEl>
                                        <p:attrNameLst>
                                          <p:attrName>ppt_x</p:attrName>
                                        </p:attrNameLst>
                                      </p:cBhvr>
                                      <p:tavLst>
                                        <p:tav tm="0">
                                          <p:val>
                                            <p:strVal val="#ppt_x"/>
                                          </p:val>
                                        </p:tav>
                                        <p:tav tm="100000">
                                          <p:val>
                                            <p:strVal val="#ppt_x"/>
                                          </p:val>
                                        </p:tav>
                                      </p:tavLst>
                                    </p:anim>
                                    <p:anim calcmode="lin" valueType="num">
                                      <p:cBhvr additive="base">
                                        <p:cTn id="50" dur="500" fill="hold"/>
                                        <p:tgtEl>
                                          <p:spTgt spid="52239"/>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2240"/>
                                        </p:tgtEl>
                                        <p:attrNameLst>
                                          <p:attrName>style.visibility</p:attrName>
                                        </p:attrNameLst>
                                      </p:cBhvr>
                                      <p:to>
                                        <p:strVal val="visible"/>
                                      </p:to>
                                    </p:set>
                                    <p:anim calcmode="lin" valueType="num">
                                      <p:cBhvr additive="base">
                                        <p:cTn id="55" dur="500" fill="hold"/>
                                        <p:tgtEl>
                                          <p:spTgt spid="52240"/>
                                        </p:tgtEl>
                                        <p:attrNameLst>
                                          <p:attrName>ppt_x</p:attrName>
                                        </p:attrNameLst>
                                      </p:cBhvr>
                                      <p:tavLst>
                                        <p:tav tm="0">
                                          <p:val>
                                            <p:strVal val="#ppt_x"/>
                                          </p:val>
                                        </p:tav>
                                        <p:tav tm="100000">
                                          <p:val>
                                            <p:strVal val="#ppt_x"/>
                                          </p:val>
                                        </p:tav>
                                      </p:tavLst>
                                    </p:anim>
                                    <p:anim calcmode="lin" valueType="num">
                                      <p:cBhvr additive="base">
                                        <p:cTn id="56" dur="500" fill="hold"/>
                                        <p:tgtEl>
                                          <p:spTgt spid="522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0" grpId="0"/>
      <p:bldP spid="52235" grpId="0"/>
      <p:bldP spid="52236" grpId="0"/>
      <p:bldP spid="52237" grpId="0"/>
      <p:bldP spid="52239"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灯片编号占位符 3"/>
          <p:cNvSpPr>
            <a:spLocks noGrp="1"/>
          </p:cNvSpPr>
          <p:nvPr>
            <p:ph type="sldNum" sz="quarter" idx="12"/>
          </p:nvPr>
        </p:nvSpPr>
        <p:spPr/>
        <p:txBody>
          <a:bodyPr/>
          <a:lstStyle/>
          <a:p>
            <a:fld id="{982BF96B-8B98-4DDA-A358-59FC6CB2C6D9}" type="slidenum">
              <a:rPr lang="en-US" altLang="zh-CN"/>
              <a:pPr/>
              <a:t>151</a:t>
            </a:fld>
            <a:endParaRPr lang="en-US" altLang="zh-CN"/>
          </a:p>
        </p:txBody>
      </p:sp>
      <p:graphicFrame>
        <p:nvGraphicFramePr>
          <p:cNvPr id="152578" name="Object 2"/>
          <p:cNvGraphicFramePr>
            <a:graphicFrameLocks noChangeAspect="1"/>
          </p:cNvGraphicFramePr>
          <p:nvPr/>
        </p:nvGraphicFramePr>
        <p:xfrm>
          <a:off x="1066800" y="1196975"/>
          <a:ext cx="6805613" cy="1231900"/>
        </p:xfrm>
        <a:graphic>
          <a:graphicData uri="http://schemas.openxmlformats.org/presentationml/2006/ole">
            <mc:AlternateContent xmlns:mc="http://schemas.openxmlformats.org/markup-compatibility/2006">
              <mc:Choice xmlns:v="urn:schemas-microsoft-com:vml" Requires="v">
                <p:oleObj spid="_x0000_s153117" name="Equation" r:id="rId3" imgW="2514600" imgH="457200" progId="Equation.DSMT4">
                  <p:embed/>
                </p:oleObj>
              </mc:Choice>
              <mc:Fallback>
                <p:oleObj name="Equation" r:id="rId3" imgW="2514600" imgH="457200" progId="Equation.DSMT4">
                  <p:embed/>
                  <p:pic>
                    <p:nvPicPr>
                      <p:cNvPr id="0" name="Object 2"/>
                      <p:cNvPicPr>
                        <a:picLocks noChangeAspect="1" noChangeArrowheads="1"/>
                      </p:cNvPicPr>
                      <p:nvPr/>
                    </p:nvPicPr>
                    <p:blipFill>
                      <a:blip r:embed="rId4">
                        <a:lum bright="-68000"/>
                        <a:extLst>
                          <a:ext uri="{28A0092B-C50C-407E-A947-70E740481C1C}">
                            <a14:useLocalDpi xmlns:a14="http://schemas.microsoft.com/office/drawing/2010/main" val="0"/>
                          </a:ext>
                        </a:extLst>
                      </a:blip>
                      <a:srcRect/>
                      <a:stretch>
                        <a:fillRect/>
                      </a:stretch>
                    </p:blipFill>
                    <p:spPr bwMode="auto">
                      <a:xfrm>
                        <a:off x="1066800" y="1196975"/>
                        <a:ext cx="6805613" cy="1231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2579" name="Rectangle 3"/>
          <p:cNvSpPr>
            <a:spLocks noChangeArrowheads="1"/>
          </p:cNvSpPr>
          <p:nvPr/>
        </p:nvSpPr>
        <p:spPr bwMode="auto">
          <a:xfrm>
            <a:off x="762000" y="533400"/>
            <a:ext cx="716280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系统输出的绝对值为</a:t>
            </a:r>
          </a:p>
        </p:txBody>
      </p:sp>
      <p:graphicFrame>
        <p:nvGraphicFramePr>
          <p:cNvPr id="152587" name="Object 11"/>
          <p:cNvGraphicFramePr>
            <a:graphicFrameLocks noChangeAspect="1"/>
          </p:cNvGraphicFramePr>
          <p:nvPr/>
        </p:nvGraphicFramePr>
        <p:xfrm>
          <a:off x="2195513" y="2276475"/>
          <a:ext cx="3884612" cy="1163638"/>
        </p:xfrm>
        <a:graphic>
          <a:graphicData uri="http://schemas.openxmlformats.org/presentationml/2006/ole">
            <mc:AlternateContent xmlns:mc="http://schemas.openxmlformats.org/markup-compatibility/2006">
              <mc:Choice xmlns:v="urn:schemas-microsoft-com:vml" Requires="v">
                <p:oleObj spid="_x0000_s153118" name="Equation" r:id="rId5" imgW="1434960" imgH="431640" progId="Equation.DSMT4">
                  <p:embed/>
                </p:oleObj>
              </mc:Choice>
              <mc:Fallback>
                <p:oleObj name="Equation" r:id="rId5" imgW="1434960" imgH="431640" progId="Equation.DSMT4">
                  <p:embed/>
                  <p:pic>
                    <p:nvPicPr>
                      <p:cNvPr id="0" name="Object 11"/>
                      <p:cNvPicPr>
                        <a:picLocks noChangeAspect="1" noChangeArrowheads="1"/>
                      </p:cNvPicPr>
                      <p:nvPr/>
                    </p:nvPicPr>
                    <p:blipFill>
                      <a:blip r:embed="rId6">
                        <a:lum bright="-68000"/>
                        <a:extLst>
                          <a:ext uri="{28A0092B-C50C-407E-A947-70E740481C1C}">
                            <a14:useLocalDpi xmlns:a14="http://schemas.microsoft.com/office/drawing/2010/main" val="0"/>
                          </a:ext>
                        </a:extLst>
                      </a:blip>
                      <a:srcRect/>
                      <a:stretch>
                        <a:fillRect/>
                      </a:stretch>
                    </p:blipFill>
                    <p:spPr bwMode="auto">
                      <a:xfrm>
                        <a:off x="2195513" y="2276475"/>
                        <a:ext cx="3884612" cy="1163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2588" name="Object 12"/>
          <p:cNvGraphicFramePr>
            <a:graphicFrameLocks noChangeAspect="1"/>
          </p:cNvGraphicFramePr>
          <p:nvPr/>
        </p:nvGraphicFramePr>
        <p:xfrm>
          <a:off x="2195513" y="3357563"/>
          <a:ext cx="3094037" cy="1163637"/>
        </p:xfrm>
        <a:graphic>
          <a:graphicData uri="http://schemas.openxmlformats.org/presentationml/2006/ole">
            <mc:AlternateContent xmlns:mc="http://schemas.openxmlformats.org/markup-compatibility/2006">
              <mc:Choice xmlns:v="urn:schemas-microsoft-com:vml" Requires="v">
                <p:oleObj spid="_x0000_s153119" name="Equation" r:id="rId7" imgW="1143000" imgH="431640" progId="Equation.DSMT4">
                  <p:embed/>
                </p:oleObj>
              </mc:Choice>
              <mc:Fallback>
                <p:oleObj name="Equation" r:id="rId7" imgW="1143000" imgH="431640" progId="Equation.DSMT4">
                  <p:embed/>
                  <p:pic>
                    <p:nvPicPr>
                      <p:cNvPr id="0" name="Object 12"/>
                      <p:cNvPicPr>
                        <a:picLocks noChangeAspect="1" noChangeArrowheads="1"/>
                      </p:cNvPicPr>
                      <p:nvPr/>
                    </p:nvPicPr>
                    <p:blipFill>
                      <a:blip r:embed="rId8">
                        <a:lum bright="-68000"/>
                        <a:extLst>
                          <a:ext uri="{28A0092B-C50C-407E-A947-70E740481C1C}">
                            <a14:useLocalDpi xmlns:a14="http://schemas.microsoft.com/office/drawing/2010/main" val="0"/>
                          </a:ext>
                        </a:extLst>
                      </a:blip>
                      <a:srcRect/>
                      <a:stretch>
                        <a:fillRect/>
                      </a:stretch>
                    </p:blipFill>
                    <p:spPr bwMode="auto">
                      <a:xfrm>
                        <a:off x="2195513" y="3357563"/>
                        <a:ext cx="3094037" cy="1163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2589" name="Object 13"/>
          <p:cNvGraphicFramePr>
            <a:graphicFrameLocks noChangeAspect="1"/>
          </p:cNvGraphicFramePr>
          <p:nvPr/>
        </p:nvGraphicFramePr>
        <p:xfrm>
          <a:off x="2195513" y="4365625"/>
          <a:ext cx="2373312" cy="1163638"/>
        </p:xfrm>
        <a:graphic>
          <a:graphicData uri="http://schemas.openxmlformats.org/presentationml/2006/ole">
            <mc:AlternateContent xmlns:mc="http://schemas.openxmlformats.org/markup-compatibility/2006">
              <mc:Choice xmlns:v="urn:schemas-microsoft-com:vml" Requires="v">
                <p:oleObj spid="_x0000_s153120" name="Equation" r:id="rId9" imgW="876240" imgH="431640" progId="Equation.DSMT4">
                  <p:embed/>
                </p:oleObj>
              </mc:Choice>
              <mc:Fallback>
                <p:oleObj name="Equation" r:id="rId9" imgW="876240" imgH="431640" progId="Equation.DSMT4">
                  <p:embed/>
                  <p:pic>
                    <p:nvPicPr>
                      <p:cNvPr id="0" name="Object 13"/>
                      <p:cNvPicPr>
                        <a:picLocks noChangeAspect="1" noChangeArrowheads="1"/>
                      </p:cNvPicPr>
                      <p:nvPr/>
                    </p:nvPicPr>
                    <p:blipFill>
                      <a:blip r:embed="rId10">
                        <a:lum bright="-68000"/>
                        <a:extLst>
                          <a:ext uri="{28A0092B-C50C-407E-A947-70E740481C1C}">
                            <a14:useLocalDpi xmlns:a14="http://schemas.microsoft.com/office/drawing/2010/main" val="0"/>
                          </a:ext>
                        </a:extLst>
                      </a:blip>
                      <a:srcRect/>
                      <a:stretch>
                        <a:fillRect/>
                      </a:stretch>
                    </p:blipFill>
                    <p:spPr bwMode="auto">
                      <a:xfrm>
                        <a:off x="2195513" y="4365625"/>
                        <a:ext cx="2373312" cy="1163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2590" name="Object 14"/>
          <p:cNvGraphicFramePr>
            <a:graphicFrameLocks noChangeAspect="1"/>
          </p:cNvGraphicFramePr>
          <p:nvPr>
            <p:extLst>
              <p:ext uri="{D42A27DB-BD31-4B8C-83A1-F6EECF244321}">
                <p14:modId xmlns:p14="http://schemas.microsoft.com/office/powerpoint/2010/main" val="675299802"/>
              </p:ext>
            </p:extLst>
          </p:nvPr>
        </p:nvGraphicFramePr>
        <p:xfrm>
          <a:off x="4697413" y="4725144"/>
          <a:ext cx="1754188" cy="446088"/>
        </p:xfrm>
        <a:graphic>
          <a:graphicData uri="http://schemas.openxmlformats.org/presentationml/2006/ole">
            <mc:AlternateContent xmlns:mc="http://schemas.openxmlformats.org/markup-compatibility/2006">
              <mc:Choice xmlns:v="urn:schemas-microsoft-com:vml" Requires="v">
                <p:oleObj spid="_x0000_s153121" name="Equation" r:id="rId11" imgW="647640" imgH="164880" progId="Equation.DSMT4">
                  <p:embed/>
                </p:oleObj>
              </mc:Choice>
              <mc:Fallback>
                <p:oleObj name="Equation" r:id="rId11" imgW="647640" imgH="164880" progId="Equation.DSMT4">
                  <p:embed/>
                  <p:pic>
                    <p:nvPicPr>
                      <p:cNvPr id="0" name="Object 14"/>
                      <p:cNvPicPr>
                        <a:picLocks noChangeAspect="1" noChangeArrowheads="1"/>
                      </p:cNvPicPr>
                      <p:nvPr/>
                    </p:nvPicPr>
                    <p:blipFill>
                      <a:blip r:embed="rId12">
                        <a:lum bright="-68000"/>
                      </a:blip>
                      <a:srcRect/>
                      <a:stretch>
                        <a:fillRect/>
                      </a:stretch>
                    </p:blipFill>
                    <p:spPr bwMode="auto">
                      <a:xfrm>
                        <a:off x="4697413" y="4725144"/>
                        <a:ext cx="1754188" cy="446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2591" name="Rectangle 15"/>
          <p:cNvSpPr>
            <a:spLocks noChangeArrowheads="1"/>
          </p:cNvSpPr>
          <p:nvPr/>
        </p:nvSpPr>
        <p:spPr bwMode="auto">
          <a:xfrm>
            <a:off x="1116013" y="5734050"/>
            <a:ext cx="716280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故系统的输出有界</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anim calcmode="lin" valueType="num">
                                      <p:cBhvr additive="base">
                                        <p:cTn id="7" dur="500" fill="hold"/>
                                        <p:tgtEl>
                                          <p:spTgt spid="1525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25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52578"/>
                                        </p:tgtEl>
                                        <p:attrNameLst>
                                          <p:attrName>style.visibility</p:attrName>
                                        </p:attrNameLst>
                                      </p:cBhvr>
                                      <p:to>
                                        <p:strVal val="visible"/>
                                      </p:to>
                                    </p:set>
                                    <p:anim calcmode="lin" valueType="num">
                                      <p:cBhvr additive="base">
                                        <p:cTn id="13" dur="500" fill="hold"/>
                                        <p:tgtEl>
                                          <p:spTgt spid="152578"/>
                                        </p:tgtEl>
                                        <p:attrNameLst>
                                          <p:attrName>ppt_x</p:attrName>
                                        </p:attrNameLst>
                                      </p:cBhvr>
                                      <p:tavLst>
                                        <p:tav tm="0">
                                          <p:val>
                                            <p:strVal val="#ppt_x"/>
                                          </p:val>
                                        </p:tav>
                                        <p:tav tm="100000">
                                          <p:val>
                                            <p:strVal val="#ppt_x"/>
                                          </p:val>
                                        </p:tav>
                                      </p:tavLst>
                                    </p:anim>
                                    <p:anim calcmode="lin" valueType="num">
                                      <p:cBhvr additive="base">
                                        <p:cTn id="14" dur="500" fill="hold"/>
                                        <p:tgtEl>
                                          <p:spTgt spid="152578"/>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52587"/>
                                        </p:tgtEl>
                                        <p:attrNameLst>
                                          <p:attrName>style.visibility</p:attrName>
                                        </p:attrNameLst>
                                      </p:cBhvr>
                                      <p:to>
                                        <p:strVal val="visible"/>
                                      </p:to>
                                    </p:set>
                                    <p:anim calcmode="lin" valueType="num">
                                      <p:cBhvr additive="base">
                                        <p:cTn id="19" dur="500" fill="hold"/>
                                        <p:tgtEl>
                                          <p:spTgt spid="152587"/>
                                        </p:tgtEl>
                                        <p:attrNameLst>
                                          <p:attrName>ppt_x</p:attrName>
                                        </p:attrNameLst>
                                      </p:cBhvr>
                                      <p:tavLst>
                                        <p:tav tm="0">
                                          <p:val>
                                            <p:strVal val="#ppt_x"/>
                                          </p:val>
                                        </p:tav>
                                        <p:tav tm="100000">
                                          <p:val>
                                            <p:strVal val="#ppt_x"/>
                                          </p:val>
                                        </p:tav>
                                      </p:tavLst>
                                    </p:anim>
                                    <p:anim calcmode="lin" valueType="num">
                                      <p:cBhvr additive="base">
                                        <p:cTn id="20" dur="500" fill="hold"/>
                                        <p:tgtEl>
                                          <p:spTgt spid="152587"/>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52588"/>
                                        </p:tgtEl>
                                        <p:attrNameLst>
                                          <p:attrName>style.visibility</p:attrName>
                                        </p:attrNameLst>
                                      </p:cBhvr>
                                      <p:to>
                                        <p:strVal val="visible"/>
                                      </p:to>
                                    </p:set>
                                    <p:anim calcmode="lin" valueType="num">
                                      <p:cBhvr additive="base">
                                        <p:cTn id="25" dur="500" fill="hold"/>
                                        <p:tgtEl>
                                          <p:spTgt spid="152588"/>
                                        </p:tgtEl>
                                        <p:attrNameLst>
                                          <p:attrName>ppt_x</p:attrName>
                                        </p:attrNameLst>
                                      </p:cBhvr>
                                      <p:tavLst>
                                        <p:tav tm="0">
                                          <p:val>
                                            <p:strVal val="#ppt_x"/>
                                          </p:val>
                                        </p:tav>
                                        <p:tav tm="100000">
                                          <p:val>
                                            <p:strVal val="#ppt_x"/>
                                          </p:val>
                                        </p:tav>
                                      </p:tavLst>
                                    </p:anim>
                                    <p:anim calcmode="lin" valueType="num">
                                      <p:cBhvr additive="base">
                                        <p:cTn id="26" dur="500" fill="hold"/>
                                        <p:tgtEl>
                                          <p:spTgt spid="152588"/>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52589"/>
                                        </p:tgtEl>
                                        <p:attrNameLst>
                                          <p:attrName>style.visibility</p:attrName>
                                        </p:attrNameLst>
                                      </p:cBhvr>
                                      <p:to>
                                        <p:strVal val="visible"/>
                                      </p:to>
                                    </p:set>
                                    <p:anim calcmode="lin" valueType="num">
                                      <p:cBhvr additive="base">
                                        <p:cTn id="31" dur="500" fill="hold"/>
                                        <p:tgtEl>
                                          <p:spTgt spid="152589"/>
                                        </p:tgtEl>
                                        <p:attrNameLst>
                                          <p:attrName>ppt_x</p:attrName>
                                        </p:attrNameLst>
                                      </p:cBhvr>
                                      <p:tavLst>
                                        <p:tav tm="0">
                                          <p:val>
                                            <p:strVal val="#ppt_x"/>
                                          </p:val>
                                        </p:tav>
                                        <p:tav tm="100000">
                                          <p:val>
                                            <p:strVal val="#ppt_x"/>
                                          </p:val>
                                        </p:tav>
                                      </p:tavLst>
                                    </p:anim>
                                    <p:anim calcmode="lin" valueType="num">
                                      <p:cBhvr additive="base">
                                        <p:cTn id="32" dur="500" fill="hold"/>
                                        <p:tgtEl>
                                          <p:spTgt spid="152589"/>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52590"/>
                                        </p:tgtEl>
                                        <p:attrNameLst>
                                          <p:attrName>style.visibility</p:attrName>
                                        </p:attrNameLst>
                                      </p:cBhvr>
                                      <p:to>
                                        <p:strVal val="visible"/>
                                      </p:to>
                                    </p:set>
                                    <p:anim calcmode="lin" valueType="num">
                                      <p:cBhvr additive="base">
                                        <p:cTn id="37" dur="500" fill="hold"/>
                                        <p:tgtEl>
                                          <p:spTgt spid="152590"/>
                                        </p:tgtEl>
                                        <p:attrNameLst>
                                          <p:attrName>ppt_x</p:attrName>
                                        </p:attrNameLst>
                                      </p:cBhvr>
                                      <p:tavLst>
                                        <p:tav tm="0">
                                          <p:val>
                                            <p:strVal val="#ppt_x"/>
                                          </p:val>
                                        </p:tav>
                                        <p:tav tm="100000">
                                          <p:val>
                                            <p:strVal val="#ppt_x"/>
                                          </p:val>
                                        </p:tav>
                                      </p:tavLst>
                                    </p:anim>
                                    <p:anim calcmode="lin" valueType="num">
                                      <p:cBhvr additive="base">
                                        <p:cTn id="38" dur="500" fill="hold"/>
                                        <p:tgtEl>
                                          <p:spTgt spid="152590"/>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52591">
                                            <p:txEl>
                                              <p:pRg st="0" end="0"/>
                                            </p:txEl>
                                          </p:spTgt>
                                        </p:tgtEl>
                                        <p:attrNameLst>
                                          <p:attrName>style.visibility</p:attrName>
                                        </p:attrNameLst>
                                      </p:cBhvr>
                                      <p:to>
                                        <p:strVal val="visible"/>
                                      </p:to>
                                    </p:set>
                                    <p:anim calcmode="lin" valueType="num">
                                      <p:cBhvr additive="base">
                                        <p:cTn id="43" dur="500" fill="hold"/>
                                        <p:tgtEl>
                                          <p:spTgt spid="152591">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5259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3"/>
          <p:cNvSpPr>
            <a:spLocks noGrp="1"/>
          </p:cNvSpPr>
          <p:nvPr>
            <p:ph type="sldNum" sz="quarter" idx="12"/>
          </p:nvPr>
        </p:nvSpPr>
        <p:spPr/>
        <p:txBody>
          <a:bodyPr/>
          <a:lstStyle/>
          <a:p>
            <a:fld id="{66844AD7-D3E4-4A44-9F84-761B67F61E5E}" type="slidenum">
              <a:rPr lang="en-US" altLang="zh-CN"/>
              <a:pPr/>
              <a:t>152</a:t>
            </a:fld>
            <a:endParaRPr lang="en-US" altLang="zh-CN"/>
          </a:p>
        </p:txBody>
      </p:sp>
      <p:sp>
        <p:nvSpPr>
          <p:cNvPr id="153603" name="Rectangle 3"/>
          <p:cNvSpPr>
            <a:spLocks noChangeArrowheads="1"/>
          </p:cNvSpPr>
          <p:nvPr/>
        </p:nvSpPr>
        <p:spPr bwMode="auto">
          <a:xfrm>
            <a:off x="762000" y="533400"/>
            <a:ext cx="337820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a:t>
            </a:r>
            <a:r>
              <a:rPr kumimoji="1" lang="en-US" altLang="zh-CN" sz="3200" b="1">
                <a:latin typeface="Times New Roman" pitchFamily="18" charset="0"/>
              </a:rPr>
              <a:t>2</a:t>
            </a:r>
            <a:r>
              <a:rPr kumimoji="1" lang="zh-CN" altLang="en-US" sz="3200" b="1">
                <a:latin typeface="Times New Roman" pitchFamily="18" charset="0"/>
              </a:rPr>
              <a:t>）必要条件</a:t>
            </a:r>
          </a:p>
        </p:txBody>
      </p:sp>
      <p:sp>
        <p:nvSpPr>
          <p:cNvPr id="153608" name="Rectangle 8"/>
          <p:cNvSpPr>
            <a:spLocks noChangeArrowheads="1"/>
          </p:cNvSpPr>
          <p:nvPr/>
        </p:nvSpPr>
        <p:spPr bwMode="auto">
          <a:xfrm>
            <a:off x="1187450" y="1412875"/>
            <a:ext cx="316865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已知系统稳定，</a:t>
            </a:r>
          </a:p>
        </p:txBody>
      </p:sp>
      <p:sp>
        <p:nvSpPr>
          <p:cNvPr id="153609" name="Rectangle 9"/>
          <p:cNvSpPr>
            <a:spLocks noChangeArrowheads="1"/>
          </p:cNvSpPr>
          <p:nvPr/>
        </p:nvSpPr>
        <p:spPr bwMode="auto">
          <a:xfrm>
            <a:off x="4140200" y="549275"/>
            <a:ext cx="337820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采用反证法</a:t>
            </a:r>
          </a:p>
        </p:txBody>
      </p:sp>
      <p:sp>
        <p:nvSpPr>
          <p:cNvPr id="153610" name="Rectangle 10"/>
          <p:cNvSpPr>
            <a:spLocks noChangeArrowheads="1"/>
          </p:cNvSpPr>
          <p:nvPr/>
        </p:nvSpPr>
        <p:spPr bwMode="auto">
          <a:xfrm>
            <a:off x="4500563" y="1412875"/>
            <a:ext cx="316865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假设</a:t>
            </a:r>
          </a:p>
        </p:txBody>
      </p:sp>
      <p:graphicFrame>
        <p:nvGraphicFramePr>
          <p:cNvPr id="153611" name="Object 11"/>
          <p:cNvGraphicFramePr>
            <a:graphicFrameLocks noChangeAspect="1"/>
          </p:cNvGraphicFramePr>
          <p:nvPr/>
        </p:nvGraphicFramePr>
        <p:xfrm>
          <a:off x="6043613" y="1196975"/>
          <a:ext cx="2170112" cy="1081088"/>
        </p:xfrm>
        <a:graphic>
          <a:graphicData uri="http://schemas.openxmlformats.org/presentationml/2006/ole">
            <mc:AlternateContent xmlns:mc="http://schemas.openxmlformats.org/markup-compatibility/2006">
              <mc:Choice xmlns:v="urn:schemas-microsoft-com:vml" Requires="v">
                <p:oleObj spid="_x0000_s154038" name="Equation" r:id="rId3" imgW="863280" imgH="431640" progId="Equation.DSMT4">
                  <p:embed/>
                </p:oleObj>
              </mc:Choice>
              <mc:Fallback>
                <p:oleObj name="Equation" r:id="rId3" imgW="863280" imgH="431640" progId="Equation.DSMT4">
                  <p:embed/>
                  <p:pic>
                    <p:nvPicPr>
                      <p:cNvPr id="0" name="Object 11"/>
                      <p:cNvPicPr>
                        <a:picLocks noChangeAspect="1" noChangeArrowheads="1"/>
                      </p:cNvPicPr>
                      <p:nvPr/>
                    </p:nvPicPr>
                    <p:blipFill>
                      <a:blip r:embed="rId4">
                        <a:lum bright="-20000"/>
                        <a:extLst>
                          <a:ext uri="{28A0092B-C50C-407E-A947-70E740481C1C}">
                            <a14:useLocalDpi xmlns:a14="http://schemas.microsoft.com/office/drawing/2010/main" val="0"/>
                          </a:ext>
                        </a:extLst>
                      </a:blip>
                      <a:srcRect/>
                      <a:stretch>
                        <a:fillRect/>
                      </a:stretch>
                    </p:blipFill>
                    <p:spPr bwMode="auto">
                      <a:xfrm>
                        <a:off x="6043613" y="1196975"/>
                        <a:ext cx="2170112" cy="1081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3612" name="Rectangle 12"/>
          <p:cNvSpPr>
            <a:spLocks noChangeArrowheads="1"/>
          </p:cNvSpPr>
          <p:nvPr/>
        </p:nvSpPr>
        <p:spPr bwMode="auto">
          <a:xfrm>
            <a:off x="1187450" y="2349500"/>
            <a:ext cx="316865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对于有界输入</a:t>
            </a:r>
          </a:p>
        </p:txBody>
      </p:sp>
      <p:graphicFrame>
        <p:nvGraphicFramePr>
          <p:cNvPr id="153613" name="Object 13"/>
          <p:cNvGraphicFramePr>
            <a:graphicFrameLocks noChangeAspect="1"/>
          </p:cNvGraphicFramePr>
          <p:nvPr/>
        </p:nvGraphicFramePr>
        <p:xfrm>
          <a:off x="4067175" y="2349500"/>
          <a:ext cx="4308475" cy="1144588"/>
        </p:xfrm>
        <a:graphic>
          <a:graphicData uri="http://schemas.openxmlformats.org/presentationml/2006/ole">
            <mc:AlternateContent xmlns:mc="http://schemas.openxmlformats.org/markup-compatibility/2006">
              <mc:Choice xmlns:v="urn:schemas-microsoft-com:vml" Requires="v">
                <p:oleObj spid="_x0000_s154039" name="Equation" r:id="rId5" imgW="1714320" imgH="457200" progId="Equation.DSMT4">
                  <p:embed/>
                </p:oleObj>
              </mc:Choice>
              <mc:Fallback>
                <p:oleObj name="Equation" r:id="rId5" imgW="1714320" imgH="457200" progId="Equation.DSMT4">
                  <p:embed/>
                  <p:pic>
                    <p:nvPicPr>
                      <p:cNvPr id="0" name="Object 13"/>
                      <p:cNvPicPr>
                        <a:picLocks noChangeAspect="1" noChangeArrowheads="1"/>
                      </p:cNvPicPr>
                      <p:nvPr/>
                    </p:nvPicPr>
                    <p:blipFill>
                      <a:blip r:embed="rId6">
                        <a:lum bright="-20000"/>
                        <a:extLst>
                          <a:ext uri="{28A0092B-C50C-407E-A947-70E740481C1C}">
                            <a14:useLocalDpi xmlns:a14="http://schemas.microsoft.com/office/drawing/2010/main" val="0"/>
                          </a:ext>
                        </a:extLst>
                      </a:blip>
                      <a:srcRect/>
                      <a:stretch>
                        <a:fillRect/>
                      </a:stretch>
                    </p:blipFill>
                    <p:spPr bwMode="auto">
                      <a:xfrm>
                        <a:off x="4067175" y="2349500"/>
                        <a:ext cx="4308475" cy="1144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3614" name="Rectangle 14"/>
          <p:cNvSpPr>
            <a:spLocks noChangeArrowheads="1"/>
          </p:cNvSpPr>
          <p:nvPr/>
        </p:nvSpPr>
        <p:spPr bwMode="auto">
          <a:xfrm>
            <a:off x="754063" y="3357563"/>
            <a:ext cx="1657350"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则</a:t>
            </a:r>
          </a:p>
        </p:txBody>
      </p:sp>
      <p:graphicFrame>
        <p:nvGraphicFramePr>
          <p:cNvPr id="153615" name="Object 15"/>
          <p:cNvGraphicFramePr>
            <a:graphicFrameLocks noChangeAspect="1"/>
          </p:cNvGraphicFramePr>
          <p:nvPr/>
        </p:nvGraphicFramePr>
        <p:xfrm>
          <a:off x="1978025" y="3357563"/>
          <a:ext cx="4159250" cy="1163637"/>
        </p:xfrm>
        <a:graphic>
          <a:graphicData uri="http://schemas.openxmlformats.org/presentationml/2006/ole">
            <mc:AlternateContent xmlns:mc="http://schemas.openxmlformats.org/markup-compatibility/2006">
              <mc:Choice xmlns:v="urn:schemas-microsoft-com:vml" Requires="v">
                <p:oleObj spid="_x0000_s154040" name="Equation" r:id="rId7" imgW="1536480" imgH="431640" progId="Equation.DSMT4">
                  <p:embed/>
                </p:oleObj>
              </mc:Choice>
              <mc:Fallback>
                <p:oleObj name="Equation" r:id="rId7" imgW="1536480" imgH="431640" progId="Equation.DSMT4">
                  <p:embed/>
                  <p:pic>
                    <p:nvPicPr>
                      <p:cNvPr id="0" name="Object 15"/>
                      <p:cNvPicPr>
                        <a:picLocks noChangeAspect="1" noChangeArrowheads="1"/>
                      </p:cNvPicPr>
                      <p:nvPr/>
                    </p:nvPicPr>
                    <p:blipFill>
                      <a:blip r:embed="rId8">
                        <a:lum bright="-20000"/>
                        <a:extLst>
                          <a:ext uri="{28A0092B-C50C-407E-A947-70E740481C1C}">
                            <a14:useLocalDpi xmlns:a14="http://schemas.microsoft.com/office/drawing/2010/main" val="0"/>
                          </a:ext>
                        </a:extLst>
                      </a:blip>
                      <a:srcRect/>
                      <a:stretch>
                        <a:fillRect/>
                      </a:stretch>
                    </p:blipFill>
                    <p:spPr bwMode="auto">
                      <a:xfrm>
                        <a:off x="1978025" y="3357563"/>
                        <a:ext cx="4159250" cy="1163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3616" name="Object 16"/>
          <p:cNvGraphicFramePr>
            <a:graphicFrameLocks noChangeAspect="1"/>
          </p:cNvGraphicFramePr>
          <p:nvPr/>
        </p:nvGraphicFramePr>
        <p:xfrm>
          <a:off x="2843213" y="4292600"/>
          <a:ext cx="5086350" cy="1163638"/>
        </p:xfrm>
        <a:graphic>
          <a:graphicData uri="http://schemas.openxmlformats.org/presentationml/2006/ole">
            <mc:AlternateContent xmlns:mc="http://schemas.openxmlformats.org/markup-compatibility/2006">
              <mc:Choice xmlns:v="urn:schemas-microsoft-com:vml" Requires="v">
                <p:oleObj spid="_x0000_s154041" name="Equation" r:id="rId9" imgW="1879560" imgH="431640" progId="Equation.DSMT4">
                  <p:embed/>
                </p:oleObj>
              </mc:Choice>
              <mc:Fallback>
                <p:oleObj name="Equation" r:id="rId9" imgW="1879560" imgH="431640" progId="Equation.DSMT4">
                  <p:embed/>
                  <p:pic>
                    <p:nvPicPr>
                      <p:cNvPr id="0" name="Object 16"/>
                      <p:cNvPicPr>
                        <a:picLocks noChangeAspect="1" noChangeArrowheads="1"/>
                      </p:cNvPicPr>
                      <p:nvPr/>
                    </p:nvPicPr>
                    <p:blipFill>
                      <a:blip r:embed="rId10">
                        <a:lum bright="-20000"/>
                        <a:extLst>
                          <a:ext uri="{28A0092B-C50C-407E-A947-70E740481C1C}">
                            <a14:useLocalDpi xmlns:a14="http://schemas.microsoft.com/office/drawing/2010/main" val="0"/>
                          </a:ext>
                        </a:extLst>
                      </a:blip>
                      <a:srcRect/>
                      <a:stretch>
                        <a:fillRect/>
                      </a:stretch>
                    </p:blipFill>
                    <p:spPr bwMode="auto">
                      <a:xfrm>
                        <a:off x="2843213" y="4292600"/>
                        <a:ext cx="5086350" cy="1163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3617" name="Rectangle 17"/>
          <p:cNvSpPr>
            <a:spLocks noChangeArrowheads="1"/>
          </p:cNvSpPr>
          <p:nvPr/>
        </p:nvSpPr>
        <p:spPr bwMode="auto">
          <a:xfrm>
            <a:off x="755650" y="5589588"/>
            <a:ext cx="7777163" cy="10668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有界输入产生无界输出，不符合系统稳定性条件，故假设不成立。必要条件得证。</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53603">
                                            <p:txEl>
                                              <p:pRg st="0" end="0"/>
                                            </p:txEl>
                                          </p:spTgt>
                                        </p:tgtEl>
                                        <p:attrNameLst>
                                          <p:attrName>style.visibility</p:attrName>
                                        </p:attrNameLst>
                                      </p:cBhvr>
                                      <p:to>
                                        <p:strVal val="visible"/>
                                      </p:to>
                                    </p:set>
                                    <p:anim calcmode="lin" valueType="num">
                                      <p:cBhvr additive="base">
                                        <p:cTn id="7" dur="500" fill="hold"/>
                                        <p:tgtEl>
                                          <p:spTgt spid="15360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36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53609">
                                            <p:txEl>
                                              <p:pRg st="0" end="0"/>
                                            </p:txEl>
                                          </p:spTgt>
                                        </p:tgtEl>
                                        <p:attrNameLst>
                                          <p:attrName>style.visibility</p:attrName>
                                        </p:attrNameLst>
                                      </p:cBhvr>
                                      <p:to>
                                        <p:strVal val="visible"/>
                                      </p:to>
                                    </p:set>
                                    <p:anim calcmode="lin" valueType="num">
                                      <p:cBhvr additive="base">
                                        <p:cTn id="13" dur="500" fill="hold"/>
                                        <p:tgtEl>
                                          <p:spTgt spid="15360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360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53608">
                                            <p:txEl>
                                              <p:pRg st="0" end="0"/>
                                            </p:txEl>
                                          </p:spTgt>
                                        </p:tgtEl>
                                        <p:attrNameLst>
                                          <p:attrName>style.visibility</p:attrName>
                                        </p:attrNameLst>
                                      </p:cBhvr>
                                      <p:to>
                                        <p:strVal val="visible"/>
                                      </p:to>
                                    </p:set>
                                    <p:anim calcmode="lin" valueType="num">
                                      <p:cBhvr additive="base">
                                        <p:cTn id="19" dur="500" fill="hold"/>
                                        <p:tgtEl>
                                          <p:spTgt spid="15360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5360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53610">
                                            <p:txEl>
                                              <p:pRg st="0" end="0"/>
                                            </p:txEl>
                                          </p:spTgt>
                                        </p:tgtEl>
                                        <p:attrNameLst>
                                          <p:attrName>style.visibility</p:attrName>
                                        </p:attrNameLst>
                                      </p:cBhvr>
                                      <p:to>
                                        <p:strVal val="visible"/>
                                      </p:to>
                                    </p:set>
                                    <p:anim calcmode="lin" valueType="num">
                                      <p:cBhvr additive="base">
                                        <p:cTn id="25" dur="500" fill="hold"/>
                                        <p:tgtEl>
                                          <p:spTgt spid="153610">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536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53611"/>
                                        </p:tgtEl>
                                        <p:attrNameLst>
                                          <p:attrName>style.visibility</p:attrName>
                                        </p:attrNameLst>
                                      </p:cBhvr>
                                      <p:to>
                                        <p:strVal val="visible"/>
                                      </p:to>
                                    </p:set>
                                    <p:anim calcmode="lin" valueType="num">
                                      <p:cBhvr additive="base">
                                        <p:cTn id="31" dur="500" fill="hold"/>
                                        <p:tgtEl>
                                          <p:spTgt spid="153611"/>
                                        </p:tgtEl>
                                        <p:attrNameLst>
                                          <p:attrName>ppt_x</p:attrName>
                                        </p:attrNameLst>
                                      </p:cBhvr>
                                      <p:tavLst>
                                        <p:tav tm="0">
                                          <p:val>
                                            <p:strVal val="#ppt_x"/>
                                          </p:val>
                                        </p:tav>
                                        <p:tav tm="100000">
                                          <p:val>
                                            <p:strVal val="#ppt_x"/>
                                          </p:val>
                                        </p:tav>
                                      </p:tavLst>
                                    </p:anim>
                                    <p:anim calcmode="lin" valueType="num">
                                      <p:cBhvr additive="base">
                                        <p:cTn id="32" dur="500" fill="hold"/>
                                        <p:tgtEl>
                                          <p:spTgt spid="153611"/>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53612">
                                            <p:txEl>
                                              <p:pRg st="0" end="0"/>
                                            </p:txEl>
                                          </p:spTgt>
                                        </p:tgtEl>
                                        <p:attrNameLst>
                                          <p:attrName>style.visibility</p:attrName>
                                        </p:attrNameLst>
                                      </p:cBhvr>
                                      <p:to>
                                        <p:strVal val="visible"/>
                                      </p:to>
                                    </p:set>
                                    <p:anim calcmode="lin" valueType="num">
                                      <p:cBhvr additive="base">
                                        <p:cTn id="37" dur="500" fill="hold"/>
                                        <p:tgtEl>
                                          <p:spTgt spid="153612">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536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53613"/>
                                        </p:tgtEl>
                                        <p:attrNameLst>
                                          <p:attrName>style.visibility</p:attrName>
                                        </p:attrNameLst>
                                      </p:cBhvr>
                                      <p:to>
                                        <p:strVal val="visible"/>
                                      </p:to>
                                    </p:set>
                                    <p:anim calcmode="lin" valueType="num">
                                      <p:cBhvr additive="base">
                                        <p:cTn id="43" dur="500" fill="hold"/>
                                        <p:tgtEl>
                                          <p:spTgt spid="153613"/>
                                        </p:tgtEl>
                                        <p:attrNameLst>
                                          <p:attrName>ppt_x</p:attrName>
                                        </p:attrNameLst>
                                      </p:cBhvr>
                                      <p:tavLst>
                                        <p:tav tm="0">
                                          <p:val>
                                            <p:strVal val="#ppt_x"/>
                                          </p:val>
                                        </p:tav>
                                        <p:tav tm="100000">
                                          <p:val>
                                            <p:strVal val="#ppt_x"/>
                                          </p:val>
                                        </p:tav>
                                      </p:tavLst>
                                    </p:anim>
                                    <p:anim calcmode="lin" valueType="num">
                                      <p:cBhvr additive="base">
                                        <p:cTn id="44" dur="500" fill="hold"/>
                                        <p:tgtEl>
                                          <p:spTgt spid="153613"/>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153614">
                                            <p:txEl>
                                              <p:pRg st="0" end="0"/>
                                            </p:txEl>
                                          </p:spTgt>
                                        </p:tgtEl>
                                        <p:attrNameLst>
                                          <p:attrName>style.visibility</p:attrName>
                                        </p:attrNameLst>
                                      </p:cBhvr>
                                      <p:to>
                                        <p:strVal val="visible"/>
                                      </p:to>
                                    </p:set>
                                    <p:anim calcmode="lin" valueType="num">
                                      <p:cBhvr additive="base">
                                        <p:cTn id="49" dur="500" fill="hold"/>
                                        <p:tgtEl>
                                          <p:spTgt spid="153614">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536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153615"/>
                                        </p:tgtEl>
                                        <p:attrNameLst>
                                          <p:attrName>style.visibility</p:attrName>
                                        </p:attrNameLst>
                                      </p:cBhvr>
                                      <p:to>
                                        <p:strVal val="visible"/>
                                      </p:to>
                                    </p:set>
                                    <p:anim calcmode="lin" valueType="num">
                                      <p:cBhvr additive="base">
                                        <p:cTn id="55" dur="500" fill="hold"/>
                                        <p:tgtEl>
                                          <p:spTgt spid="153615"/>
                                        </p:tgtEl>
                                        <p:attrNameLst>
                                          <p:attrName>ppt_x</p:attrName>
                                        </p:attrNameLst>
                                      </p:cBhvr>
                                      <p:tavLst>
                                        <p:tav tm="0">
                                          <p:val>
                                            <p:strVal val="#ppt_x"/>
                                          </p:val>
                                        </p:tav>
                                        <p:tav tm="100000">
                                          <p:val>
                                            <p:strVal val="#ppt_x"/>
                                          </p:val>
                                        </p:tav>
                                      </p:tavLst>
                                    </p:anim>
                                    <p:anim calcmode="lin" valueType="num">
                                      <p:cBhvr additive="base">
                                        <p:cTn id="56" dur="500" fill="hold"/>
                                        <p:tgtEl>
                                          <p:spTgt spid="153615"/>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153616"/>
                                        </p:tgtEl>
                                        <p:attrNameLst>
                                          <p:attrName>style.visibility</p:attrName>
                                        </p:attrNameLst>
                                      </p:cBhvr>
                                      <p:to>
                                        <p:strVal val="visible"/>
                                      </p:to>
                                    </p:set>
                                    <p:anim calcmode="lin" valueType="num">
                                      <p:cBhvr additive="base">
                                        <p:cTn id="61" dur="500" fill="hold"/>
                                        <p:tgtEl>
                                          <p:spTgt spid="153616"/>
                                        </p:tgtEl>
                                        <p:attrNameLst>
                                          <p:attrName>ppt_x</p:attrName>
                                        </p:attrNameLst>
                                      </p:cBhvr>
                                      <p:tavLst>
                                        <p:tav tm="0">
                                          <p:val>
                                            <p:strVal val="#ppt_x"/>
                                          </p:val>
                                        </p:tav>
                                        <p:tav tm="100000">
                                          <p:val>
                                            <p:strVal val="#ppt_x"/>
                                          </p:val>
                                        </p:tav>
                                      </p:tavLst>
                                    </p:anim>
                                    <p:anim calcmode="lin" valueType="num">
                                      <p:cBhvr additive="base">
                                        <p:cTn id="62" dur="500" fill="hold"/>
                                        <p:tgtEl>
                                          <p:spTgt spid="153616"/>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153617">
                                            <p:txEl>
                                              <p:pRg st="0" end="0"/>
                                            </p:txEl>
                                          </p:spTgt>
                                        </p:tgtEl>
                                        <p:attrNameLst>
                                          <p:attrName>style.visibility</p:attrName>
                                        </p:attrNameLst>
                                      </p:cBhvr>
                                      <p:to>
                                        <p:strVal val="visible"/>
                                      </p:to>
                                    </p:set>
                                    <p:anim calcmode="lin" valueType="num">
                                      <p:cBhvr additive="base">
                                        <p:cTn id="67" dur="500" fill="hold"/>
                                        <p:tgtEl>
                                          <p:spTgt spid="153617">
                                            <p:txEl>
                                              <p:pRg st="0" end="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5361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p:txBody>
          <a:bodyPr/>
          <a:lstStyle/>
          <a:p>
            <a:fld id="{7F6133D9-78F8-4F01-AB3C-49617BF330F2}" type="slidenum">
              <a:rPr lang="en-US" altLang="zh-CN"/>
              <a:pPr/>
              <a:t>153</a:t>
            </a:fld>
            <a:endParaRPr lang="en-US" altLang="zh-CN"/>
          </a:p>
        </p:txBody>
      </p:sp>
      <p:sp>
        <p:nvSpPr>
          <p:cNvPr id="53250" name="Text Box 2"/>
          <p:cNvSpPr txBox="1">
            <a:spLocks noChangeArrowheads="1"/>
          </p:cNvSpPr>
          <p:nvPr/>
        </p:nvSpPr>
        <p:spPr bwMode="auto">
          <a:xfrm>
            <a:off x="381000" y="304800"/>
            <a:ext cx="8367713" cy="579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200" b="1">
                <a:latin typeface="Times New Roman" pitchFamily="18" charset="0"/>
              </a:rPr>
              <a:t>例</a:t>
            </a:r>
            <a:r>
              <a:rPr kumimoji="1" lang="en-US" altLang="zh-CN" sz="3200" b="1">
                <a:latin typeface="Times New Roman" pitchFamily="18" charset="0"/>
              </a:rPr>
              <a:t>1-16</a:t>
            </a:r>
            <a:r>
              <a:rPr kumimoji="1" lang="zh-CN" altLang="en-US" sz="3200" b="1">
                <a:latin typeface="Times New Roman" pitchFamily="18" charset="0"/>
              </a:rPr>
              <a:t>　设线性移不变系统的单位抽样响应为</a:t>
            </a:r>
          </a:p>
        </p:txBody>
      </p:sp>
      <p:sp>
        <p:nvSpPr>
          <p:cNvPr id="53251" name="Text Box 3"/>
          <p:cNvSpPr txBox="1">
            <a:spLocks noChangeArrowheads="1"/>
          </p:cNvSpPr>
          <p:nvPr/>
        </p:nvSpPr>
        <p:spPr bwMode="auto">
          <a:xfrm>
            <a:off x="228600" y="5257800"/>
            <a:ext cx="5486400" cy="579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endParaRPr kumimoji="1" lang="zh-CN" altLang="zh-CN" sz="3200" b="1">
              <a:latin typeface="Times New Roman" pitchFamily="18" charset="0"/>
            </a:endParaRPr>
          </a:p>
        </p:txBody>
      </p:sp>
      <p:graphicFrame>
        <p:nvGraphicFramePr>
          <p:cNvPr id="53252" name="Object 4"/>
          <p:cNvGraphicFramePr>
            <a:graphicFrameLocks noChangeAspect="1"/>
          </p:cNvGraphicFramePr>
          <p:nvPr/>
        </p:nvGraphicFramePr>
        <p:xfrm>
          <a:off x="2268538" y="4576763"/>
          <a:ext cx="5040312" cy="757237"/>
        </p:xfrm>
        <a:graphic>
          <a:graphicData uri="http://schemas.openxmlformats.org/presentationml/2006/ole">
            <mc:AlternateContent xmlns:mc="http://schemas.openxmlformats.org/markup-compatibility/2006">
              <mc:Choice xmlns:v="urn:schemas-microsoft-com:vml" Requires="v">
                <p:oleObj spid="_x0000_s53468" name="Equation" r:id="rId3" imgW="1511280" imgH="228600" progId="Equation.DSMT4">
                  <p:embed/>
                </p:oleObj>
              </mc:Choice>
              <mc:Fallback>
                <p:oleObj name="Equation" r:id="rId3" imgW="1511280" imgH="228600" progId="Equation.DSMT4">
                  <p:embed/>
                  <p:pic>
                    <p:nvPicPr>
                      <p:cNvPr id="0" name="Object 4"/>
                      <p:cNvPicPr>
                        <a:picLocks noChangeAspect="1" noChangeArrowheads="1"/>
                      </p:cNvPicPr>
                      <p:nvPr/>
                    </p:nvPicPr>
                    <p:blipFill>
                      <a:blip r:embed="rId4">
                        <a:lum bright="-12000"/>
                        <a:extLst>
                          <a:ext uri="{28A0092B-C50C-407E-A947-70E740481C1C}">
                            <a14:useLocalDpi xmlns:a14="http://schemas.microsoft.com/office/drawing/2010/main" val="0"/>
                          </a:ext>
                        </a:extLst>
                      </a:blip>
                      <a:srcRect/>
                      <a:stretch>
                        <a:fillRect/>
                      </a:stretch>
                    </p:blipFill>
                    <p:spPr bwMode="auto">
                      <a:xfrm>
                        <a:off x="2268538" y="4576763"/>
                        <a:ext cx="5040312" cy="757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3253" name="Rectangle 5"/>
          <p:cNvSpPr>
            <a:spLocks noChangeArrowheads="1"/>
          </p:cNvSpPr>
          <p:nvPr/>
        </p:nvSpPr>
        <p:spPr bwMode="auto">
          <a:xfrm>
            <a:off x="755650" y="2060575"/>
            <a:ext cx="716280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讨论因果性、稳定性</a:t>
            </a:r>
          </a:p>
        </p:txBody>
      </p:sp>
      <p:graphicFrame>
        <p:nvGraphicFramePr>
          <p:cNvPr id="53254" name="Object 6"/>
          <p:cNvGraphicFramePr>
            <a:graphicFrameLocks noChangeAspect="1"/>
          </p:cNvGraphicFramePr>
          <p:nvPr/>
        </p:nvGraphicFramePr>
        <p:xfrm>
          <a:off x="2339975" y="1125538"/>
          <a:ext cx="2921000" cy="768350"/>
        </p:xfrm>
        <a:graphic>
          <a:graphicData uri="http://schemas.openxmlformats.org/presentationml/2006/ole">
            <mc:AlternateContent xmlns:mc="http://schemas.openxmlformats.org/markup-compatibility/2006">
              <mc:Choice xmlns:v="urn:schemas-microsoft-com:vml" Requires="v">
                <p:oleObj spid="_x0000_s53469" name="Equation" r:id="rId5" imgW="863280" imgH="228600" progId="Equation.DSMT4">
                  <p:embed/>
                </p:oleObj>
              </mc:Choice>
              <mc:Fallback>
                <p:oleObj name="Equation" r:id="rId5" imgW="863280" imgH="228600" progId="Equation.DSMT4">
                  <p:embed/>
                  <p:pic>
                    <p:nvPicPr>
                      <p:cNvPr id="0" name="Object 6"/>
                      <p:cNvPicPr>
                        <a:picLocks noChangeAspect="1" noChangeArrowheads="1"/>
                      </p:cNvPicPr>
                      <p:nvPr/>
                    </p:nvPicPr>
                    <p:blipFill>
                      <a:blip r:embed="rId6">
                        <a:lum bright="-12000"/>
                        <a:extLst>
                          <a:ext uri="{28A0092B-C50C-407E-A947-70E740481C1C}">
                            <a14:useLocalDpi xmlns:a14="http://schemas.microsoft.com/office/drawing/2010/main" val="0"/>
                          </a:ext>
                        </a:extLst>
                      </a:blip>
                      <a:srcRect/>
                      <a:stretch>
                        <a:fillRect/>
                      </a:stretch>
                    </p:blipFill>
                    <p:spPr bwMode="auto">
                      <a:xfrm>
                        <a:off x="2339975" y="1125538"/>
                        <a:ext cx="2921000" cy="768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3255" name="Rectangle 7"/>
          <p:cNvSpPr>
            <a:spLocks noChangeArrowheads="1"/>
          </p:cNvSpPr>
          <p:nvPr/>
        </p:nvSpPr>
        <p:spPr bwMode="auto">
          <a:xfrm>
            <a:off x="900113" y="3789363"/>
            <a:ext cx="3240087"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a:t>
            </a:r>
            <a:r>
              <a:rPr kumimoji="1" lang="en-US" altLang="zh-CN" sz="3200" b="1">
                <a:latin typeface="Times New Roman" pitchFamily="18" charset="0"/>
              </a:rPr>
              <a:t>1</a:t>
            </a:r>
            <a:r>
              <a:rPr kumimoji="1" lang="zh-CN" altLang="en-US" sz="3200" b="1">
                <a:latin typeface="Times New Roman" pitchFamily="18" charset="0"/>
              </a:rPr>
              <a:t>）因果性</a:t>
            </a:r>
          </a:p>
        </p:txBody>
      </p:sp>
      <p:sp>
        <p:nvSpPr>
          <p:cNvPr id="53256" name="Rectangle 8"/>
          <p:cNvSpPr>
            <a:spLocks noChangeArrowheads="1"/>
          </p:cNvSpPr>
          <p:nvPr/>
        </p:nvSpPr>
        <p:spPr bwMode="auto">
          <a:xfrm>
            <a:off x="1187450" y="5516563"/>
            <a:ext cx="7162800"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故系统是因果系统</a:t>
            </a:r>
          </a:p>
        </p:txBody>
      </p:sp>
      <p:sp>
        <p:nvSpPr>
          <p:cNvPr id="53257" name="Rectangle 9"/>
          <p:cNvSpPr>
            <a:spLocks noChangeArrowheads="1"/>
          </p:cNvSpPr>
          <p:nvPr/>
        </p:nvSpPr>
        <p:spPr bwMode="auto">
          <a:xfrm>
            <a:off x="684213" y="2924175"/>
            <a:ext cx="172720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解</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3250"/>
                                        </p:tgtEl>
                                        <p:attrNameLst>
                                          <p:attrName>style.visibility</p:attrName>
                                        </p:attrNameLst>
                                      </p:cBhvr>
                                      <p:to>
                                        <p:strVal val="visible"/>
                                      </p:to>
                                    </p:set>
                                    <p:anim calcmode="lin" valueType="num">
                                      <p:cBhvr additive="base">
                                        <p:cTn id="7" dur="500" fill="hold"/>
                                        <p:tgtEl>
                                          <p:spTgt spid="53250"/>
                                        </p:tgtEl>
                                        <p:attrNameLst>
                                          <p:attrName>ppt_x</p:attrName>
                                        </p:attrNameLst>
                                      </p:cBhvr>
                                      <p:tavLst>
                                        <p:tav tm="0">
                                          <p:val>
                                            <p:strVal val="#ppt_x"/>
                                          </p:val>
                                        </p:tav>
                                        <p:tav tm="100000">
                                          <p:val>
                                            <p:strVal val="#ppt_x"/>
                                          </p:val>
                                        </p:tav>
                                      </p:tavLst>
                                    </p:anim>
                                    <p:anim calcmode="lin" valueType="num">
                                      <p:cBhvr additive="base">
                                        <p:cTn id="8" dur="500" fill="hold"/>
                                        <p:tgtEl>
                                          <p:spTgt spid="5325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3254"/>
                                        </p:tgtEl>
                                        <p:attrNameLst>
                                          <p:attrName>style.visibility</p:attrName>
                                        </p:attrNameLst>
                                      </p:cBhvr>
                                      <p:to>
                                        <p:strVal val="visible"/>
                                      </p:to>
                                    </p:set>
                                    <p:anim calcmode="lin" valueType="num">
                                      <p:cBhvr additive="base">
                                        <p:cTn id="13" dur="500" fill="hold"/>
                                        <p:tgtEl>
                                          <p:spTgt spid="53254"/>
                                        </p:tgtEl>
                                        <p:attrNameLst>
                                          <p:attrName>ppt_x</p:attrName>
                                        </p:attrNameLst>
                                      </p:cBhvr>
                                      <p:tavLst>
                                        <p:tav tm="0">
                                          <p:val>
                                            <p:strVal val="#ppt_x"/>
                                          </p:val>
                                        </p:tav>
                                        <p:tav tm="100000">
                                          <p:val>
                                            <p:strVal val="#ppt_x"/>
                                          </p:val>
                                        </p:tav>
                                      </p:tavLst>
                                    </p:anim>
                                    <p:anim calcmode="lin" valueType="num">
                                      <p:cBhvr additive="base">
                                        <p:cTn id="14" dur="500" fill="hold"/>
                                        <p:tgtEl>
                                          <p:spTgt spid="5325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3253"/>
                                        </p:tgtEl>
                                        <p:attrNameLst>
                                          <p:attrName>style.visibility</p:attrName>
                                        </p:attrNameLst>
                                      </p:cBhvr>
                                      <p:to>
                                        <p:strVal val="visible"/>
                                      </p:to>
                                    </p:set>
                                    <p:anim calcmode="lin" valueType="num">
                                      <p:cBhvr additive="base">
                                        <p:cTn id="19" dur="500" fill="hold"/>
                                        <p:tgtEl>
                                          <p:spTgt spid="53253"/>
                                        </p:tgtEl>
                                        <p:attrNameLst>
                                          <p:attrName>ppt_x</p:attrName>
                                        </p:attrNameLst>
                                      </p:cBhvr>
                                      <p:tavLst>
                                        <p:tav tm="0">
                                          <p:val>
                                            <p:strVal val="#ppt_x"/>
                                          </p:val>
                                        </p:tav>
                                        <p:tav tm="100000">
                                          <p:val>
                                            <p:strVal val="#ppt_x"/>
                                          </p:val>
                                        </p:tav>
                                      </p:tavLst>
                                    </p:anim>
                                    <p:anim calcmode="lin" valueType="num">
                                      <p:cBhvr additive="base">
                                        <p:cTn id="20" dur="500" fill="hold"/>
                                        <p:tgtEl>
                                          <p:spTgt spid="5325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3257"/>
                                        </p:tgtEl>
                                        <p:attrNameLst>
                                          <p:attrName>style.visibility</p:attrName>
                                        </p:attrNameLst>
                                      </p:cBhvr>
                                      <p:to>
                                        <p:strVal val="visible"/>
                                      </p:to>
                                    </p:set>
                                    <p:anim calcmode="lin" valueType="num">
                                      <p:cBhvr additive="base">
                                        <p:cTn id="25" dur="500" fill="hold"/>
                                        <p:tgtEl>
                                          <p:spTgt spid="53257"/>
                                        </p:tgtEl>
                                        <p:attrNameLst>
                                          <p:attrName>ppt_x</p:attrName>
                                        </p:attrNameLst>
                                      </p:cBhvr>
                                      <p:tavLst>
                                        <p:tav tm="0">
                                          <p:val>
                                            <p:strVal val="#ppt_x"/>
                                          </p:val>
                                        </p:tav>
                                        <p:tav tm="100000">
                                          <p:val>
                                            <p:strVal val="#ppt_x"/>
                                          </p:val>
                                        </p:tav>
                                      </p:tavLst>
                                    </p:anim>
                                    <p:anim calcmode="lin" valueType="num">
                                      <p:cBhvr additive="base">
                                        <p:cTn id="26" dur="500" fill="hold"/>
                                        <p:tgtEl>
                                          <p:spTgt spid="53257"/>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3255"/>
                                        </p:tgtEl>
                                        <p:attrNameLst>
                                          <p:attrName>style.visibility</p:attrName>
                                        </p:attrNameLst>
                                      </p:cBhvr>
                                      <p:to>
                                        <p:strVal val="visible"/>
                                      </p:to>
                                    </p:set>
                                    <p:anim calcmode="lin" valueType="num">
                                      <p:cBhvr additive="base">
                                        <p:cTn id="31" dur="500" fill="hold"/>
                                        <p:tgtEl>
                                          <p:spTgt spid="53255"/>
                                        </p:tgtEl>
                                        <p:attrNameLst>
                                          <p:attrName>ppt_x</p:attrName>
                                        </p:attrNameLst>
                                      </p:cBhvr>
                                      <p:tavLst>
                                        <p:tav tm="0">
                                          <p:val>
                                            <p:strVal val="#ppt_x"/>
                                          </p:val>
                                        </p:tav>
                                        <p:tav tm="100000">
                                          <p:val>
                                            <p:strVal val="#ppt_x"/>
                                          </p:val>
                                        </p:tav>
                                      </p:tavLst>
                                    </p:anim>
                                    <p:anim calcmode="lin" valueType="num">
                                      <p:cBhvr additive="base">
                                        <p:cTn id="32" dur="500" fill="hold"/>
                                        <p:tgtEl>
                                          <p:spTgt spid="53255"/>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3252"/>
                                        </p:tgtEl>
                                        <p:attrNameLst>
                                          <p:attrName>style.visibility</p:attrName>
                                        </p:attrNameLst>
                                      </p:cBhvr>
                                      <p:to>
                                        <p:strVal val="visible"/>
                                      </p:to>
                                    </p:set>
                                    <p:anim calcmode="lin" valueType="num">
                                      <p:cBhvr additive="base">
                                        <p:cTn id="37" dur="500" fill="hold"/>
                                        <p:tgtEl>
                                          <p:spTgt spid="53252"/>
                                        </p:tgtEl>
                                        <p:attrNameLst>
                                          <p:attrName>ppt_x</p:attrName>
                                        </p:attrNameLst>
                                      </p:cBhvr>
                                      <p:tavLst>
                                        <p:tav tm="0">
                                          <p:val>
                                            <p:strVal val="#ppt_x"/>
                                          </p:val>
                                        </p:tav>
                                        <p:tav tm="100000">
                                          <p:val>
                                            <p:strVal val="#ppt_x"/>
                                          </p:val>
                                        </p:tav>
                                      </p:tavLst>
                                    </p:anim>
                                    <p:anim calcmode="lin" valueType="num">
                                      <p:cBhvr additive="base">
                                        <p:cTn id="38" dur="500" fill="hold"/>
                                        <p:tgtEl>
                                          <p:spTgt spid="53252"/>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3256"/>
                                        </p:tgtEl>
                                        <p:attrNameLst>
                                          <p:attrName>style.visibility</p:attrName>
                                        </p:attrNameLst>
                                      </p:cBhvr>
                                      <p:to>
                                        <p:strVal val="visible"/>
                                      </p:to>
                                    </p:set>
                                    <p:anim calcmode="lin" valueType="num">
                                      <p:cBhvr additive="base">
                                        <p:cTn id="43" dur="500" fill="hold"/>
                                        <p:tgtEl>
                                          <p:spTgt spid="53256"/>
                                        </p:tgtEl>
                                        <p:attrNameLst>
                                          <p:attrName>ppt_x</p:attrName>
                                        </p:attrNameLst>
                                      </p:cBhvr>
                                      <p:tavLst>
                                        <p:tav tm="0">
                                          <p:val>
                                            <p:strVal val="#ppt_x"/>
                                          </p:val>
                                        </p:tav>
                                        <p:tav tm="100000">
                                          <p:val>
                                            <p:strVal val="#ppt_x"/>
                                          </p:val>
                                        </p:tav>
                                      </p:tavLst>
                                    </p:anim>
                                    <p:anim calcmode="lin" valueType="num">
                                      <p:cBhvr additive="base">
                                        <p:cTn id="44" dur="500" fill="hold"/>
                                        <p:tgtEl>
                                          <p:spTgt spid="532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p:bldP spid="53253" grpId="0"/>
      <p:bldP spid="53255" grpId="0"/>
      <p:bldP spid="53256" grpId="0"/>
      <p:bldP spid="53257"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3"/>
          <p:cNvSpPr>
            <a:spLocks noGrp="1"/>
          </p:cNvSpPr>
          <p:nvPr>
            <p:ph type="sldNum" sz="quarter" idx="12"/>
          </p:nvPr>
        </p:nvSpPr>
        <p:spPr/>
        <p:txBody>
          <a:bodyPr/>
          <a:lstStyle/>
          <a:p>
            <a:fld id="{DB238DEC-35B3-4372-B4A5-831BD3D32DF1}" type="slidenum">
              <a:rPr lang="en-US" altLang="zh-CN"/>
              <a:pPr/>
              <a:t>154</a:t>
            </a:fld>
            <a:endParaRPr lang="en-US" altLang="zh-CN"/>
          </a:p>
        </p:txBody>
      </p:sp>
      <p:sp>
        <p:nvSpPr>
          <p:cNvPr id="54274" name="Text Box 2"/>
          <p:cNvSpPr txBox="1">
            <a:spLocks noChangeArrowheads="1"/>
          </p:cNvSpPr>
          <p:nvPr/>
        </p:nvSpPr>
        <p:spPr bwMode="auto">
          <a:xfrm>
            <a:off x="395288" y="549275"/>
            <a:ext cx="3200400" cy="579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200" b="1">
                <a:latin typeface="Times New Roman" pitchFamily="18" charset="0"/>
              </a:rPr>
              <a:t>（</a:t>
            </a:r>
            <a:r>
              <a:rPr kumimoji="1" lang="en-US" altLang="zh-CN" sz="3200" b="1">
                <a:latin typeface="Times New Roman" pitchFamily="18" charset="0"/>
              </a:rPr>
              <a:t>2</a:t>
            </a:r>
            <a:r>
              <a:rPr kumimoji="1" lang="zh-CN" altLang="en-US" sz="3200" b="1">
                <a:latin typeface="Times New Roman" pitchFamily="18" charset="0"/>
              </a:rPr>
              <a:t>）稳定性</a:t>
            </a:r>
          </a:p>
        </p:txBody>
      </p:sp>
      <p:graphicFrame>
        <p:nvGraphicFramePr>
          <p:cNvPr id="54277" name="Object 5"/>
          <p:cNvGraphicFramePr>
            <a:graphicFrameLocks noChangeAspect="1"/>
          </p:cNvGraphicFramePr>
          <p:nvPr>
            <p:extLst>
              <p:ext uri="{D42A27DB-BD31-4B8C-83A1-F6EECF244321}">
                <p14:modId xmlns:p14="http://schemas.microsoft.com/office/powerpoint/2010/main" val="3848890362"/>
              </p:ext>
            </p:extLst>
          </p:nvPr>
        </p:nvGraphicFramePr>
        <p:xfrm>
          <a:off x="1247775" y="1341438"/>
          <a:ext cx="6575425" cy="2751137"/>
        </p:xfrm>
        <a:graphic>
          <a:graphicData uri="http://schemas.openxmlformats.org/presentationml/2006/ole">
            <mc:AlternateContent xmlns:mc="http://schemas.openxmlformats.org/markup-compatibility/2006">
              <mc:Choice xmlns:v="urn:schemas-microsoft-com:vml" Requires="v">
                <p:oleObj spid="_x0000_s54542" name="Equation" r:id="rId3" imgW="2654280" imgH="1117440" progId="Equation.DSMT4">
                  <p:embed/>
                </p:oleObj>
              </mc:Choice>
              <mc:Fallback>
                <p:oleObj name="Equation" r:id="rId3" imgW="2654280" imgH="1117440" progId="Equation.DSMT4">
                  <p:embed/>
                  <p:pic>
                    <p:nvPicPr>
                      <p:cNvPr id="0" name="Object 5"/>
                      <p:cNvPicPr>
                        <a:picLocks noChangeAspect="1" noChangeArrowheads="1"/>
                      </p:cNvPicPr>
                      <p:nvPr/>
                    </p:nvPicPr>
                    <p:blipFill>
                      <a:blip r:embed="rId4">
                        <a:lum bright="-6000"/>
                      </a:blip>
                      <a:srcRect/>
                      <a:stretch>
                        <a:fillRect/>
                      </a:stretch>
                    </p:blipFill>
                    <p:spPr bwMode="auto">
                      <a:xfrm>
                        <a:off x="1247775" y="1341438"/>
                        <a:ext cx="6575425" cy="2751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 name="组合 2"/>
          <p:cNvGrpSpPr/>
          <p:nvPr/>
        </p:nvGrpSpPr>
        <p:grpSpPr>
          <a:xfrm>
            <a:off x="900113" y="4724400"/>
            <a:ext cx="6553200" cy="1311275"/>
            <a:chOff x="900113" y="4724400"/>
            <a:chExt cx="6553200" cy="1311275"/>
          </a:xfrm>
        </p:grpSpPr>
        <p:sp>
          <p:nvSpPr>
            <p:cNvPr id="54278" name="Text Box 6"/>
            <p:cNvSpPr txBox="1">
              <a:spLocks noChangeArrowheads="1"/>
            </p:cNvSpPr>
            <p:nvPr/>
          </p:nvSpPr>
          <p:spPr bwMode="auto">
            <a:xfrm>
              <a:off x="900113" y="4724400"/>
              <a:ext cx="6553200" cy="1311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200" b="1" dirty="0">
                  <a:latin typeface="Times New Roman" pitchFamily="18" charset="0"/>
                </a:rPr>
                <a:t>故，当 </a:t>
              </a:r>
              <a:r>
                <a:rPr kumimoji="1" lang="en-US" altLang="zh-CN" sz="3200" b="1" dirty="0" smtClean="0">
                  <a:latin typeface="Times New Roman" pitchFamily="18" charset="0"/>
                </a:rPr>
                <a:t>             </a:t>
              </a:r>
              <a:r>
                <a:rPr kumimoji="1" lang="zh-CN" altLang="en-US" sz="3200" b="1" dirty="0" smtClean="0">
                  <a:latin typeface="Times New Roman" pitchFamily="18" charset="0"/>
                </a:rPr>
                <a:t>时</a:t>
              </a:r>
              <a:r>
                <a:rPr kumimoji="1" lang="zh-CN" altLang="en-US" sz="3200" b="1" dirty="0">
                  <a:latin typeface="Times New Roman" pitchFamily="18" charset="0"/>
                </a:rPr>
                <a:t>，系统稳定， </a:t>
              </a:r>
            </a:p>
            <a:p>
              <a:pPr>
                <a:spcBef>
                  <a:spcPct val="50000"/>
                </a:spcBef>
              </a:pPr>
              <a:r>
                <a:rPr kumimoji="1" lang="zh-CN" altLang="en-US" sz="3200" b="1" dirty="0">
                  <a:latin typeface="Times New Roman" pitchFamily="18" charset="0"/>
                </a:rPr>
                <a:t>　　</a:t>
              </a:r>
              <a:r>
                <a:rPr kumimoji="1" lang="en-US" altLang="zh-CN" sz="3200" b="1" dirty="0" smtClean="0">
                  <a:latin typeface="Times New Roman" pitchFamily="18" charset="0"/>
                </a:rPr>
                <a:t>                  </a:t>
              </a:r>
              <a:r>
                <a:rPr kumimoji="1" lang="zh-CN" altLang="en-US" sz="3200" b="1" dirty="0" smtClean="0">
                  <a:latin typeface="Times New Roman" pitchFamily="18" charset="0"/>
                </a:rPr>
                <a:t>时</a:t>
              </a:r>
              <a:r>
                <a:rPr kumimoji="1" lang="zh-CN" altLang="en-US" sz="3200" b="1" dirty="0">
                  <a:latin typeface="Times New Roman" pitchFamily="18" charset="0"/>
                </a:rPr>
                <a:t>，系统不稳定</a:t>
              </a:r>
            </a:p>
          </p:txBody>
        </p:sp>
        <p:graphicFrame>
          <p:nvGraphicFramePr>
            <p:cNvPr id="6" name="Object 5"/>
            <p:cNvGraphicFramePr>
              <a:graphicFrameLocks noChangeAspect="1"/>
            </p:cNvGraphicFramePr>
            <p:nvPr>
              <p:extLst>
                <p:ext uri="{D42A27DB-BD31-4B8C-83A1-F6EECF244321}">
                  <p14:modId xmlns:p14="http://schemas.microsoft.com/office/powerpoint/2010/main" val="3733196609"/>
                </p:ext>
              </p:extLst>
            </p:nvPr>
          </p:nvGraphicFramePr>
          <p:xfrm>
            <a:off x="2267744" y="4724400"/>
            <a:ext cx="1195388" cy="500062"/>
          </p:xfrm>
          <a:graphic>
            <a:graphicData uri="http://schemas.openxmlformats.org/presentationml/2006/ole">
              <mc:AlternateContent xmlns:mc="http://schemas.openxmlformats.org/markup-compatibility/2006">
                <mc:Choice xmlns:v="urn:schemas-microsoft-com:vml" Requires="v">
                  <p:oleObj spid="_x0000_s54543" name="Equation" r:id="rId5" imgW="482400" imgH="203040" progId="Equation.DSMT4">
                    <p:embed/>
                  </p:oleObj>
                </mc:Choice>
                <mc:Fallback>
                  <p:oleObj name="Equation" r:id="rId5" imgW="482400" imgH="203040" progId="Equation.DSMT4">
                    <p:embed/>
                    <p:pic>
                      <p:nvPicPr>
                        <p:cNvPr id="0" name=""/>
                        <p:cNvPicPr>
                          <a:picLocks noChangeAspect="1" noChangeArrowheads="1"/>
                        </p:cNvPicPr>
                        <p:nvPr/>
                      </p:nvPicPr>
                      <p:blipFill>
                        <a:blip r:embed="rId6">
                          <a:lum bright="-6000"/>
                        </a:blip>
                        <a:srcRect/>
                        <a:stretch>
                          <a:fillRect/>
                        </a:stretch>
                      </p:blipFill>
                      <p:spPr bwMode="auto">
                        <a:xfrm>
                          <a:off x="2267744" y="4724400"/>
                          <a:ext cx="1195388" cy="500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Object 5"/>
            <p:cNvGraphicFramePr>
              <a:graphicFrameLocks noChangeAspect="1"/>
            </p:cNvGraphicFramePr>
            <p:nvPr>
              <p:extLst>
                <p:ext uri="{D42A27DB-BD31-4B8C-83A1-F6EECF244321}">
                  <p14:modId xmlns:p14="http://schemas.microsoft.com/office/powerpoint/2010/main" val="2560900238"/>
                </p:ext>
              </p:extLst>
            </p:nvPr>
          </p:nvGraphicFramePr>
          <p:xfrm>
            <a:off x="2267744" y="5535613"/>
            <a:ext cx="1195388" cy="500062"/>
          </p:xfrm>
          <a:graphic>
            <a:graphicData uri="http://schemas.openxmlformats.org/presentationml/2006/ole">
              <mc:AlternateContent xmlns:mc="http://schemas.openxmlformats.org/markup-compatibility/2006">
                <mc:Choice xmlns:v="urn:schemas-microsoft-com:vml" Requires="v">
                  <p:oleObj spid="_x0000_s54544" name="Equation" r:id="rId7" imgW="482400" imgH="203040" progId="Equation.DSMT4">
                    <p:embed/>
                  </p:oleObj>
                </mc:Choice>
                <mc:Fallback>
                  <p:oleObj name="Equation" r:id="rId7" imgW="482400" imgH="203040" progId="Equation.DSMT4">
                    <p:embed/>
                    <p:pic>
                      <p:nvPicPr>
                        <p:cNvPr id="0" name=""/>
                        <p:cNvPicPr>
                          <a:picLocks noChangeAspect="1" noChangeArrowheads="1"/>
                        </p:cNvPicPr>
                        <p:nvPr/>
                      </p:nvPicPr>
                      <p:blipFill>
                        <a:blip r:embed="rId8">
                          <a:lum bright="-6000"/>
                        </a:blip>
                        <a:srcRect/>
                        <a:stretch>
                          <a:fillRect/>
                        </a:stretch>
                      </p:blipFill>
                      <p:spPr bwMode="auto">
                        <a:xfrm>
                          <a:off x="2267744" y="5535613"/>
                          <a:ext cx="1195388" cy="500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4274"/>
                                        </p:tgtEl>
                                        <p:attrNameLst>
                                          <p:attrName>style.visibility</p:attrName>
                                        </p:attrNameLst>
                                      </p:cBhvr>
                                      <p:to>
                                        <p:strVal val="visible"/>
                                      </p:to>
                                    </p:set>
                                    <p:anim calcmode="lin" valueType="num">
                                      <p:cBhvr additive="base">
                                        <p:cTn id="7" dur="500" fill="hold"/>
                                        <p:tgtEl>
                                          <p:spTgt spid="54274"/>
                                        </p:tgtEl>
                                        <p:attrNameLst>
                                          <p:attrName>ppt_x</p:attrName>
                                        </p:attrNameLst>
                                      </p:cBhvr>
                                      <p:tavLst>
                                        <p:tav tm="0">
                                          <p:val>
                                            <p:strVal val="#ppt_x"/>
                                          </p:val>
                                        </p:tav>
                                        <p:tav tm="100000">
                                          <p:val>
                                            <p:strVal val="#ppt_x"/>
                                          </p:val>
                                        </p:tav>
                                      </p:tavLst>
                                    </p:anim>
                                    <p:anim calcmode="lin" valueType="num">
                                      <p:cBhvr additive="base">
                                        <p:cTn id="8" dur="500" fill="hold"/>
                                        <p:tgtEl>
                                          <p:spTgt spid="5427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4277"/>
                                        </p:tgtEl>
                                        <p:attrNameLst>
                                          <p:attrName>style.visibility</p:attrName>
                                        </p:attrNameLst>
                                      </p:cBhvr>
                                      <p:to>
                                        <p:strVal val="visible"/>
                                      </p:to>
                                    </p:set>
                                    <p:anim calcmode="lin" valueType="num">
                                      <p:cBhvr additive="base">
                                        <p:cTn id="13" dur="500" fill="hold"/>
                                        <p:tgtEl>
                                          <p:spTgt spid="54277"/>
                                        </p:tgtEl>
                                        <p:attrNameLst>
                                          <p:attrName>ppt_x</p:attrName>
                                        </p:attrNameLst>
                                      </p:cBhvr>
                                      <p:tavLst>
                                        <p:tav tm="0">
                                          <p:val>
                                            <p:strVal val="#ppt_x"/>
                                          </p:val>
                                        </p:tav>
                                        <p:tav tm="100000">
                                          <p:val>
                                            <p:strVal val="#ppt_x"/>
                                          </p:val>
                                        </p:tav>
                                      </p:tavLst>
                                    </p:anim>
                                    <p:anim calcmode="lin" valueType="num">
                                      <p:cBhvr additive="base">
                                        <p:cTn id="14" dur="500" fill="hold"/>
                                        <p:tgtEl>
                                          <p:spTgt spid="5427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5"/>
          <p:cNvSpPr>
            <a:spLocks noGrp="1"/>
          </p:cNvSpPr>
          <p:nvPr>
            <p:ph type="sldNum" sz="quarter" idx="12"/>
          </p:nvPr>
        </p:nvSpPr>
        <p:spPr/>
        <p:txBody>
          <a:bodyPr/>
          <a:lstStyle/>
          <a:p>
            <a:fld id="{A6F92B7C-BEB6-499F-9224-B90A9A73BCEE}" type="slidenum">
              <a:rPr lang="en-US" altLang="zh-CN"/>
              <a:pPr/>
              <a:t>155</a:t>
            </a:fld>
            <a:endParaRPr lang="en-US" altLang="zh-CN"/>
          </a:p>
        </p:txBody>
      </p:sp>
      <p:sp>
        <p:nvSpPr>
          <p:cNvPr id="214018" name="Rectangle 2"/>
          <p:cNvSpPr>
            <a:spLocks noGrp="1" noChangeArrowheads="1"/>
          </p:cNvSpPr>
          <p:nvPr>
            <p:ph type="body" idx="1"/>
          </p:nvPr>
        </p:nvSpPr>
        <p:spPr>
          <a:xfrm>
            <a:off x="685800" y="908050"/>
            <a:ext cx="7772400" cy="2216150"/>
          </a:xfrm>
        </p:spPr>
        <p:txBody>
          <a:bodyPr/>
          <a:lstStyle/>
          <a:p>
            <a:pPr marL="0" indent="0">
              <a:lnSpc>
                <a:spcPct val="120000"/>
              </a:lnSpc>
              <a:buFontTx/>
              <a:buNone/>
            </a:pPr>
            <a:r>
              <a:rPr lang="zh-CN" altLang="en-US" b="1"/>
              <a:t>结论：</a:t>
            </a:r>
          </a:p>
          <a:p>
            <a:pPr marL="0" indent="0">
              <a:lnSpc>
                <a:spcPct val="120000"/>
              </a:lnSpc>
              <a:buFontTx/>
              <a:buNone/>
            </a:pPr>
            <a:r>
              <a:rPr lang="zh-CN" altLang="en-US" b="1">
                <a:latin typeface="仿宋_GB2312" pitchFamily="49" charset="-122"/>
                <a:ea typeface="仿宋_GB2312" pitchFamily="49" charset="-122"/>
              </a:rPr>
              <a:t>因果稳定的</a:t>
            </a:r>
            <a:r>
              <a:rPr lang="en-US" altLang="zh-CN" b="1">
                <a:latin typeface="仿宋_GB2312" pitchFamily="49" charset="-122"/>
                <a:ea typeface="仿宋_GB2312" pitchFamily="49" charset="-122"/>
              </a:rPr>
              <a:t>LSI</a:t>
            </a:r>
            <a:r>
              <a:rPr lang="zh-CN" altLang="en-US" b="1">
                <a:latin typeface="仿宋_GB2312" pitchFamily="49" charset="-122"/>
                <a:ea typeface="仿宋_GB2312" pitchFamily="49" charset="-122"/>
              </a:rPr>
              <a:t>系统的单位抽样响应是因果的，且是绝对可和的，即：</a:t>
            </a:r>
          </a:p>
        </p:txBody>
      </p:sp>
      <p:graphicFrame>
        <p:nvGraphicFramePr>
          <p:cNvPr id="214019" name="Object 3"/>
          <p:cNvGraphicFramePr>
            <a:graphicFrameLocks noChangeAspect="1"/>
          </p:cNvGraphicFramePr>
          <p:nvPr>
            <p:extLst>
              <p:ext uri="{D42A27DB-BD31-4B8C-83A1-F6EECF244321}">
                <p14:modId xmlns:p14="http://schemas.microsoft.com/office/powerpoint/2010/main" val="999694422"/>
              </p:ext>
            </p:extLst>
          </p:nvPr>
        </p:nvGraphicFramePr>
        <p:xfrm>
          <a:off x="1500188" y="3352800"/>
          <a:ext cx="4773612" cy="1524000"/>
        </p:xfrm>
        <a:graphic>
          <a:graphicData uri="http://schemas.openxmlformats.org/presentationml/2006/ole">
            <mc:AlternateContent xmlns:mc="http://schemas.openxmlformats.org/markup-compatibility/2006">
              <mc:Choice xmlns:v="urn:schemas-microsoft-com:vml" Requires="v">
                <p:oleObj spid="_x0000_s214126" name="Equation" r:id="rId3" imgW="4330440" imgH="1396800" progId="Equation.DSMT4">
                  <p:embed/>
                </p:oleObj>
              </mc:Choice>
              <mc:Fallback>
                <p:oleObj name="Equation" r:id="rId3" imgW="4330440" imgH="1396800" progId="Equation.DSMT4">
                  <p:embed/>
                  <p:pic>
                    <p:nvPicPr>
                      <p:cNvPr id="0" name="Object 3"/>
                      <p:cNvPicPr>
                        <a:picLocks noChangeAspect="1" noChangeArrowheads="1"/>
                      </p:cNvPicPr>
                      <p:nvPr/>
                    </p:nvPicPr>
                    <p:blipFill>
                      <a:blip r:embed="rId4"/>
                      <a:srcRect/>
                      <a:stretch>
                        <a:fillRect/>
                      </a:stretch>
                    </p:blipFill>
                    <p:spPr bwMode="auto">
                      <a:xfrm>
                        <a:off x="1500188" y="3352800"/>
                        <a:ext cx="4773612" cy="152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B3D32414-502F-4EA9-95B0-16923B7B6DD5}" type="slidenum">
              <a:rPr lang="en-US" altLang="zh-CN"/>
              <a:pPr/>
              <a:t>156</a:t>
            </a:fld>
            <a:endParaRPr lang="en-US" altLang="zh-CN"/>
          </a:p>
        </p:txBody>
      </p:sp>
      <p:sp>
        <p:nvSpPr>
          <p:cNvPr id="186370" name="Rectangle 2"/>
          <p:cNvSpPr>
            <a:spLocks noChangeArrowheads="1"/>
          </p:cNvSpPr>
          <p:nvPr/>
        </p:nvSpPr>
        <p:spPr bwMode="auto">
          <a:xfrm>
            <a:off x="1258888" y="620713"/>
            <a:ext cx="6985000" cy="350678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buFont typeface="Wingdings" pitchFamily="2" charset="2"/>
              <a:buNone/>
            </a:pPr>
            <a:r>
              <a:rPr kumimoji="1" lang="zh-CN" altLang="en-US" sz="3200" b="1">
                <a:latin typeface="Times New Roman" pitchFamily="18" charset="0"/>
              </a:rPr>
              <a:t>总结：因果稳定的线性移不变系统</a:t>
            </a:r>
          </a:p>
          <a:p>
            <a:pPr marL="898525" lvl="1" indent="-441325">
              <a:spcBef>
                <a:spcPct val="50000"/>
              </a:spcBef>
              <a:buFont typeface="Wingdings" pitchFamily="2" charset="2"/>
              <a:buChar char="l"/>
            </a:pPr>
            <a:r>
              <a:rPr kumimoji="1" lang="zh-CN" altLang="en-US" sz="3200" b="1">
                <a:latin typeface="Times New Roman" pitchFamily="18" charset="0"/>
              </a:rPr>
              <a:t>线性</a:t>
            </a:r>
          </a:p>
          <a:p>
            <a:pPr marL="898525" lvl="1" indent="-441325">
              <a:spcBef>
                <a:spcPct val="50000"/>
              </a:spcBef>
              <a:buFont typeface="Wingdings" pitchFamily="2" charset="2"/>
              <a:buChar char="l"/>
            </a:pPr>
            <a:r>
              <a:rPr kumimoji="1" lang="zh-CN" altLang="en-US" sz="3200" b="1">
                <a:latin typeface="Times New Roman" pitchFamily="18" charset="0"/>
              </a:rPr>
              <a:t>移不变</a:t>
            </a:r>
          </a:p>
          <a:p>
            <a:pPr marL="898525" lvl="1" indent="-441325">
              <a:spcBef>
                <a:spcPct val="50000"/>
              </a:spcBef>
              <a:buFont typeface="Wingdings" pitchFamily="2" charset="2"/>
              <a:buChar char="l"/>
            </a:pPr>
            <a:r>
              <a:rPr kumimoji="1" lang="zh-CN" altLang="en-US" sz="3200" b="1">
                <a:latin typeface="Times New Roman" pitchFamily="18" charset="0"/>
              </a:rPr>
              <a:t>因果</a:t>
            </a:r>
          </a:p>
          <a:p>
            <a:pPr marL="898525" lvl="1" indent="-441325">
              <a:spcBef>
                <a:spcPct val="50000"/>
              </a:spcBef>
              <a:buFont typeface="Wingdings" pitchFamily="2" charset="2"/>
              <a:buChar char="l"/>
            </a:pPr>
            <a:r>
              <a:rPr kumimoji="1" lang="zh-CN" altLang="en-US" sz="3200" b="1">
                <a:latin typeface="Times New Roman" pitchFamily="18" charset="0"/>
              </a:rPr>
              <a:t>稳定</a:t>
            </a:r>
          </a:p>
        </p:txBody>
      </p:sp>
      <p:sp>
        <p:nvSpPr>
          <p:cNvPr id="186371" name="Text Box 3"/>
          <p:cNvSpPr txBox="1">
            <a:spLocks noChangeArrowheads="1"/>
          </p:cNvSpPr>
          <p:nvPr/>
        </p:nvSpPr>
        <p:spPr bwMode="auto">
          <a:xfrm>
            <a:off x="323850" y="4581525"/>
            <a:ext cx="8569325" cy="1222375"/>
          </a:xfrm>
          <a:prstGeom prst="rect">
            <a:avLst/>
          </a:prstGeom>
          <a:noFill/>
          <a:ln w="3175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600">
                <a:latin typeface="Times New Roman" pitchFamily="18" charset="0"/>
                <a:ea typeface="方正舒体" pitchFamily="2" charset="-122"/>
              </a:rPr>
              <a:t>线性、移不变性、因果性、稳定性是对系统的基本要求。要求能掌握判断的方法。</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86370">
                                            <p:txEl>
                                              <p:pRg st="0" end="0"/>
                                            </p:txEl>
                                          </p:spTgt>
                                        </p:tgtEl>
                                        <p:attrNameLst>
                                          <p:attrName>style.visibility</p:attrName>
                                        </p:attrNameLst>
                                      </p:cBhvr>
                                      <p:to>
                                        <p:strVal val="visible"/>
                                      </p:to>
                                    </p:set>
                                    <p:anim calcmode="lin" valueType="num">
                                      <p:cBhvr additive="base">
                                        <p:cTn id="7" dur="500" fill="hold"/>
                                        <p:tgtEl>
                                          <p:spTgt spid="18637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637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86370">
                                            <p:txEl>
                                              <p:pRg st="1" end="1"/>
                                            </p:txEl>
                                          </p:spTgt>
                                        </p:tgtEl>
                                        <p:attrNameLst>
                                          <p:attrName>style.visibility</p:attrName>
                                        </p:attrNameLst>
                                      </p:cBhvr>
                                      <p:to>
                                        <p:strVal val="visible"/>
                                      </p:to>
                                    </p:set>
                                    <p:anim calcmode="lin" valueType="num">
                                      <p:cBhvr additive="base">
                                        <p:cTn id="13" dur="500" fill="hold"/>
                                        <p:tgtEl>
                                          <p:spTgt spid="18637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637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86370">
                                            <p:txEl>
                                              <p:pRg st="2" end="2"/>
                                            </p:txEl>
                                          </p:spTgt>
                                        </p:tgtEl>
                                        <p:attrNameLst>
                                          <p:attrName>style.visibility</p:attrName>
                                        </p:attrNameLst>
                                      </p:cBhvr>
                                      <p:to>
                                        <p:strVal val="visible"/>
                                      </p:to>
                                    </p:set>
                                    <p:anim calcmode="lin" valueType="num">
                                      <p:cBhvr additive="base">
                                        <p:cTn id="19" dur="500" fill="hold"/>
                                        <p:tgtEl>
                                          <p:spTgt spid="18637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637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86370">
                                            <p:txEl>
                                              <p:pRg st="3" end="3"/>
                                            </p:txEl>
                                          </p:spTgt>
                                        </p:tgtEl>
                                        <p:attrNameLst>
                                          <p:attrName>style.visibility</p:attrName>
                                        </p:attrNameLst>
                                      </p:cBhvr>
                                      <p:to>
                                        <p:strVal val="visible"/>
                                      </p:to>
                                    </p:set>
                                    <p:anim calcmode="lin" valueType="num">
                                      <p:cBhvr additive="base">
                                        <p:cTn id="25" dur="500" fill="hold"/>
                                        <p:tgtEl>
                                          <p:spTgt spid="18637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8637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86370">
                                            <p:txEl>
                                              <p:pRg st="4" end="4"/>
                                            </p:txEl>
                                          </p:spTgt>
                                        </p:tgtEl>
                                        <p:attrNameLst>
                                          <p:attrName>style.visibility</p:attrName>
                                        </p:attrNameLst>
                                      </p:cBhvr>
                                      <p:to>
                                        <p:strVal val="visible"/>
                                      </p:to>
                                    </p:set>
                                    <p:anim calcmode="lin" valueType="num">
                                      <p:cBhvr additive="base">
                                        <p:cTn id="31" dur="500" fill="hold"/>
                                        <p:tgtEl>
                                          <p:spTgt spid="186370">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8637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6371"/>
                                        </p:tgtEl>
                                        <p:attrNameLst>
                                          <p:attrName>style.visibility</p:attrName>
                                        </p:attrNameLst>
                                      </p:cBhvr>
                                      <p:to>
                                        <p:strVal val="visible"/>
                                      </p:to>
                                    </p:set>
                                    <p:anim calcmode="lin" valueType="num">
                                      <p:cBhvr additive="base">
                                        <p:cTn id="37" dur="500" fill="hold"/>
                                        <p:tgtEl>
                                          <p:spTgt spid="186371"/>
                                        </p:tgtEl>
                                        <p:attrNameLst>
                                          <p:attrName>ppt_x</p:attrName>
                                        </p:attrNameLst>
                                      </p:cBhvr>
                                      <p:tavLst>
                                        <p:tav tm="0">
                                          <p:val>
                                            <p:strVal val="#ppt_x"/>
                                          </p:val>
                                        </p:tav>
                                        <p:tav tm="100000">
                                          <p:val>
                                            <p:strVal val="#ppt_x"/>
                                          </p:val>
                                        </p:tav>
                                      </p:tavLst>
                                    </p:anim>
                                    <p:anim calcmode="lin" valueType="num">
                                      <p:cBhvr additive="base">
                                        <p:cTn id="38" dur="500" fill="hold"/>
                                        <p:tgtEl>
                                          <p:spTgt spid="1863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71"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灯片编号占位符 3"/>
          <p:cNvSpPr>
            <a:spLocks noGrp="1"/>
          </p:cNvSpPr>
          <p:nvPr>
            <p:ph type="sldNum" sz="quarter" idx="12"/>
          </p:nvPr>
        </p:nvSpPr>
        <p:spPr/>
        <p:txBody>
          <a:bodyPr/>
          <a:lstStyle/>
          <a:p>
            <a:fld id="{7C71D527-CEB8-4B62-AFBC-D0FD30CDD278}" type="slidenum">
              <a:rPr lang="en-US" altLang="zh-CN"/>
              <a:pPr/>
              <a:t>157</a:t>
            </a:fld>
            <a:endParaRPr lang="en-US" altLang="zh-CN"/>
          </a:p>
        </p:txBody>
      </p:sp>
      <p:graphicFrame>
        <p:nvGraphicFramePr>
          <p:cNvPr id="55298" name="Object 2"/>
          <p:cNvGraphicFramePr>
            <a:graphicFrameLocks noChangeAspect="1"/>
          </p:cNvGraphicFramePr>
          <p:nvPr/>
        </p:nvGraphicFramePr>
        <p:xfrm>
          <a:off x="1692275" y="2073275"/>
          <a:ext cx="5832475" cy="1143000"/>
        </p:xfrm>
        <a:graphic>
          <a:graphicData uri="http://schemas.openxmlformats.org/presentationml/2006/ole">
            <mc:AlternateContent xmlns:mc="http://schemas.openxmlformats.org/markup-compatibility/2006">
              <mc:Choice xmlns:v="urn:schemas-microsoft-com:vml" Requires="v">
                <p:oleObj spid="_x0000_s55845" name="公式" r:id="rId3" imgW="2197080" imgH="431640" progId="Equation.3">
                  <p:embed/>
                </p:oleObj>
              </mc:Choice>
              <mc:Fallback>
                <p:oleObj name="公式" r:id="rId3" imgW="2197080" imgH="431640" progId="Equation.3">
                  <p:embed/>
                  <p:pic>
                    <p:nvPicPr>
                      <p:cNvPr id="0" name="Object 2"/>
                      <p:cNvPicPr>
                        <a:picLocks noChangeAspect="1" noChangeArrowheads="1"/>
                      </p:cNvPicPr>
                      <p:nvPr/>
                    </p:nvPicPr>
                    <p:blipFill>
                      <a:blip r:embed="rId4">
                        <a:lum bright="-42000"/>
                        <a:extLst>
                          <a:ext uri="{28A0092B-C50C-407E-A947-70E740481C1C}">
                            <a14:useLocalDpi xmlns:a14="http://schemas.microsoft.com/office/drawing/2010/main" val="0"/>
                          </a:ext>
                        </a:extLst>
                      </a:blip>
                      <a:srcRect/>
                      <a:stretch>
                        <a:fillRect/>
                      </a:stretch>
                    </p:blipFill>
                    <p:spPr bwMode="auto">
                      <a:xfrm>
                        <a:off x="1692275" y="2073275"/>
                        <a:ext cx="5832475"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299" name="Text Box 3"/>
          <p:cNvSpPr txBox="1">
            <a:spLocks noChangeArrowheads="1"/>
          </p:cNvSpPr>
          <p:nvPr/>
        </p:nvSpPr>
        <p:spPr bwMode="auto">
          <a:xfrm>
            <a:off x="395288" y="1268413"/>
            <a:ext cx="7315200"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200" b="1" dirty="0">
                <a:latin typeface="Times New Roman" pitchFamily="18" charset="0"/>
              </a:rPr>
              <a:t>线性移不变系统的一般形式</a:t>
            </a:r>
            <a:r>
              <a:rPr kumimoji="1" lang="zh-CN" altLang="en-US" sz="3200" b="1" dirty="0" smtClean="0">
                <a:latin typeface="Times New Roman" pitchFamily="18" charset="0"/>
              </a:rPr>
              <a:t>为</a:t>
            </a:r>
            <a:endParaRPr kumimoji="1" lang="zh-CN" altLang="en-US" sz="3200" b="1" dirty="0">
              <a:latin typeface="Times New Roman" pitchFamily="18" charset="0"/>
            </a:endParaRPr>
          </a:p>
        </p:txBody>
      </p:sp>
      <p:sp>
        <p:nvSpPr>
          <p:cNvPr id="55300" name="WordArt 4"/>
          <p:cNvSpPr>
            <a:spLocks noChangeArrowheads="1" noChangeShapeType="1" noTextEdit="1"/>
          </p:cNvSpPr>
          <p:nvPr/>
        </p:nvSpPr>
        <p:spPr bwMode="auto">
          <a:xfrm>
            <a:off x="457200" y="295275"/>
            <a:ext cx="5029200" cy="555625"/>
          </a:xfrm>
          <a:prstGeom prst="rect">
            <a:avLst/>
          </a:prstGeom>
        </p:spPr>
        <p:txBody>
          <a:bodyPr wrap="none" fromWordArt="1">
            <a:prstTxWarp prst="textPlain">
              <a:avLst>
                <a:gd name="adj" fmla="val 50000"/>
              </a:avLst>
            </a:prstTxWarp>
          </a:bodyPr>
          <a:lstStyle/>
          <a:p>
            <a:pPr algn="ctr"/>
            <a:r>
              <a:rPr lang="en-US" altLang="zh-CN" sz="4400" i="1" kern="10">
                <a:ln w="9525">
                  <a:solidFill>
                    <a:srgbClr val="FF0000"/>
                  </a:solidFill>
                  <a:round/>
                  <a:headEnd/>
                  <a:tailEnd/>
                </a:ln>
                <a:solidFill>
                  <a:srgbClr val="FFFFFF"/>
                </a:solidFill>
                <a:effectLst>
                  <a:outerShdw dist="35921" dir="2700000" algn="ctr" rotWithShape="0">
                    <a:srgbClr val="808080"/>
                  </a:outerShdw>
                </a:effectLst>
                <a:latin typeface="宋体"/>
                <a:ea typeface="宋体"/>
              </a:rPr>
              <a:t>1.3 </a:t>
            </a:r>
            <a:r>
              <a:rPr lang="zh-CN" altLang="en-US" sz="4400" i="1" kern="10">
                <a:ln w="9525">
                  <a:solidFill>
                    <a:srgbClr val="FF0000"/>
                  </a:solidFill>
                  <a:round/>
                  <a:headEnd/>
                  <a:tailEnd/>
                </a:ln>
                <a:solidFill>
                  <a:srgbClr val="FFFFFF"/>
                </a:solidFill>
                <a:effectLst>
                  <a:outerShdw dist="35921" dir="2700000" algn="ctr" rotWithShape="0">
                    <a:srgbClr val="808080"/>
                  </a:outerShdw>
                </a:effectLst>
                <a:latin typeface="宋体"/>
                <a:ea typeface="宋体"/>
              </a:rPr>
              <a:t>常系数线性差分方程</a:t>
            </a:r>
          </a:p>
        </p:txBody>
      </p:sp>
      <p:grpSp>
        <p:nvGrpSpPr>
          <p:cNvPr id="55312" name="Group 16"/>
          <p:cNvGrpSpPr>
            <a:grpSpLocks/>
          </p:cNvGrpSpPr>
          <p:nvPr/>
        </p:nvGrpSpPr>
        <p:grpSpPr bwMode="auto">
          <a:xfrm>
            <a:off x="1331913" y="3571875"/>
            <a:ext cx="3413125" cy="665163"/>
            <a:chOff x="839" y="2250"/>
            <a:chExt cx="2150" cy="419"/>
          </a:xfrm>
        </p:grpSpPr>
        <p:graphicFrame>
          <p:nvGraphicFramePr>
            <p:cNvPr id="55301" name="Object 5"/>
            <p:cNvGraphicFramePr>
              <a:graphicFrameLocks noChangeAspect="1"/>
            </p:cNvGraphicFramePr>
            <p:nvPr/>
          </p:nvGraphicFramePr>
          <p:xfrm>
            <a:off x="1429" y="2296"/>
            <a:ext cx="625" cy="373"/>
          </p:xfrm>
          <a:graphic>
            <a:graphicData uri="http://schemas.openxmlformats.org/presentationml/2006/ole">
              <mc:AlternateContent xmlns:mc="http://schemas.openxmlformats.org/markup-compatibility/2006">
                <mc:Choice xmlns:v="urn:schemas-microsoft-com:vml" Requires="v">
                  <p:oleObj spid="_x0000_s55846" name="Equation" r:id="rId5" imgW="342720" imgH="228600" progId="Equation.DSMT4">
                    <p:embed/>
                  </p:oleObj>
                </mc:Choice>
                <mc:Fallback>
                  <p:oleObj name="Equation" r:id="rId5" imgW="342720" imgH="228600" progId="Equation.DSMT4">
                    <p:embed/>
                    <p:pic>
                      <p:nvPicPr>
                        <p:cNvPr id="0" name="Object 5"/>
                        <p:cNvPicPr>
                          <a:picLocks noChangeAspect="1" noChangeArrowheads="1"/>
                        </p:cNvPicPr>
                        <p:nvPr/>
                      </p:nvPicPr>
                      <p:blipFill>
                        <a:blip r:embed="rId6">
                          <a:lum bright="-42000"/>
                          <a:extLst>
                            <a:ext uri="{28A0092B-C50C-407E-A947-70E740481C1C}">
                              <a14:useLocalDpi xmlns:a14="http://schemas.microsoft.com/office/drawing/2010/main" val="0"/>
                            </a:ext>
                          </a:extLst>
                        </a:blip>
                        <a:srcRect/>
                        <a:stretch>
                          <a:fillRect/>
                        </a:stretch>
                      </p:blipFill>
                      <p:spPr bwMode="auto">
                        <a:xfrm>
                          <a:off x="1429" y="2296"/>
                          <a:ext cx="625" cy="3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302" name="Text Box 6"/>
            <p:cNvSpPr txBox="1">
              <a:spLocks noChangeArrowheads="1"/>
            </p:cNvSpPr>
            <p:nvPr/>
          </p:nvSpPr>
          <p:spPr bwMode="auto">
            <a:xfrm>
              <a:off x="839" y="2250"/>
              <a:ext cx="395" cy="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en-US" altLang="zh-CN" sz="3600" b="1">
                  <a:latin typeface="Times New Roman" pitchFamily="18" charset="0"/>
                </a:rPr>
                <a:t>1.</a:t>
              </a:r>
              <a:endParaRPr kumimoji="1" lang="en-US" altLang="zh-CN" sz="3200" b="1">
                <a:latin typeface="Times New Roman" pitchFamily="18" charset="0"/>
              </a:endParaRPr>
            </a:p>
          </p:txBody>
        </p:sp>
        <p:sp>
          <p:nvSpPr>
            <p:cNvPr id="55303" name="Text Box 7"/>
            <p:cNvSpPr txBox="1">
              <a:spLocks noChangeArrowheads="1"/>
            </p:cNvSpPr>
            <p:nvPr/>
          </p:nvSpPr>
          <p:spPr bwMode="auto">
            <a:xfrm>
              <a:off x="2068" y="2289"/>
              <a:ext cx="921" cy="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200" b="1" dirty="0">
                  <a:latin typeface="Times New Roman" pitchFamily="18" charset="0"/>
                </a:rPr>
                <a:t>为常数</a:t>
              </a:r>
            </a:p>
          </p:txBody>
        </p:sp>
      </p:grpSp>
      <p:sp>
        <p:nvSpPr>
          <p:cNvPr id="55304" name="Text Box 8"/>
          <p:cNvSpPr txBox="1">
            <a:spLocks noChangeArrowheads="1"/>
          </p:cNvSpPr>
          <p:nvPr/>
        </p:nvSpPr>
        <p:spPr bwMode="auto">
          <a:xfrm>
            <a:off x="1331913" y="4437063"/>
            <a:ext cx="2716212" cy="64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en-US" altLang="zh-CN" sz="3600" b="1" dirty="0">
                <a:latin typeface="Times New Roman" pitchFamily="18" charset="0"/>
              </a:rPr>
              <a:t>2.  </a:t>
            </a:r>
            <a:r>
              <a:rPr kumimoji="1" lang="en-US" altLang="zh-CN" sz="3600" b="1" dirty="0" smtClean="0">
                <a:latin typeface="Times New Roman" pitchFamily="18" charset="0"/>
              </a:rPr>
              <a:t>  </a:t>
            </a:r>
            <a:r>
              <a:rPr kumimoji="1" lang="zh-CN" altLang="en-US" sz="3200" b="1" dirty="0" smtClean="0">
                <a:latin typeface="Times New Roman" pitchFamily="18" charset="0"/>
              </a:rPr>
              <a:t>无常</a:t>
            </a:r>
            <a:r>
              <a:rPr kumimoji="1" lang="zh-CN" altLang="en-US" sz="3200" b="1" dirty="0">
                <a:latin typeface="Times New Roman" pitchFamily="18" charset="0"/>
              </a:rPr>
              <a:t>数项</a:t>
            </a:r>
            <a:endParaRPr kumimoji="1" lang="zh-CN" altLang="en-US" sz="3600" b="1" dirty="0">
              <a:latin typeface="Times New Roman" pitchFamily="18" charset="0"/>
            </a:endParaRPr>
          </a:p>
        </p:txBody>
      </p:sp>
      <p:grpSp>
        <p:nvGrpSpPr>
          <p:cNvPr id="55314" name="Group 18"/>
          <p:cNvGrpSpPr>
            <a:grpSpLocks/>
          </p:cNvGrpSpPr>
          <p:nvPr/>
        </p:nvGrpSpPr>
        <p:grpSpPr bwMode="auto">
          <a:xfrm>
            <a:off x="1331913" y="5865813"/>
            <a:ext cx="4968875" cy="641350"/>
            <a:chOff x="839" y="3695"/>
            <a:chExt cx="3130" cy="404"/>
          </a:xfrm>
        </p:grpSpPr>
        <p:sp>
          <p:nvSpPr>
            <p:cNvPr id="55308" name="Text Box 12"/>
            <p:cNvSpPr txBox="1">
              <a:spLocks noChangeArrowheads="1"/>
            </p:cNvSpPr>
            <p:nvPr/>
          </p:nvSpPr>
          <p:spPr bwMode="auto">
            <a:xfrm>
              <a:off x="839" y="3695"/>
              <a:ext cx="439" cy="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en-US" altLang="zh-CN" sz="3600" b="1">
                  <a:latin typeface="Times New Roman" pitchFamily="18" charset="0"/>
                </a:rPr>
                <a:t>4.</a:t>
              </a:r>
              <a:endParaRPr kumimoji="1" lang="en-US" altLang="zh-CN" sz="3200" b="1">
                <a:latin typeface="Times New Roman" pitchFamily="18" charset="0"/>
              </a:endParaRPr>
            </a:p>
          </p:txBody>
        </p:sp>
        <p:sp>
          <p:nvSpPr>
            <p:cNvPr id="55309" name="Text Box 13"/>
            <p:cNvSpPr txBox="1">
              <a:spLocks noChangeArrowheads="1"/>
            </p:cNvSpPr>
            <p:nvPr/>
          </p:nvSpPr>
          <p:spPr bwMode="auto">
            <a:xfrm>
              <a:off x="1278" y="3734"/>
              <a:ext cx="2691" cy="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200" b="1">
                  <a:latin typeface="Times New Roman" pitchFamily="18" charset="0"/>
                </a:rPr>
                <a:t>时间    ，也为一次幂</a:t>
              </a:r>
            </a:p>
          </p:txBody>
        </p:sp>
        <p:graphicFrame>
          <p:nvGraphicFramePr>
            <p:cNvPr id="55310" name="Object 14"/>
            <p:cNvGraphicFramePr>
              <a:graphicFrameLocks noChangeAspect="1"/>
            </p:cNvGraphicFramePr>
            <p:nvPr/>
          </p:nvGraphicFramePr>
          <p:xfrm>
            <a:off x="1837" y="3792"/>
            <a:ext cx="273" cy="270"/>
          </p:xfrm>
          <a:graphic>
            <a:graphicData uri="http://schemas.openxmlformats.org/presentationml/2006/ole">
              <mc:AlternateContent xmlns:mc="http://schemas.openxmlformats.org/markup-compatibility/2006">
                <mc:Choice xmlns:v="urn:schemas-microsoft-com:vml" Requires="v">
                  <p:oleObj spid="_x0000_s55847" name="公式" r:id="rId7" imgW="126720" imgH="139680" progId="Equation.3">
                    <p:embed/>
                  </p:oleObj>
                </mc:Choice>
                <mc:Fallback>
                  <p:oleObj name="公式" r:id="rId7" imgW="126720" imgH="139680" progId="Equation.3">
                    <p:embed/>
                    <p:pic>
                      <p:nvPicPr>
                        <p:cNvPr id="0" name="Object 14"/>
                        <p:cNvPicPr>
                          <a:picLocks noChangeAspect="1" noChangeArrowheads="1"/>
                        </p:cNvPicPr>
                        <p:nvPr/>
                      </p:nvPicPr>
                      <p:blipFill>
                        <a:blip r:embed="rId8">
                          <a:lum bright="-42000"/>
                          <a:extLst>
                            <a:ext uri="{28A0092B-C50C-407E-A947-70E740481C1C}">
                              <a14:useLocalDpi xmlns:a14="http://schemas.microsoft.com/office/drawing/2010/main" val="0"/>
                            </a:ext>
                          </a:extLst>
                        </a:blip>
                        <a:srcRect/>
                        <a:stretch>
                          <a:fillRect/>
                        </a:stretch>
                      </p:blipFill>
                      <p:spPr bwMode="auto">
                        <a:xfrm>
                          <a:off x="1837" y="3792"/>
                          <a:ext cx="273" cy="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5313" name="Group 17"/>
          <p:cNvGrpSpPr>
            <a:grpSpLocks/>
          </p:cNvGrpSpPr>
          <p:nvPr/>
        </p:nvGrpSpPr>
        <p:grpSpPr bwMode="auto">
          <a:xfrm>
            <a:off x="1331913" y="5162550"/>
            <a:ext cx="7031037" cy="703263"/>
            <a:chOff x="839" y="3226"/>
            <a:chExt cx="4429" cy="443"/>
          </a:xfrm>
        </p:grpSpPr>
        <p:sp>
          <p:nvSpPr>
            <p:cNvPr id="55305" name="Text Box 9"/>
            <p:cNvSpPr txBox="1">
              <a:spLocks noChangeArrowheads="1"/>
            </p:cNvSpPr>
            <p:nvPr/>
          </p:nvSpPr>
          <p:spPr bwMode="auto">
            <a:xfrm>
              <a:off x="839" y="3265"/>
              <a:ext cx="439" cy="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en-US" altLang="zh-CN" sz="3600" b="1">
                  <a:latin typeface="Times New Roman" pitchFamily="18" charset="0"/>
                </a:rPr>
                <a:t>3.</a:t>
              </a:r>
              <a:r>
                <a:rPr kumimoji="1" lang="en-US" altLang="zh-CN" sz="3200" b="1">
                  <a:latin typeface="Times New Roman" pitchFamily="18" charset="0"/>
                </a:rPr>
                <a:t> </a:t>
              </a:r>
            </a:p>
          </p:txBody>
        </p:sp>
        <p:graphicFrame>
          <p:nvGraphicFramePr>
            <p:cNvPr id="55306" name="Object 10"/>
            <p:cNvGraphicFramePr>
              <a:graphicFrameLocks noChangeAspect="1"/>
            </p:cNvGraphicFramePr>
            <p:nvPr>
              <p:extLst>
                <p:ext uri="{D42A27DB-BD31-4B8C-83A1-F6EECF244321}">
                  <p14:modId xmlns:p14="http://schemas.microsoft.com/office/powerpoint/2010/main" val="2690788012"/>
                </p:ext>
              </p:extLst>
            </p:nvPr>
          </p:nvGraphicFramePr>
          <p:xfrm>
            <a:off x="1202" y="3241"/>
            <a:ext cx="1287" cy="350"/>
          </p:xfrm>
          <a:graphic>
            <a:graphicData uri="http://schemas.openxmlformats.org/presentationml/2006/ole">
              <mc:AlternateContent xmlns:mc="http://schemas.openxmlformats.org/markup-compatibility/2006">
                <mc:Choice xmlns:v="urn:schemas-microsoft-com:vml" Requires="v">
                  <p:oleObj spid="_x0000_s55848" name="Equation" r:id="rId9" imgW="660240" imgH="203040" progId="Equation.3">
                    <p:embed/>
                  </p:oleObj>
                </mc:Choice>
                <mc:Fallback>
                  <p:oleObj name="Equation" r:id="rId9" imgW="660240" imgH="203040" progId="Equation.3">
                    <p:embed/>
                    <p:pic>
                      <p:nvPicPr>
                        <p:cNvPr id="0" name="Object 10"/>
                        <p:cNvPicPr>
                          <a:picLocks noChangeAspect="1" noChangeArrowheads="1"/>
                        </p:cNvPicPr>
                        <p:nvPr/>
                      </p:nvPicPr>
                      <p:blipFill>
                        <a:blip r:embed="rId10">
                          <a:lum bright="-42000"/>
                          <a:extLst>
                            <a:ext uri="{28A0092B-C50C-407E-A947-70E740481C1C}">
                              <a14:useLocalDpi xmlns:a14="http://schemas.microsoft.com/office/drawing/2010/main" val="0"/>
                            </a:ext>
                          </a:extLst>
                        </a:blip>
                        <a:srcRect/>
                        <a:stretch>
                          <a:fillRect/>
                        </a:stretch>
                      </p:blipFill>
                      <p:spPr bwMode="auto">
                        <a:xfrm>
                          <a:off x="1202" y="3241"/>
                          <a:ext cx="1287" cy="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307" name="Text Box 11"/>
            <p:cNvSpPr txBox="1">
              <a:spLocks noChangeArrowheads="1"/>
            </p:cNvSpPr>
            <p:nvPr/>
          </p:nvSpPr>
          <p:spPr bwMode="auto">
            <a:xfrm>
              <a:off x="2375" y="3226"/>
              <a:ext cx="1775" cy="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200" b="1">
                  <a:latin typeface="Times New Roman" pitchFamily="18" charset="0"/>
                </a:rPr>
                <a:t>为一次幂，无</a:t>
              </a:r>
            </a:p>
          </p:txBody>
        </p:sp>
        <p:graphicFrame>
          <p:nvGraphicFramePr>
            <p:cNvPr id="55311" name="Object 15"/>
            <p:cNvGraphicFramePr>
              <a:graphicFrameLocks noChangeAspect="1"/>
            </p:cNvGraphicFramePr>
            <p:nvPr/>
          </p:nvGraphicFramePr>
          <p:xfrm>
            <a:off x="4105" y="3249"/>
            <a:ext cx="1163" cy="350"/>
          </p:xfrm>
          <a:graphic>
            <a:graphicData uri="http://schemas.openxmlformats.org/presentationml/2006/ole">
              <mc:AlternateContent xmlns:mc="http://schemas.openxmlformats.org/markup-compatibility/2006">
                <mc:Choice xmlns:v="urn:schemas-microsoft-com:vml" Requires="v">
                  <p:oleObj spid="_x0000_s55849" name="Equation" r:id="rId11" imgW="596880" imgH="203040" progId="Equation.3">
                    <p:embed/>
                  </p:oleObj>
                </mc:Choice>
                <mc:Fallback>
                  <p:oleObj name="Equation" r:id="rId11" imgW="596880" imgH="203040" progId="Equation.3">
                    <p:embed/>
                    <p:pic>
                      <p:nvPicPr>
                        <p:cNvPr id="0" name="Object 15"/>
                        <p:cNvPicPr>
                          <a:picLocks noChangeAspect="1" noChangeArrowheads="1"/>
                        </p:cNvPicPr>
                        <p:nvPr/>
                      </p:nvPicPr>
                      <p:blipFill>
                        <a:blip r:embed="rId12">
                          <a:lum bright="-42000"/>
                          <a:extLst>
                            <a:ext uri="{28A0092B-C50C-407E-A947-70E740481C1C}">
                              <a14:useLocalDpi xmlns:a14="http://schemas.microsoft.com/office/drawing/2010/main" val="0"/>
                            </a:ext>
                          </a:extLst>
                        </a:blip>
                        <a:srcRect/>
                        <a:stretch>
                          <a:fillRect/>
                        </a:stretch>
                      </p:blipFill>
                      <p:spPr bwMode="auto">
                        <a:xfrm>
                          <a:off x="4105" y="3249"/>
                          <a:ext cx="1163" cy="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5299"/>
                                        </p:tgtEl>
                                        <p:attrNameLst>
                                          <p:attrName>style.visibility</p:attrName>
                                        </p:attrNameLst>
                                      </p:cBhvr>
                                      <p:to>
                                        <p:strVal val="visible"/>
                                      </p:to>
                                    </p:set>
                                    <p:anim calcmode="lin" valueType="num">
                                      <p:cBhvr additive="base">
                                        <p:cTn id="7" dur="500" fill="hold"/>
                                        <p:tgtEl>
                                          <p:spTgt spid="55299"/>
                                        </p:tgtEl>
                                        <p:attrNameLst>
                                          <p:attrName>ppt_x</p:attrName>
                                        </p:attrNameLst>
                                      </p:cBhvr>
                                      <p:tavLst>
                                        <p:tav tm="0">
                                          <p:val>
                                            <p:strVal val="#ppt_x"/>
                                          </p:val>
                                        </p:tav>
                                        <p:tav tm="100000">
                                          <p:val>
                                            <p:strVal val="#ppt_x"/>
                                          </p:val>
                                        </p:tav>
                                      </p:tavLst>
                                    </p:anim>
                                    <p:anim calcmode="lin" valueType="num">
                                      <p:cBhvr additive="base">
                                        <p:cTn id="8" dur="500" fill="hold"/>
                                        <p:tgtEl>
                                          <p:spTgt spid="5529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5298"/>
                                        </p:tgtEl>
                                        <p:attrNameLst>
                                          <p:attrName>style.visibility</p:attrName>
                                        </p:attrNameLst>
                                      </p:cBhvr>
                                      <p:to>
                                        <p:strVal val="visible"/>
                                      </p:to>
                                    </p:set>
                                    <p:anim calcmode="lin" valueType="num">
                                      <p:cBhvr additive="base">
                                        <p:cTn id="13" dur="500" fill="hold"/>
                                        <p:tgtEl>
                                          <p:spTgt spid="55298"/>
                                        </p:tgtEl>
                                        <p:attrNameLst>
                                          <p:attrName>ppt_x</p:attrName>
                                        </p:attrNameLst>
                                      </p:cBhvr>
                                      <p:tavLst>
                                        <p:tav tm="0">
                                          <p:val>
                                            <p:strVal val="#ppt_x"/>
                                          </p:val>
                                        </p:tav>
                                        <p:tav tm="100000">
                                          <p:val>
                                            <p:strVal val="#ppt_x"/>
                                          </p:val>
                                        </p:tav>
                                      </p:tavLst>
                                    </p:anim>
                                    <p:anim calcmode="lin" valueType="num">
                                      <p:cBhvr additive="base">
                                        <p:cTn id="14" dur="500" fill="hold"/>
                                        <p:tgtEl>
                                          <p:spTgt spid="55298"/>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5312"/>
                                        </p:tgtEl>
                                        <p:attrNameLst>
                                          <p:attrName>style.visibility</p:attrName>
                                        </p:attrNameLst>
                                      </p:cBhvr>
                                      <p:to>
                                        <p:strVal val="visible"/>
                                      </p:to>
                                    </p:set>
                                    <p:anim calcmode="lin" valueType="num">
                                      <p:cBhvr additive="base">
                                        <p:cTn id="19" dur="500" fill="hold"/>
                                        <p:tgtEl>
                                          <p:spTgt spid="55312"/>
                                        </p:tgtEl>
                                        <p:attrNameLst>
                                          <p:attrName>ppt_x</p:attrName>
                                        </p:attrNameLst>
                                      </p:cBhvr>
                                      <p:tavLst>
                                        <p:tav tm="0">
                                          <p:val>
                                            <p:strVal val="#ppt_x"/>
                                          </p:val>
                                        </p:tav>
                                        <p:tav tm="100000">
                                          <p:val>
                                            <p:strVal val="#ppt_x"/>
                                          </p:val>
                                        </p:tav>
                                      </p:tavLst>
                                    </p:anim>
                                    <p:anim calcmode="lin" valueType="num">
                                      <p:cBhvr additive="base">
                                        <p:cTn id="20" dur="500" fill="hold"/>
                                        <p:tgtEl>
                                          <p:spTgt spid="55312"/>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5304"/>
                                        </p:tgtEl>
                                        <p:attrNameLst>
                                          <p:attrName>style.visibility</p:attrName>
                                        </p:attrNameLst>
                                      </p:cBhvr>
                                      <p:to>
                                        <p:strVal val="visible"/>
                                      </p:to>
                                    </p:set>
                                    <p:anim calcmode="lin" valueType="num">
                                      <p:cBhvr additive="base">
                                        <p:cTn id="25" dur="500" fill="hold"/>
                                        <p:tgtEl>
                                          <p:spTgt spid="55304"/>
                                        </p:tgtEl>
                                        <p:attrNameLst>
                                          <p:attrName>ppt_x</p:attrName>
                                        </p:attrNameLst>
                                      </p:cBhvr>
                                      <p:tavLst>
                                        <p:tav tm="0">
                                          <p:val>
                                            <p:strVal val="#ppt_x"/>
                                          </p:val>
                                        </p:tav>
                                        <p:tav tm="100000">
                                          <p:val>
                                            <p:strVal val="#ppt_x"/>
                                          </p:val>
                                        </p:tav>
                                      </p:tavLst>
                                    </p:anim>
                                    <p:anim calcmode="lin" valueType="num">
                                      <p:cBhvr additive="base">
                                        <p:cTn id="26" dur="500" fill="hold"/>
                                        <p:tgtEl>
                                          <p:spTgt spid="55304"/>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5313"/>
                                        </p:tgtEl>
                                        <p:attrNameLst>
                                          <p:attrName>style.visibility</p:attrName>
                                        </p:attrNameLst>
                                      </p:cBhvr>
                                      <p:to>
                                        <p:strVal val="visible"/>
                                      </p:to>
                                    </p:set>
                                    <p:anim calcmode="lin" valueType="num">
                                      <p:cBhvr additive="base">
                                        <p:cTn id="31" dur="500" fill="hold"/>
                                        <p:tgtEl>
                                          <p:spTgt spid="55313"/>
                                        </p:tgtEl>
                                        <p:attrNameLst>
                                          <p:attrName>ppt_x</p:attrName>
                                        </p:attrNameLst>
                                      </p:cBhvr>
                                      <p:tavLst>
                                        <p:tav tm="0">
                                          <p:val>
                                            <p:strVal val="#ppt_x"/>
                                          </p:val>
                                        </p:tav>
                                        <p:tav tm="100000">
                                          <p:val>
                                            <p:strVal val="#ppt_x"/>
                                          </p:val>
                                        </p:tav>
                                      </p:tavLst>
                                    </p:anim>
                                    <p:anim calcmode="lin" valueType="num">
                                      <p:cBhvr additive="base">
                                        <p:cTn id="32" dur="500" fill="hold"/>
                                        <p:tgtEl>
                                          <p:spTgt spid="55313"/>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5314"/>
                                        </p:tgtEl>
                                        <p:attrNameLst>
                                          <p:attrName>style.visibility</p:attrName>
                                        </p:attrNameLst>
                                      </p:cBhvr>
                                      <p:to>
                                        <p:strVal val="visible"/>
                                      </p:to>
                                    </p:set>
                                    <p:anim calcmode="lin" valueType="num">
                                      <p:cBhvr additive="base">
                                        <p:cTn id="37" dur="500" fill="hold"/>
                                        <p:tgtEl>
                                          <p:spTgt spid="55314"/>
                                        </p:tgtEl>
                                        <p:attrNameLst>
                                          <p:attrName>ppt_x</p:attrName>
                                        </p:attrNameLst>
                                      </p:cBhvr>
                                      <p:tavLst>
                                        <p:tav tm="0">
                                          <p:val>
                                            <p:strVal val="#ppt_x"/>
                                          </p:val>
                                        </p:tav>
                                        <p:tav tm="100000">
                                          <p:val>
                                            <p:strVal val="#ppt_x"/>
                                          </p:val>
                                        </p:tav>
                                      </p:tavLst>
                                    </p:anim>
                                    <p:anim calcmode="lin" valueType="num">
                                      <p:cBhvr additive="base">
                                        <p:cTn id="38" dur="500" fill="hold"/>
                                        <p:tgtEl>
                                          <p:spTgt spid="553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p:bldP spid="55304" grpId="0"/>
    </p:bldLst>
  </p:timing>
</p:sld>
</file>

<file path=ppt/slides/slide1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灯片编号占位符 5"/>
          <p:cNvSpPr>
            <a:spLocks noGrp="1"/>
          </p:cNvSpPr>
          <p:nvPr>
            <p:ph type="sldNum" sz="quarter" idx="12"/>
          </p:nvPr>
        </p:nvSpPr>
        <p:spPr/>
        <p:txBody>
          <a:bodyPr/>
          <a:lstStyle/>
          <a:p>
            <a:fld id="{2EE6AF31-1CF9-45A8-A726-E1939C5F88F1}" type="slidenum">
              <a:rPr lang="en-US" altLang="zh-CN"/>
              <a:pPr/>
              <a:t>158</a:t>
            </a:fld>
            <a:endParaRPr lang="en-US" altLang="zh-CN"/>
          </a:p>
        </p:txBody>
      </p:sp>
      <p:sp>
        <p:nvSpPr>
          <p:cNvPr id="56322" name="Rectangle 2"/>
          <p:cNvSpPr>
            <a:spLocks noGrp="1" noChangeArrowheads="1"/>
          </p:cNvSpPr>
          <p:nvPr>
            <p:ph type="title"/>
          </p:nvPr>
        </p:nvSpPr>
        <p:spPr/>
        <p:txBody>
          <a:bodyPr/>
          <a:lstStyle/>
          <a:p>
            <a:r>
              <a:rPr lang="zh-CN" altLang="en-US" sz="4800" b="1">
                <a:solidFill>
                  <a:schemeClr val="tx1"/>
                </a:solidFill>
                <a:ea typeface="隶书" pitchFamily="49" charset="-122"/>
              </a:rPr>
              <a:t>常系数差分方程的求解</a:t>
            </a:r>
          </a:p>
        </p:txBody>
      </p:sp>
      <p:sp>
        <p:nvSpPr>
          <p:cNvPr id="56323" name="Rectangle 3"/>
          <p:cNvSpPr>
            <a:spLocks noGrp="1" noChangeArrowheads="1"/>
          </p:cNvSpPr>
          <p:nvPr>
            <p:ph type="body" idx="1"/>
          </p:nvPr>
        </p:nvSpPr>
        <p:spPr>
          <a:xfrm>
            <a:off x="1828800" y="1981200"/>
            <a:ext cx="6781800" cy="4114800"/>
          </a:xfrm>
        </p:spPr>
        <p:txBody>
          <a:bodyPr/>
          <a:lstStyle/>
          <a:p>
            <a:pPr>
              <a:lnSpc>
                <a:spcPct val="120000"/>
              </a:lnSpc>
              <a:buClr>
                <a:srgbClr val="FF0000"/>
              </a:buClr>
              <a:buFont typeface="Wingdings" pitchFamily="2" charset="2"/>
              <a:buChar char="Ø"/>
            </a:pPr>
            <a:r>
              <a:rPr lang="en-US" altLang="zh-CN" b="1" dirty="0"/>
              <a:t> </a:t>
            </a:r>
            <a:r>
              <a:rPr lang="zh-CN" altLang="en-US" b="1" dirty="0">
                <a:solidFill>
                  <a:srgbClr val="CC0066"/>
                </a:solidFill>
              </a:rPr>
              <a:t>迭代法</a:t>
            </a:r>
          </a:p>
          <a:p>
            <a:pPr>
              <a:lnSpc>
                <a:spcPct val="120000"/>
              </a:lnSpc>
              <a:buClr>
                <a:srgbClr val="FF0000"/>
              </a:buClr>
              <a:buFont typeface="Wingdings" pitchFamily="2" charset="2"/>
              <a:buChar char="Ø"/>
            </a:pPr>
            <a:r>
              <a:rPr lang="zh-CN" altLang="en-US" b="1" dirty="0"/>
              <a:t> 时域经典法</a:t>
            </a:r>
          </a:p>
          <a:p>
            <a:pPr>
              <a:lnSpc>
                <a:spcPct val="120000"/>
              </a:lnSpc>
              <a:buClr>
                <a:srgbClr val="FF0000"/>
              </a:buClr>
              <a:buFont typeface="Wingdings" pitchFamily="2" charset="2"/>
              <a:buChar char="Ø"/>
            </a:pPr>
            <a:r>
              <a:rPr lang="zh-CN" altLang="en-US" b="1" dirty="0"/>
              <a:t> 离散卷积法</a:t>
            </a:r>
          </a:p>
          <a:p>
            <a:pPr>
              <a:lnSpc>
                <a:spcPct val="120000"/>
              </a:lnSpc>
              <a:buClr>
                <a:srgbClr val="FF0000"/>
              </a:buClr>
              <a:buFont typeface="Wingdings" pitchFamily="2" charset="2"/>
              <a:buChar char="Ø"/>
            </a:pPr>
            <a:r>
              <a:rPr lang="zh-CN" altLang="en-US" b="1" dirty="0"/>
              <a:t> </a:t>
            </a:r>
            <a:r>
              <a:rPr lang="zh-CN" altLang="en-US" b="1" dirty="0">
                <a:solidFill>
                  <a:srgbClr val="FF0000"/>
                </a:solidFill>
              </a:rPr>
              <a:t>变换域法</a:t>
            </a:r>
            <a:r>
              <a:rPr lang="zh-CN" altLang="en-US" b="1" dirty="0" smtClean="0">
                <a:solidFill>
                  <a:srgbClr val="FF0000"/>
                </a:solidFill>
              </a:rPr>
              <a:t>（</a:t>
            </a:r>
            <a:r>
              <a:rPr lang="en-US" altLang="zh-CN" b="1" dirty="0" smtClean="0">
                <a:solidFill>
                  <a:srgbClr val="FF0000"/>
                </a:solidFill>
              </a:rPr>
              <a:t>z</a:t>
            </a:r>
            <a:r>
              <a:rPr lang="zh-CN" altLang="en-US" b="1" dirty="0" smtClean="0">
                <a:solidFill>
                  <a:srgbClr val="FF0000"/>
                </a:solidFill>
              </a:rPr>
              <a:t>变换</a:t>
            </a:r>
            <a:r>
              <a:rPr lang="zh-CN" altLang="en-US" b="1" dirty="0">
                <a:solidFill>
                  <a:srgbClr val="FF0000"/>
                </a:solidFill>
              </a:rPr>
              <a:t>法）</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63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63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632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632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utoUpdateAnimBg="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5"/>
          <p:cNvSpPr>
            <a:spLocks noGrp="1"/>
          </p:cNvSpPr>
          <p:nvPr>
            <p:ph type="sldNum" sz="quarter" idx="12"/>
          </p:nvPr>
        </p:nvSpPr>
        <p:spPr/>
        <p:txBody>
          <a:bodyPr/>
          <a:lstStyle/>
          <a:p>
            <a:fld id="{872D7F74-F9EF-42B8-B915-9A7F5FACC0F1}" type="slidenum">
              <a:rPr lang="en-US" altLang="zh-CN"/>
              <a:pPr/>
              <a:t>159</a:t>
            </a:fld>
            <a:endParaRPr lang="en-US" altLang="zh-CN"/>
          </a:p>
        </p:txBody>
      </p:sp>
      <p:sp>
        <p:nvSpPr>
          <p:cNvPr id="57346" name="Rectangle 2"/>
          <p:cNvSpPr>
            <a:spLocks noGrp="1" noChangeArrowheads="1"/>
          </p:cNvSpPr>
          <p:nvPr>
            <p:ph type="title"/>
          </p:nvPr>
        </p:nvSpPr>
        <p:spPr/>
        <p:txBody>
          <a:bodyPr/>
          <a:lstStyle/>
          <a:p>
            <a:r>
              <a:rPr lang="zh-CN" altLang="en-US" b="1">
                <a:ea typeface="隶书" pitchFamily="49" charset="-122"/>
              </a:rPr>
              <a:t>用迭代法求单位抽样响应</a:t>
            </a:r>
          </a:p>
        </p:txBody>
      </p:sp>
      <p:sp>
        <p:nvSpPr>
          <p:cNvPr id="57347" name="Rectangle 3"/>
          <p:cNvSpPr>
            <a:spLocks noGrp="1" noChangeArrowheads="1"/>
          </p:cNvSpPr>
          <p:nvPr>
            <p:ph type="body" idx="1"/>
          </p:nvPr>
        </p:nvSpPr>
        <p:spPr/>
        <p:txBody>
          <a:bodyPr/>
          <a:lstStyle/>
          <a:p>
            <a:pPr>
              <a:lnSpc>
                <a:spcPct val="120000"/>
              </a:lnSpc>
              <a:buClr>
                <a:schemeClr val="tx1"/>
              </a:buClr>
            </a:pPr>
            <a:r>
              <a:rPr lang="zh-CN" altLang="en-US" b="1"/>
              <a:t>系统的起始状态为零，系统无初始储能。</a:t>
            </a:r>
          </a:p>
          <a:p>
            <a:pPr>
              <a:lnSpc>
                <a:spcPct val="120000"/>
              </a:lnSpc>
              <a:buClr>
                <a:schemeClr val="tx1"/>
              </a:buClr>
            </a:pPr>
            <a:r>
              <a:rPr lang="zh-CN" altLang="en-US" b="1"/>
              <a:t>先求单位抽样响应，则任意输入的系统输出就可利用卷积和求得。</a:t>
            </a:r>
          </a:p>
          <a:p>
            <a:pPr>
              <a:lnSpc>
                <a:spcPct val="120000"/>
              </a:lnSpc>
              <a:buClr>
                <a:schemeClr val="tx1"/>
              </a:buClr>
            </a:pPr>
            <a:r>
              <a:rPr lang="zh-CN" altLang="en-US" b="1"/>
              <a:t>边界条件</a:t>
            </a:r>
            <a:r>
              <a:rPr lang="en-US" altLang="zh-CN" b="1"/>
              <a:t>h(-1)=0,</a:t>
            </a:r>
          </a:p>
        </p:txBody>
      </p:sp>
      <p:graphicFrame>
        <p:nvGraphicFramePr>
          <p:cNvPr id="57348" name="Object 4"/>
          <p:cNvGraphicFramePr>
            <a:graphicFrameLocks noChangeAspect="1"/>
          </p:cNvGraphicFramePr>
          <p:nvPr/>
        </p:nvGraphicFramePr>
        <p:xfrm>
          <a:off x="1187450" y="4724400"/>
          <a:ext cx="1676400" cy="533400"/>
        </p:xfrm>
        <a:graphic>
          <a:graphicData uri="http://schemas.openxmlformats.org/presentationml/2006/ole">
            <mc:AlternateContent xmlns:mc="http://schemas.openxmlformats.org/markup-compatibility/2006">
              <mc:Choice xmlns:v="urn:schemas-microsoft-com:vml" Requires="v">
                <p:oleObj spid="_x0000_s57667" name="Equation" r:id="rId3" imgW="749160" imgH="203040" progId="Equation.3">
                  <p:embed/>
                </p:oleObj>
              </mc:Choice>
              <mc:Fallback>
                <p:oleObj name="Equation" r:id="rId3" imgW="749160" imgH="203040" progId="Equation.3">
                  <p:embed/>
                  <p:pic>
                    <p:nvPicPr>
                      <p:cNvPr id="0" name="Object 4"/>
                      <p:cNvPicPr>
                        <a:picLocks noChangeAspect="1" noChangeArrowheads="1"/>
                      </p:cNvPicPr>
                      <p:nvPr/>
                    </p:nvPicPr>
                    <p:blipFill>
                      <a:blip r:embed="rId4">
                        <a:lum bright="-66000"/>
                        <a:extLst>
                          <a:ext uri="{28A0092B-C50C-407E-A947-70E740481C1C}">
                            <a14:useLocalDpi xmlns:a14="http://schemas.microsoft.com/office/drawing/2010/main" val="0"/>
                          </a:ext>
                        </a:extLst>
                      </a:blip>
                      <a:srcRect/>
                      <a:stretch>
                        <a:fillRect/>
                      </a:stretch>
                    </p:blipFill>
                    <p:spPr bwMode="auto">
                      <a:xfrm>
                        <a:off x="1187450" y="4724400"/>
                        <a:ext cx="16764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7349" name="Object 5"/>
          <p:cNvGraphicFramePr>
            <a:graphicFrameLocks noChangeAspect="1"/>
          </p:cNvGraphicFramePr>
          <p:nvPr/>
        </p:nvGraphicFramePr>
        <p:xfrm>
          <a:off x="5219700" y="5229225"/>
          <a:ext cx="1944688" cy="538163"/>
        </p:xfrm>
        <a:graphic>
          <a:graphicData uri="http://schemas.openxmlformats.org/presentationml/2006/ole">
            <mc:AlternateContent xmlns:mc="http://schemas.openxmlformats.org/markup-compatibility/2006">
              <mc:Choice xmlns:v="urn:schemas-microsoft-com:vml" Requires="v">
                <p:oleObj spid="_x0000_s57668" name="Equation" r:id="rId5" imgW="736560" imgH="203040" progId="Equation.DSMT4">
                  <p:embed/>
                </p:oleObj>
              </mc:Choice>
              <mc:Fallback>
                <p:oleObj name="Equation" r:id="rId5" imgW="736560" imgH="203040" progId="Equation.DSMT4">
                  <p:embed/>
                  <p:pic>
                    <p:nvPicPr>
                      <p:cNvPr id="0" name="Object 5"/>
                      <p:cNvPicPr>
                        <a:picLocks noChangeAspect="1" noChangeArrowheads="1"/>
                      </p:cNvPicPr>
                      <p:nvPr/>
                    </p:nvPicPr>
                    <p:blipFill>
                      <a:blip r:embed="rId6">
                        <a:lum bright="-56000"/>
                        <a:extLst>
                          <a:ext uri="{28A0092B-C50C-407E-A947-70E740481C1C}">
                            <a14:useLocalDpi xmlns:a14="http://schemas.microsoft.com/office/drawing/2010/main" val="0"/>
                          </a:ext>
                        </a:extLst>
                      </a:blip>
                      <a:srcRect/>
                      <a:stretch>
                        <a:fillRect/>
                      </a:stretch>
                    </p:blipFill>
                    <p:spPr bwMode="auto">
                      <a:xfrm>
                        <a:off x="5219700" y="5229225"/>
                        <a:ext cx="1944688" cy="538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7350" name="AutoShape 6"/>
          <p:cNvSpPr>
            <a:spLocks noChangeArrowheads="1"/>
          </p:cNvSpPr>
          <p:nvPr/>
        </p:nvSpPr>
        <p:spPr bwMode="auto">
          <a:xfrm>
            <a:off x="3276600" y="4797425"/>
            <a:ext cx="1295400" cy="431800"/>
          </a:xfrm>
          <a:prstGeom prst="rightArrow">
            <a:avLst>
              <a:gd name="adj1" fmla="val 50000"/>
              <a:gd name="adj2" fmla="val 75000"/>
            </a:avLst>
          </a:prstGeom>
          <a:solidFill>
            <a:srgbClr val="FF0000"/>
          </a:solidFill>
          <a:ln w="12700">
            <a:solidFill>
              <a:srgbClr val="EAEAEA"/>
            </a:solidFill>
            <a:miter lim="800000"/>
            <a:headEnd/>
            <a:tailEnd/>
          </a:ln>
          <a:effectLst/>
          <a:extLs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aphicFrame>
        <p:nvGraphicFramePr>
          <p:cNvPr id="57351" name="Object 7"/>
          <p:cNvGraphicFramePr>
            <a:graphicFrameLocks noChangeAspect="1"/>
          </p:cNvGraphicFramePr>
          <p:nvPr/>
        </p:nvGraphicFramePr>
        <p:xfrm>
          <a:off x="5076825" y="4437063"/>
          <a:ext cx="2916238" cy="536575"/>
        </p:xfrm>
        <a:graphic>
          <a:graphicData uri="http://schemas.openxmlformats.org/presentationml/2006/ole">
            <mc:AlternateContent xmlns:mc="http://schemas.openxmlformats.org/markup-compatibility/2006">
              <mc:Choice xmlns:v="urn:schemas-microsoft-com:vml" Requires="v">
                <p:oleObj spid="_x0000_s57669" name="Equation" r:id="rId7" imgW="1104840" imgH="203040" progId="Equation.DSMT4">
                  <p:embed/>
                </p:oleObj>
              </mc:Choice>
              <mc:Fallback>
                <p:oleObj name="Equation" r:id="rId7" imgW="1104840" imgH="203040" progId="Equation.DSMT4">
                  <p:embed/>
                  <p:pic>
                    <p:nvPicPr>
                      <p:cNvPr id="0" name="Object 7"/>
                      <p:cNvPicPr>
                        <a:picLocks noChangeAspect="1" noChangeArrowheads="1"/>
                      </p:cNvPicPr>
                      <p:nvPr/>
                    </p:nvPicPr>
                    <p:blipFill>
                      <a:blip r:embed="rId8">
                        <a:lum bright="-56000"/>
                        <a:extLst>
                          <a:ext uri="{28A0092B-C50C-407E-A947-70E740481C1C}">
                            <a14:useLocalDpi xmlns:a14="http://schemas.microsoft.com/office/drawing/2010/main" val="0"/>
                          </a:ext>
                        </a:extLst>
                      </a:blip>
                      <a:srcRect/>
                      <a:stretch>
                        <a:fillRect/>
                      </a:stretch>
                    </p:blipFill>
                    <p:spPr bwMode="auto">
                      <a:xfrm>
                        <a:off x="5076825" y="4437063"/>
                        <a:ext cx="2916238" cy="53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 calcmode="lin" valueType="num">
                                      <p:cBhvr additive="base">
                                        <p:cTn id="7" dur="500" fill="hold"/>
                                        <p:tgtEl>
                                          <p:spTgt spid="573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73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7347">
                                            <p:txEl>
                                              <p:pRg st="1" end="1"/>
                                            </p:txEl>
                                          </p:spTgt>
                                        </p:tgtEl>
                                        <p:attrNameLst>
                                          <p:attrName>style.visibility</p:attrName>
                                        </p:attrNameLst>
                                      </p:cBhvr>
                                      <p:to>
                                        <p:strVal val="visible"/>
                                      </p:to>
                                    </p:set>
                                    <p:anim calcmode="lin" valueType="num">
                                      <p:cBhvr additive="base">
                                        <p:cTn id="13" dur="500" fill="hold"/>
                                        <p:tgtEl>
                                          <p:spTgt spid="5734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73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7347">
                                            <p:txEl>
                                              <p:pRg st="2" end="2"/>
                                            </p:txEl>
                                          </p:spTgt>
                                        </p:tgtEl>
                                        <p:attrNameLst>
                                          <p:attrName>style.visibility</p:attrName>
                                        </p:attrNameLst>
                                      </p:cBhvr>
                                      <p:to>
                                        <p:strVal val="visible"/>
                                      </p:to>
                                    </p:set>
                                    <p:anim calcmode="lin" valueType="num">
                                      <p:cBhvr additive="base">
                                        <p:cTn id="19" dur="500" fill="hold"/>
                                        <p:tgtEl>
                                          <p:spTgt spid="5734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73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7348"/>
                                        </p:tgtEl>
                                        <p:attrNameLst>
                                          <p:attrName>style.visibility</p:attrName>
                                        </p:attrNameLst>
                                      </p:cBhvr>
                                      <p:to>
                                        <p:strVal val="visible"/>
                                      </p:to>
                                    </p:set>
                                    <p:anim calcmode="lin" valueType="num">
                                      <p:cBhvr additive="base">
                                        <p:cTn id="25" dur="500" fill="hold"/>
                                        <p:tgtEl>
                                          <p:spTgt spid="57348"/>
                                        </p:tgtEl>
                                        <p:attrNameLst>
                                          <p:attrName>ppt_x</p:attrName>
                                        </p:attrNameLst>
                                      </p:cBhvr>
                                      <p:tavLst>
                                        <p:tav tm="0">
                                          <p:val>
                                            <p:strVal val="#ppt_x"/>
                                          </p:val>
                                        </p:tav>
                                        <p:tav tm="100000">
                                          <p:val>
                                            <p:strVal val="#ppt_x"/>
                                          </p:val>
                                        </p:tav>
                                      </p:tavLst>
                                    </p:anim>
                                    <p:anim calcmode="lin" valueType="num">
                                      <p:cBhvr additive="base">
                                        <p:cTn id="26" dur="500" fill="hold"/>
                                        <p:tgtEl>
                                          <p:spTgt spid="57348"/>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7350"/>
                                        </p:tgtEl>
                                        <p:attrNameLst>
                                          <p:attrName>style.visibility</p:attrName>
                                        </p:attrNameLst>
                                      </p:cBhvr>
                                      <p:to>
                                        <p:strVal val="visible"/>
                                      </p:to>
                                    </p:set>
                                    <p:anim calcmode="lin" valueType="num">
                                      <p:cBhvr additive="base">
                                        <p:cTn id="31" dur="500" fill="hold"/>
                                        <p:tgtEl>
                                          <p:spTgt spid="57350"/>
                                        </p:tgtEl>
                                        <p:attrNameLst>
                                          <p:attrName>ppt_x</p:attrName>
                                        </p:attrNameLst>
                                      </p:cBhvr>
                                      <p:tavLst>
                                        <p:tav tm="0">
                                          <p:val>
                                            <p:strVal val="#ppt_x"/>
                                          </p:val>
                                        </p:tav>
                                        <p:tav tm="100000">
                                          <p:val>
                                            <p:strVal val="#ppt_x"/>
                                          </p:val>
                                        </p:tav>
                                      </p:tavLst>
                                    </p:anim>
                                    <p:anim calcmode="lin" valueType="num">
                                      <p:cBhvr additive="base">
                                        <p:cTn id="32" dur="500" fill="hold"/>
                                        <p:tgtEl>
                                          <p:spTgt spid="57350"/>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7351"/>
                                        </p:tgtEl>
                                        <p:attrNameLst>
                                          <p:attrName>style.visibility</p:attrName>
                                        </p:attrNameLst>
                                      </p:cBhvr>
                                      <p:to>
                                        <p:strVal val="visible"/>
                                      </p:to>
                                    </p:set>
                                    <p:anim calcmode="lin" valueType="num">
                                      <p:cBhvr additive="base">
                                        <p:cTn id="37" dur="500" fill="hold"/>
                                        <p:tgtEl>
                                          <p:spTgt spid="57351"/>
                                        </p:tgtEl>
                                        <p:attrNameLst>
                                          <p:attrName>ppt_x</p:attrName>
                                        </p:attrNameLst>
                                      </p:cBhvr>
                                      <p:tavLst>
                                        <p:tav tm="0">
                                          <p:val>
                                            <p:strVal val="#ppt_x"/>
                                          </p:val>
                                        </p:tav>
                                        <p:tav tm="100000">
                                          <p:val>
                                            <p:strVal val="#ppt_x"/>
                                          </p:val>
                                        </p:tav>
                                      </p:tavLst>
                                    </p:anim>
                                    <p:anim calcmode="lin" valueType="num">
                                      <p:cBhvr additive="base">
                                        <p:cTn id="38" dur="500" fill="hold"/>
                                        <p:tgtEl>
                                          <p:spTgt spid="57351"/>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7349"/>
                                        </p:tgtEl>
                                        <p:attrNameLst>
                                          <p:attrName>style.visibility</p:attrName>
                                        </p:attrNameLst>
                                      </p:cBhvr>
                                      <p:to>
                                        <p:strVal val="visible"/>
                                      </p:to>
                                    </p:set>
                                    <p:anim calcmode="lin" valueType="num">
                                      <p:cBhvr additive="base">
                                        <p:cTn id="43" dur="500" fill="hold"/>
                                        <p:tgtEl>
                                          <p:spTgt spid="57349"/>
                                        </p:tgtEl>
                                        <p:attrNameLst>
                                          <p:attrName>ppt_x</p:attrName>
                                        </p:attrNameLst>
                                      </p:cBhvr>
                                      <p:tavLst>
                                        <p:tav tm="0">
                                          <p:val>
                                            <p:strVal val="#ppt_x"/>
                                          </p:val>
                                        </p:tav>
                                        <p:tav tm="100000">
                                          <p:val>
                                            <p:strVal val="#ppt_x"/>
                                          </p:val>
                                        </p:tav>
                                      </p:tavLst>
                                    </p:anim>
                                    <p:anim calcmode="lin" valueType="num">
                                      <p:cBhvr additive="base">
                                        <p:cTn id="44" dur="500" fill="hold"/>
                                        <p:tgtEl>
                                          <p:spTgt spid="573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50"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灯片编号占位符 3"/>
          <p:cNvSpPr>
            <a:spLocks noGrp="1"/>
          </p:cNvSpPr>
          <p:nvPr>
            <p:ph type="sldNum" sz="quarter" idx="12"/>
          </p:nvPr>
        </p:nvSpPr>
        <p:spPr/>
        <p:txBody>
          <a:bodyPr/>
          <a:lstStyle/>
          <a:p>
            <a:fld id="{BC655034-8524-4FD9-81B8-331A1D269F1C}" type="slidenum">
              <a:rPr lang="en-US" altLang="zh-CN"/>
              <a:pPr/>
              <a:t>160</a:t>
            </a:fld>
            <a:endParaRPr lang="en-US" altLang="zh-CN"/>
          </a:p>
        </p:txBody>
      </p:sp>
      <p:graphicFrame>
        <p:nvGraphicFramePr>
          <p:cNvPr id="58372" name="Object 4"/>
          <p:cNvGraphicFramePr>
            <a:graphicFrameLocks noChangeAspect="1"/>
          </p:cNvGraphicFramePr>
          <p:nvPr/>
        </p:nvGraphicFramePr>
        <p:xfrm>
          <a:off x="1839913" y="1684338"/>
          <a:ext cx="3595687" cy="504825"/>
        </p:xfrm>
        <a:graphic>
          <a:graphicData uri="http://schemas.openxmlformats.org/presentationml/2006/ole">
            <mc:AlternateContent xmlns:mc="http://schemas.openxmlformats.org/markup-compatibility/2006">
              <mc:Choice xmlns:v="urn:schemas-microsoft-com:vml" Requires="v">
                <p:oleObj spid="_x0000_s268466" name="公式" r:id="rId3" imgW="1434960" imgH="203040" progId="Equation.3">
                  <p:embed/>
                </p:oleObj>
              </mc:Choice>
              <mc:Fallback>
                <p:oleObj name="公式" r:id="rId3" imgW="1434960" imgH="203040" progId="Equation.3">
                  <p:embed/>
                  <p:pic>
                    <p:nvPicPr>
                      <p:cNvPr id="0" name="Object 4"/>
                      <p:cNvPicPr>
                        <a:picLocks noChangeAspect="1" noChangeArrowheads="1"/>
                      </p:cNvPicPr>
                      <p:nvPr/>
                    </p:nvPicPr>
                    <p:blipFill>
                      <a:blip r:embed="rId4">
                        <a:lum bright="-26000"/>
                        <a:extLst>
                          <a:ext uri="{28A0092B-C50C-407E-A947-70E740481C1C}">
                            <a14:useLocalDpi xmlns:a14="http://schemas.microsoft.com/office/drawing/2010/main" val="0"/>
                          </a:ext>
                        </a:extLst>
                      </a:blip>
                      <a:srcRect/>
                      <a:stretch>
                        <a:fillRect/>
                      </a:stretch>
                    </p:blipFill>
                    <p:spPr bwMode="auto">
                      <a:xfrm>
                        <a:off x="1839913" y="1684338"/>
                        <a:ext cx="3595687"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8374" name="Object 6"/>
          <p:cNvGraphicFramePr>
            <a:graphicFrameLocks noChangeAspect="1"/>
          </p:cNvGraphicFramePr>
          <p:nvPr>
            <p:extLst>
              <p:ext uri="{D42A27DB-BD31-4B8C-83A1-F6EECF244321}">
                <p14:modId xmlns:p14="http://schemas.microsoft.com/office/powerpoint/2010/main" val="2496108927"/>
              </p:ext>
            </p:extLst>
          </p:nvPr>
        </p:nvGraphicFramePr>
        <p:xfrm>
          <a:off x="1830388" y="2247900"/>
          <a:ext cx="4540250" cy="587375"/>
        </p:xfrm>
        <a:graphic>
          <a:graphicData uri="http://schemas.openxmlformats.org/presentationml/2006/ole">
            <mc:AlternateContent xmlns:mc="http://schemas.openxmlformats.org/markup-compatibility/2006">
              <mc:Choice xmlns:v="urn:schemas-microsoft-com:vml" Requires="v">
                <p:oleObj spid="_x0000_s268467" name="Equation" r:id="rId5" imgW="1752480" imgH="228600" progId="Equation.DSMT4">
                  <p:embed/>
                </p:oleObj>
              </mc:Choice>
              <mc:Fallback>
                <p:oleObj name="Equation" r:id="rId5" imgW="1752480" imgH="228600" progId="Equation.DSMT4">
                  <p:embed/>
                  <p:pic>
                    <p:nvPicPr>
                      <p:cNvPr id="0" name="Object 6"/>
                      <p:cNvPicPr>
                        <a:picLocks noChangeAspect="1" noChangeArrowheads="1"/>
                      </p:cNvPicPr>
                      <p:nvPr/>
                    </p:nvPicPr>
                    <p:blipFill>
                      <a:blip r:embed="rId6">
                        <a:lum bright="-26000"/>
                      </a:blip>
                      <a:srcRect/>
                      <a:stretch>
                        <a:fillRect/>
                      </a:stretch>
                    </p:blipFill>
                    <p:spPr bwMode="auto">
                      <a:xfrm>
                        <a:off x="1830388" y="2247900"/>
                        <a:ext cx="4540250" cy="587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8375" name="Object 7"/>
          <p:cNvGraphicFramePr>
            <a:graphicFrameLocks noChangeAspect="1"/>
          </p:cNvGraphicFramePr>
          <p:nvPr/>
        </p:nvGraphicFramePr>
        <p:xfrm>
          <a:off x="1835150" y="2924175"/>
          <a:ext cx="2678113" cy="519113"/>
        </p:xfrm>
        <a:graphic>
          <a:graphicData uri="http://schemas.openxmlformats.org/presentationml/2006/ole">
            <mc:AlternateContent xmlns:mc="http://schemas.openxmlformats.org/markup-compatibility/2006">
              <mc:Choice xmlns:v="urn:schemas-microsoft-com:vml" Requires="v">
                <p:oleObj spid="_x0000_s268468" name="公式" r:id="rId7" imgW="1015920" imgH="203040" progId="Equation.3">
                  <p:embed/>
                </p:oleObj>
              </mc:Choice>
              <mc:Fallback>
                <p:oleObj name="公式" r:id="rId7" imgW="1015920" imgH="203040" progId="Equation.3">
                  <p:embed/>
                  <p:pic>
                    <p:nvPicPr>
                      <p:cNvPr id="0" name="Object 7"/>
                      <p:cNvPicPr>
                        <a:picLocks noChangeAspect="1" noChangeArrowheads="1"/>
                      </p:cNvPicPr>
                      <p:nvPr/>
                    </p:nvPicPr>
                    <p:blipFill>
                      <a:blip r:embed="rId8">
                        <a:lum bright="-26000"/>
                        <a:extLst>
                          <a:ext uri="{28A0092B-C50C-407E-A947-70E740481C1C}">
                            <a14:useLocalDpi xmlns:a14="http://schemas.microsoft.com/office/drawing/2010/main" val="0"/>
                          </a:ext>
                        </a:extLst>
                      </a:blip>
                      <a:srcRect/>
                      <a:stretch>
                        <a:fillRect/>
                      </a:stretch>
                    </p:blipFill>
                    <p:spPr bwMode="auto">
                      <a:xfrm>
                        <a:off x="1835150" y="2924175"/>
                        <a:ext cx="2678113"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8376" name="Object 8"/>
          <p:cNvGraphicFramePr>
            <a:graphicFrameLocks noChangeAspect="1"/>
          </p:cNvGraphicFramePr>
          <p:nvPr/>
        </p:nvGraphicFramePr>
        <p:xfrm>
          <a:off x="1835150" y="3573463"/>
          <a:ext cx="2678113" cy="541337"/>
        </p:xfrm>
        <a:graphic>
          <a:graphicData uri="http://schemas.openxmlformats.org/presentationml/2006/ole">
            <mc:AlternateContent xmlns:mc="http://schemas.openxmlformats.org/markup-compatibility/2006">
              <mc:Choice xmlns:v="urn:schemas-microsoft-com:vml" Requires="v">
                <p:oleObj spid="_x0000_s268469" name="公式" r:id="rId9" imgW="1079280" imgH="228600" progId="Equation.3">
                  <p:embed/>
                </p:oleObj>
              </mc:Choice>
              <mc:Fallback>
                <p:oleObj name="公式" r:id="rId9" imgW="1079280" imgH="228600" progId="Equation.3">
                  <p:embed/>
                  <p:pic>
                    <p:nvPicPr>
                      <p:cNvPr id="0" name="Object 8"/>
                      <p:cNvPicPr>
                        <a:picLocks noChangeAspect="1" noChangeArrowheads="1"/>
                      </p:cNvPicPr>
                      <p:nvPr/>
                    </p:nvPicPr>
                    <p:blipFill>
                      <a:blip r:embed="rId10">
                        <a:lum bright="-26000"/>
                        <a:extLst>
                          <a:ext uri="{28A0092B-C50C-407E-A947-70E740481C1C}">
                            <a14:useLocalDpi xmlns:a14="http://schemas.microsoft.com/office/drawing/2010/main" val="0"/>
                          </a:ext>
                        </a:extLst>
                      </a:blip>
                      <a:srcRect/>
                      <a:stretch>
                        <a:fillRect/>
                      </a:stretch>
                    </p:blipFill>
                    <p:spPr bwMode="auto">
                      <a:xfrm>
                        <a:off x="1835150" y="3573463"/>
                        <a:ext cx="2678113" cy="541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8389" name="Group 21"/>
          <p:cNvGrpSpPr>
            <a:grpSpLocks/>
          </p:cNvGrpSpPr>
          <p:nvPr/>
        </p:nvGrpSpPr>
        <p:grpSpPr bwMode="auto">
          <a:xfrm>
            <a:off x="1835150" y="4521200"/>
            <a:ext cx="3240088" cy="636588"/>
            <a:chOff x="1292" y="2659"/>
            <a:chExt cx="2016" cy="404"/>
          </a:xfrm>
        </p:grpSpPr>
        <p:graphicFrame>
          <p:nvGraphicFramePr>
            <p:cNvPr id="58377" name="Object 9"/>
            <p:cNvGraphicFramePr>
              <a:graphicFrameLocks noChangeAspect="1"/>
            </p:cNvGraphicFramePr>
            <p:nvPr/>
          </p:nvGraphicFramePr>
          <p:xfrm>
            <a:off x="1292" y="2659"/>
            <a:ext cx="1077" cy="404"/>
          </p:xfrm>
          <a:graphic>
            <a:graphicData uri="http://schemas.openxmlformats.org/presentationml/2006/ole">
              <mc:AlternateContent xmlns:mc="http://schemas.openxmlformats.org/markup-compatibility/2006">
                <mc:Choice xmlns:v="urn:schemas-microsoft-com:vml" Requires="v">
                  <p:oleObj spid="_x0000_s268470" name="公式" r:id="rId11" imgW="609480" imgH="228600" progId="Equation.3">
                    <p:embed/>
                  </p:oleObj>
                </mc:Choice>
                <mc:Fallback>
                  <p:oleObj name="公式" r:id="rId11" imgW="609480" imgH="228600" progId="Equation.3">
                    <p:embed/>
                    <p:pic>
                      <p:nvPicPr>
                        <p:cNvPr id="0" name="Object 9"/>
                        <p:cNvPicPr>
                          <a:picLocks noChangeAspect="1" noChangeArrowheads="1"/>
                        </p:cNvPicPr>
                        <p:nvPr/>
                      </p:nvPicPr>
                      <p:blipFill>
                        <a:blip r:embed="rId12">
                          <a:lum bright="-26000"/>
                          <a:extLst>
                            <a:ext uri="{28A0092B-C50C-407E-A947-70E740481C1C}">
                              <a14:useLocalDpi xmlns:a14="http://schemas.microsoft.com/office/drawing/2010/main" val="0"/>
                            </a:ext>
                          </a:extLst>
                        </a:blip>
                        <a:srcRect/>
                        <a:stretch>
                          <a:fillRect/>
                        </a:stretch>
                      </p:blipFill>
                      <p:spPr bwMode="auto">
                        <a:xfrm>
                          <a:off x="1292" y="2659"/>
                          <a:ext cx="1077" cy="4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8378" name="Object 10"/>
            <p:cNvGraphicFramePr>
              <a:graphicFrameLocks noChangeAspect="1"/>
            </p:cNvGraphicFramePr>
            <p:nvPr/>
          </p:nvGraphicFramePr>
          <p:xfrm>
            <a:off x="2789" y="2750"/>
            <a:ext cx="519" cy="259"/>
          </p:xfrm>
          <a:graphic>
            <a:graphicData uri="http://schemas.openxmlformats.org/presentationml/2006/ole">
              <mc:AlternateContent xmlns:mc="http://schemas.openxmlformats.org/markup-compatibility/2006">
                <mc:Choice xmlns:v="urn:schemas-microsoft-com:vml" Requires="v">
                  <p:oleObj spid="_x0000_s268471" name="公式" r:id="rId13" imgW="355320" imgH="177480" progId="Equation.3">
                    <p:embed/>
                  </p:oleObj>
                </mc:Choice>
                <mc:Fallback>
                  <p:oleObj name="公式" r:id="rId13" imgW="355320" imgH="177480" progId="Equation.3">
                    <p:embed/>
                    <p:pic>
                      <p:nvPicPr>
                        <p:cNvPr id="0" name="Object 10"/>
                        <p:cNvPicPr>
                          <a:picLocks noChangeAspect="1" noChangeArrowheads="1"/>
                        </p:cNvPicPr>
                        <p:nvPr/>
                      </p:nvPicPr>
                      <p:blipFill>
                        <a:blip r:embed="rId14">
                          <a:lum bright="-26000"/>
                          <a:extLst>
                            <a:ext uri="{28A0092B-C50C-407E-A947-70E740481C1C}">
                              <a14:useLocalDpi xmlns:a14="http://schemas.microsoft.com/office/drawing/2010/main" val="0"/>
                            </a:ext>
                          </a:extLst>
                        </a:blip>
                        <a:srcRect/>
                        <a:stretch>
                          <a:fillRect/>
                        </a:stretch>
                      </p:blipFill>
                      <p:spPr bwMode="auto">
                        <a:xfrm>
                          <a:off x="2789" y="2750"/>
                          <a:ext cx="519" cy="2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58379" name="Text Box 11"/>
          <p:cNvSpPr txBox="1">
            <a:spLocks noChangeArrowheads="1"/>
          </p:cNvSpPr>
          <p:nvPr/>
        </p:nvSpPr>
        <p:spPr bwMode="auto">
          <a:xfrm>
            <a:off x="755650" y="5368925"/>
            <a:ext cx="644525" cy="579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200" b="1">
                <a:latin typeface="Times New Roman" pitchFamily="18" charset="0"/>
              </a:rPr>
              <a:t>即</a:t>
            </a:r>
            <a:endParaRPr kumimoji="1" lang="zh-CN" altLang="en-US" sz="3200">
              <a:latin typeface="Times New Roman" pitchFamily="18" charset="0"/>
            </a:endParaRPr>
          </a:p>
        </p:txBody>
      </p:sp>
      <p:graphicFrame>
        <p:nvGraphicFramePr>
          <p:cNvPr id="58380" name="Object 12"/>
          <p:cNvGraphicFramePr>
            <a:graphicFrameLocks noChangeAspect="1"/>
          </p:cNvGraphicFramePr>
          <p:nvPr/>
        </p:nvGraphicFramePr>
        <p:xfrm>
          <a:off x="1619250" y="5373688"/>
          <a:ext cx="2201863" cy="576262"/>
        </p:xfrm>
        <a:graphic>
          <a:graphicData uri="http://schemas.openxmlformats.org/presentationml/2006/ole">
            <mc:AlternateContent xmlns:mc="http://schemas.openxmlformats.org/markup-compatibility/2006">
              <mc:Choice xmlns:v="urn:schemas-microsoft-com:vml" Requires="v">
                <p:oleObj spid="_x0000_s268472" name="公式" r:id="rId15" imgW="876240" imgH="228600" progId="Equation.3">
                  <p:embed/>
                </p:oleObj>
              </mc:Choice>
              <mc:Fallback>
                <p:oleObj name="公式" r:id="rId15" imgW="876240" imgH="228600" progId="Equation.3">
                  <p:embed/>
                  <p:pic>
                    <p:nvPicPr>
                      <p:cNvPr id="0" name="Object 12"/>
                      <p:cNvPicPr>
                        <a:picLocks noChangeAspect="1" noChangeArrowheads="1"/>
                      </p:cNvPicPr>
                      <p:nvPr/>
                    </p:nvPicPr>
                    <p:blipFill>
                      <a:blip r:embed="rId16">
                        <a:lum bright="-26000"/>
                        <a:extLst>
                          <a:ext uri="{28A0092B-C50C-407E-A947-70E740481C1C}">
                            <a14:useLocalDpi xmlns:a14="http://schemas.microsoft.com/office/drawing/2010/main" val="0"/>
                          </a:ext>
                        </a:extLst>
                      </a:blip>
                      <a:srcRect/>
                      <a:stretch>
                        <a:fillRect/>
                      </a:stretch>
                    </p:blipFill>
                    <p:spPr bwMode="auto">
                      <a:xfrm>
                        <a:off x="1619250" y="5373688"/>
                        <a:ext cx="2201863" cy="576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8383" name="Text Box 15"/>
          <p:cNvSpPr txBox="1">
            <a:spLocks noChangeArrowheads="1"/>
          </p:cNvSpPr>
          <p:nvPr/>
        </p:nvSpPr>
        <p:spPr bwMode="auto">
          <a:xfrm>
            <a:off x="2700338" y="1773238"/>
            <a:ext cx="10747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kumimoji="1" lang="zh-CN" altLang="zh-CN" sz="2400">
              <a:latin typeface="Times New Roman" pitchFamily="18" charset="0"/>
            </a:endParaRPr>
          </a:p>
        </p:txBody>
      </p:sp>
      <p:graphicFrame>
        <p:nvGraphicFramePr>
          <p:cNvPr id="58384" name="Object 16"/>
          <p:cNvGraphicFramePr>
            <a:graphicFrameLocks noChangeAspect="1"/>
          </p:cNvGraphicFramePr>
          <p:nvPr/>
        </p:nvGraphicFramePr>
        <p:xfrm>
          <a:off x="3938588" y="3832225"/>
          <a:ext cx="107950" cy="168275"/>
        </p:xfrm>
        <a:graphic>
          <a:graphicData uri="http://schemas.openxmlformats.org/presentationml/2006/ole">
            <mc:AlternateContent xmlns:mc="http://schemas.openxmlformats.org/markup-compatibility/2006">
              <mc:Choice xmlns:v="urn:schemas-microsoft-com:vml" Requires="v">
                <p:oleObj spid="_x0000_s268473" name="Equation" r:id="rId17" imgW="114120" imgH="177480" progId="Equation.DSMT4">
                  <p:embed/>
                </p:oleObj>
              </mc:Choice>
              <mc:Fallback>
                <p:oleObj name="Equation" r:id="rId17" imgW="114120" imgH="177480" progId="Equation.DSMT4">
                  <p:embed/>
                  <p:pic>
                    <p:nvPicPr>
                      <p:cNvPr id="0" name="Object 16"/>
                      <p:cNvPicPr>
                        <a:picLocks noChangeAspect="1" noChangeArrowheads="1"/>
                      </p:cNvPicPr>
                      <p:nvPr/>
                    </p:nvPicPr>
                    <p:blipFill>
                      <a:blip r:embed="rId18">
                        <a:lum bright="-100000"/>
                        <a:extLst>
                          <a:ext uri="{28A0092B-C50C-407E-A947-70E740481C1C}">
                            <a14:useLocalDpi xmlns:a14="http://schemas.microsoft.com/office/drawing/2010/main" val="0"/>
                          </a:ext>
                        </a:extLst>
                      </a:blip>
                      <a:srcRect/>
                      <a:stretch>
                        <a:fillRect/>
                      </a:stretch>
                    </p:blipFill>
                    <p:spPr bwMode="auto">
                      <a:xfrm>
                        <a:off x="3938588" y="3832225"/>
                        <a:ext cx="107950" cy="168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8387" name="Object 19"/>
          <p:cNvGraphicFramePr>
            <a:graphicFrameLocks noChangeAspect="1"/>
          </p:cNvGraphicFramePr>
          <p:nvPr>
            <p:extLst>
              <p:ext uri="{D42A27DB-BD31-4B8C-83A1-F6EECF244321}">
                <p14:modId xmlns:p14="http://schemas.microsoft.com/office/powerpoint/2010/main" val="2121141989"/>
              </p:ext>
            </p:extLst>
          </p:nvPr>
        </p:nvGraphicFramePr>
        <p:xfrm>
          <a:off x="2843213" y="4108450"/>
          <a:ext cx="227012" cy="490538"/>
        </p:xfrm>
        <a:graphic>
          <a:graphicData uri="http://schemas.openxmlformats.org/presentationml/2006/ole">
            <mc:AlternateContent xmlns:mc="http://schemas.openxmlformats.org/markup-compatibility/2006">
              <mc:Choice xmlns:v="urn:schemas-microsoft-com:vml" Requires="v">
                <p:oleObj spid="_x0000_s268474" name="Equation" r:id="rId19" imgW="75960" imgH="164880" progId="Equation.DSMT4">
                  <p:embed/>
                </p:oleObj>
              </mc:Choice>
              <mc:Fallback>
                <p:oleObj name="Equation" r:id="rId19" imgW="75960" imgH="164880" progId="Equation.DSMT4">
                  <p:embed/>
                  <p:pic>
                    <p:nvPicPr>
                      <p:cNvPr id="0" name="Object 19"/>
                      <p:cNvPicPr>
                        <a:picLocks noChangeAspect="1" noChangeArrowheads="1"/>
                      </p:cNvPicPr>
                      <p:nvPr/>
                    </p:nvPicPr>
                    <p:blipFill>
                      <a:blip r:embed="rId20">
                        <a:lum bright="-100000"/>
                      </a:blip>
                      <a:srcRect/>
                      <a:stretch>
                        <a:fillRect/>
                      </a:stretch>
                    </p:blipFill>
                    <p:spPr bwMode="auto">
                      <a:xfrm>
                        <a:off x="2843213" y="4108450"/>
                        <a:ext cx="227012" cy="490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8388" name="Text Box 20"/>
          <p:cNvSpPr txBox="1">
            <a:spLocks noChangeArrowheads="1"/>
          </p:cNvSpPr>
          <p:nvPr/>
        </p:nvSpPr>
        <p:spPr bwMode="auto">
          <a:xfrm>
            <a:off x="466725" y="1492250"/>
            <a:ext cx="1363663" cy="579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200" b="1" dirty="0">
                <a:latin typeface="Times New Roman" pitchFamily="18" charset="0"/>
              </a:rPr>
              <a:t>解：</a:t>
            </a:r>
            <a:endParaRPr kumimoji="1" lang="zh-CN" altLang="en-US" sz="3200" dirty="0">
              <a:latin typeface="Times New Roman" pitchFamily="18" charset="0"/>
            </a:endParaRPr>
          </a:p>
        </p:txBody>
      </p:sp>
      <p:grpSp>
        <p:nvGrpSpPr>
          <p:cNvPr id="58392" name="Group 24"/>
          <p:cNvGrpSpPr>
            <a:grpSpLocks/>
          </p:cNvGrpSpPr>
          <p:nvPr/>
        </p:nvGrpSpPr>
        <p:grpSpPr bwMode="auto">
          <a:xfrm>
            <a:off x="457200" y="304800"/>
            <a:ext cx="8075613" cy="1255713"/>
            <a:chOff x="288" y="192"/>
            <a:chExt cx="5087" cy="791"/>
          </a:xfrm>
        </p:grpSpPr>
        <p:sp>
          <p:nvSpPr>
            <p:cNvPr id="58370" name="Text Box 2"/>
            <p:cNvSpPr txBox="1">
              <a:spLocks noChangeArrowheads="1"/>
            </p:cNvSpPr>
            <p:nvPr/>
          </p:nvSpPr>
          <p:spPr bwMode="auto">
            <a:xfrm>
              <a:off x="288" y="192"/>
              <a:ext cx="914" cy="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200" b="1">
                  <a:latin typeface="Times New Roman" pitchFamily="18" charset="0"/>
                </a:rPr>
                <a:t>例</a:t>
              </a:r>
              <a:r>
                <a:rPr kumimoji="1" lang="en-US" altLang="zh-CN" sz="3200" b="1">
                  <a:latin typeface="Times New Roman" pitchFamily="18" charset="0"/>
                </a:rPr>
                <a:t>1-18</a:t>
              </a:r>
              <a:endParaRPr kumimoji="1" lang="en-US" altLang="zh-CN" sz="3200">
                <a:latin typeface="Times New Roman" pitchFamily="18" charset="0"/>
              </a:endParaRPr>
            </a:p>
          </p:txBody>
        </p:sp>
        <p:graphicFrame>
          <p:nvGraphicFramePr>
            <p:cNvPr id="58371" name="Object 3"/>
            <p:cNvGraphicFramePr>
              <a:graphicFrameLocks noChangeAspect="1"/>
            </p:cNvGraphicFramePr>
            <p:nvPr/>
          </p:nvGraphicFramePr>
          <p:xfrm>
            <a:off x="1474" y="260"/>
            <a:ext cx="2380" cy="334"/>
          </p:xfrm>
          <a:graphic>
            <a:graphicData uri="http://schemas.openxmlformats.org/presentationml/2006/ole">
              <mc:AlternateContent xmlns:mc="http://schemas.openxmlformats.org/markup-compatibility/2006">
                <mc:Choice xmlns:v="urn:schemas-microsoft-com:vml" Requires="v">
                  <p:oleObj spid="_x0000_s268475" name="公式" r:id="rId21" imgW="1434960" imgH="203040" progId="Equation.3">
                    <p:embed/>
                  </p:oleObj>
                </mc:Choice>
                <mc:Fallback>
                  <p:oleObj name="公式" r:id="rId21" imgW="1434960" imgH="203040" progId="Equation.3">
                    <p:embed/>
                    <p:pic>
                      <p:nvPicPr>
                        <p:cNvPr id="0" name="Object 3"/>
                        <p:cNvPicPr>
                          <a:picLocks noChangeAspect="1" noChangeArrowheads="1"/>
                        </p:cNvPicPr>
                        <p:nvPr/>
                      </p:nvPicPr>
                      <p:blipFill>
                        <a:blip r:embed="rId22">
                          <a:lum bright="-26000"/>
                          <a:extLst>
                            <a:ext uri="{28A0092B-C50C-407E-A947-70E740481C1C}">
                              <a14:useLocalDpi xmlns:a14="http://schemas.microsoft.com/office/drawing/2010/main" val="0"/>
                            </a:ext>
                          </a:extLst>
                        </a:blip>
                        <a:srcRect/>
                        <a:stretch>
                          <a:fillRect/>
                        </a:stretch>
                      </p:blipFill>
                      <p:spPr bwMode="auto">
                        <a:xfrm>
                          <a:off x="1474" y="260"/>
                          <a:ext cx="2380" cy="3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8373" name="Object 5"/>
            <p:cNvGraphicFramePr>
              <a:graphicFrameLocks noChangeAspect="1"/>
            </p:cNvGraphicFramePr>
            <p:nvPr/>
          </p:nvGraphicFramePr>
          <p:xfrm>
            <a:off x="4332" y="261"/>
            <a:ext cx="1043" cy="339"/>
          </p:xfrm>
          <a:graphic>
            <a:graphicData uri="http://schemas.openxmlformats.org/presentationml/2006/ole">
              <mc:AlternateContent xmlns:mc="http://schemas.openxmlformats.org/markup-compatibility/2006">
                <mc:Choice xmlns:v="urn:schemas-microsoft-com:vml" Requires="v">
                  <p:oleObj spid="_x0000_s268476" name="公式" r:id="rId23" imgW="622080" imgH="203040" progId="Equation.3">
                    <p:embed/>
                  </p:oleObj>
                </mc:Choice>
                <mc:Fallback>
                  <p:oleObj name="公式" r:id="rId23" imgW="622080" imgH="203040" progId="Equation.3">
                    <p:embed/>
                    <p:pic>
                      <p:nvPicPr>
                        <p:cNvPr id="0" name="Object 5"/>
                        <p:cNvPicPr>
                          <a:picLocks noChangeAspect="1" noChangeArrowheads="1"/>
                        </p:cNvPicPr>
                        <p:nvPr/>
                      </p:nvPicPr>
                      <p:blipFill>
                        <a:blip r:embed="rId24">
                          <a:lum bright="-26000"/>
                          <a:extLst>
                            <a:ext uri="{28A0092B-C50C-407E-A947-70E740481C1C}">
                              <a14:useLocalDpi xmlns:a14="http://schemas.microsoft.com/office/drawing/2010/main" val="0"/>
                            </a:ext>
                          </a:extLst>
                        </a:blip>
                        <a:srcRect/>
                        <a:stretch>
                          <a:fillRect/>
                        </a:stretch>
                      </p:blipFill>
                      <p:spPr bwMode="auto">
                        <a:xfrm>
                          <a:off x="4332" y="261"/>
                          <a:ext cx="1043" cy="3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8391" name="Text Box 23"/>
            <p:cNvSpPr txBox="1">
              <a:spLocks noChangeArrowheads="1"/>
            </p:cNvSpPr>
            <p:nvPr/>
          </p:nvSpPr>
          <p:spPr bwMode="auto">
            <a:xfrm>
              <a:off x="1111" y="618"/>
              <a:ext cx="914" cy="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zh-CN" altLang="en-US" sz="3200" b="1" dirty="0">
                  <a:latin typeface="Times New Roman" pitchFamily="18" charset="0"/>
                </a:rPr>
                <a:t>求</a:t>
              </a:r>
              <a:r>
                <a:rPr kumimoji="1" lang="en-US" altLang="zh-CN" sz="3200" b="1" dirty="0">
                  <a:latin typeface="Times New Roman" pitchFamily="18" charset="0"/>
                </a:rPr>
                <a:t>h(n)</a:t>
              </a:r>
              <a:endParaRPr kumimoji="1" lang="en-US" altLang="zh-CN" sz="3200" dirty="0">
                <a:latin typeface="Times New Roman" pitchFamily="18" charset="0"/>
              </a:endParaRPr>
            </a:p>
          </p:txBody>
        </p:sp>
      </p:grpSp>
      <p:grpSp>
        <p:nvGrpSpPr>
          <p:cNvPr id="2" name="组合 1"/>
          <p:cNvGrpSpPr/>
          <p:nvPr/>
        </p:nvGrpSpPr>
        <p:grpSpPr>
          <a:xfrm>
            <a:off x="1143000" y="5400865"/>
            <a:ext cx="7677150" cy="1333310"/>
            <a:chOff x="1143000" y="5400865"/>
            <a:chExt cx="7677150" cy="1333310"/>
          </a:xfrm>
        </p:grpSpPr>
        <p:grpSp>
          <p:nvGrpSpPr>
            <p:cNvPr id="58390" name="Group 22"/>
            <p:cNvGrpSpPr>
              <a:grpSpLocks/>
            </p:cNvGrpSpPr>
            <p:nvPr/>
          </p:nvGrpSpPr>
          <p:grpSpPr bwMode="auto">
            <a:xfrm>
              <a:off x="1143000" y="6092825"/>
              <a:ext cx="7677150" cy="641350"/>
              <a:chOff x="720" y="3748"/>
              <a:chExt cx="5040" cy="591"/>
            </a:xfrm>
          </p:grpSpPr>
          <p:sp>
            <p:nvSpPr>
              <p:cNvPr id="58382" name="WordArt 14"/>
              <p:cNvSpPr>
                <a:spLocks noChangeArrowheads="1" noChangeShapeType="1" noTextEdit="1"/>
              </p:cNvSpPr>
              <p:nvPr/>
            </p:nvSpPr>
            <p:spPr bwMode="auto">
              <a:xfrm>
                <a:off x="720" y="3840"/>
                <a:ext cx="3240" cy="374"/>
              </a:xfrm>
              <a:prstGeom prst="rect">
                <a:avLst/>
              </a:prstGeom>
            </p:spPr>
            <p:txBody>
              <a:bodyPr wrap="none" fromWordArt="1">
                <a:prstTxWarp prst="textSlantUp">
                  <a:avLst>
                    <a:gd name="adj" fmla="val 32056"/>
                  </a:avLst>
                </a:prstTxWarp>
              </a:bodyPr>
              <a:lstStyle/>
              <a:p>
                <a:pPr algn="ctr"/>
                <a:r>
                  <a:rPr lang="en-US" altLang="zh-CN" sz="3200" b="1" i="1" kern="10" dirty="0">
                    <a:ln w="9525">
                      <a:solidFill>
                        <a:schemeClr val="tx1"/>
                      </a:solidFill>
                      <a:round/>
                      <a:headEnd/>
                      <a:tailEnd/>
                    </a:ln>
                    <a:gradFill rotWithShape="0">
                      <a:gsLst>
                        <a:gs pos="0">
                          <a:srgbClr val="6600CC"/>
                        </a:gs>
                        <a:gs pos="100000">
                          <a:srgbClr val="CC00CC"/>
                        </a:gs>
                      </a:gsLst>
                      <a:lin ang="5400000" scaled="1"/>
                    </a:gradFill>
                    <a:effectLst>
                      <a:outerShdw dist="53882" dir="2700000" algn="ctr" rotWithShape="0">
                        <a:srgbClr val="9999FF"/>
                      </a:outerShdw>
                    </a:effectLst>
                    <a:latin typeface="宋体"/>
                    <a:ea typeface="宋体"/>
                  </a:rPr>
                  <a:t>Infinite Impulse Response</a:t>
                </a:r>
                <a:endParaRPr lang="zh-CN" altLang="en-US" sz="3200" b="1" i="1" kern="10" dirty="0">
                  <a:ln w="9525">
                    <a:solidFill>
                      <a:schemeClr val="tx1"/>
                    </a:solidFill>
                    <a:round/>
                    <a:headEnd/>
                    <a:tailEnd/>
                  </a:ln>
                  <a:gradFill rotWithShape="0">
                    <a:gsLst>
                      <a:gs pos="0">
                        <a:srgbClr val="6600CC"/>
                      </a:gs>
                      <a:gs pos="100000">
                        <a:srgbClr val="CC00CC"/>
                      </a:gs>
                    </a:gsLst>
                    <a:lin ang="5400000" scaled="1"/>
                  </a:gradFill>
                  <a:effectLst>
                    <a:outerShdw dist="53882" dir="2700000" algn="ctr" rotWithShape="0">
                      <a:srgbClr val="9999FF"/>
                    </a:outerShdw>
                  </a:effectLst>
                  <a:latin typeface="宋体"/>
                  <a:ea typeface="宋体"/>
                </a:endParaRPr>
              </a:p>
            </p:txBody>
          </p:sp>
          <p:sp>
            <p:nvSpPr>
              <p:cNvPr id="58385" name="Text Box 17"/>
              <p:cNvSpPr txBox="1">
                <a:spLocks noChangeArrowheads="1"/>
              </p:cNvSpPr>
              <p:nvPr/>
            </p:nvSpPr>
            <p:spPr bwMode="auto">
              <a:xfrm>
                <a:off x="4080" y="3748"/>
                <a:ext cx="1680" cy="5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en-US" altLang="zh-CN" sz="3600" b="1">
                    <a:latin typeface="Times New Roman" pitchFamily="18" charset="0"/>
                  </a:rPr>
                  <a:t>IIR</a:t>
                </a:r>
                <a:r>
                  <a:rPr kumimoji="1" lang="zh-CN" altLang="en-US" sz="3600" b="1">
                    <a:latin typeface="Times New Roman" pitchFamily="18" charset="0"/>
                  </a:rPr>
                  <a:t>系统</a:t>
                </a:r>
              </a:p>
            </p:txBody>
          </p:sp>
        </p:grpSp>
        <p:sp>
          <p:nvSpPr>
            <p:cNvPr id="24" name="Text Box 20"/>
            <p:cNvSpPr txBox="1">
              <a:spLocks noChangeArrowheads="1"/>
            </p:cNvSpPr>
            <p:nvPr/>
          </p:nvSpPr>
          <p:spPr bwMode="auto">
            <a:xfrm>
              <a:off x="4695456" y="5400865"/>
              <a:ext cx="4124694" cy="579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Bef>
                  <a:spcPct val="50000"/>
                </a:spcBef>
              </a:pPr>
              <a:r>
                <a:rPr kumimoji="1" lang="zh-CN" altLang="en-US" sz="3200" b="1" dirty="0" smtClean="0">
                  <a:latin typeface="Times New Roman" pitchFamily="18" charset="0"/>
                </a:rPr>
                <a:t>无限长冲激响应</a:t>
              </a:r>
              <a:endParaRPr kumimoji="1" lang="zh-CN" altLang="en-US" sz="3200" b="1" dirty="0">
                <a:latin typeface="Times New Roman" pitchFamily="18" charset="0"/>
              </a:endParaRPr>
            </a:p>
          </p:txBody>
        </p:sp>
      </p:grpSp>
      <p:sp>
        <p:nvSpPr>
          <p:cNvPr id="3" name="动作按钮: 前进或下一项 2">
            <a:hlinkClick r:id="rId25" action="ppaction://hlinksldjump" highlightClick="1"/>
          </p:cNvPr>
          <p:cNvSpPr/>
          <p:nvPr/>
        </p:nvSpPr>
        <p:spPr>
          <a:xfrm>
            <a:off x="7524328" y="1124744"/>
            <a:ext cx="648072" cy="36750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8392"/>
                                        </p:tgtEl>
                                        <p:attrNameLst>
                                          <p:attrName>style.visibility</p:attrName>
                                        </p:attrNameLst>
                                      </p:cBhvr>
                                      <p:to>
                                        <p:strVal val="visible"/>
                                      </p:to>
                                    </p:set>
                                    <p:anim calcmode="lin" valueType="num">
                                      <p:cBhvr additive="base">
                                        <p:cTn id="7" dur="500" fill="hold"/>
                                        <p:tgtEl>
                                          <p:spTgt spid="58392"/>
                                        </p:tgtEl>
                                        <p:attrNameLst>
                                          <p:attrName>ppt_x</p:attrName>
                                        </p:attrNameLst>
                                      </p:cBhvr>
                                      <p:tavLst>
                                        <p:tav tm="0">
                                          <p:val>
                                            <p:strVal val="#ppt_x"/>
                                          </p:val>
                                        </p:tav>
                                        <p:tav tm="100000">
                                          <p:val>
                                            <p:strVal val="#ppt_x"/>
                                          </p:val>
                                        </p:tav>
                                      </p:tavLst>
                                    </p:anim>
                                    <p:anim calcmode="lin" valueType="num">
                                      <p:cBhvr additive="base">
                                        <p:cTn id="8" dur="500" fill="hold"/>
                                        <p:tgtEl>
                                          <p:spTgt spid="5839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8388">
                                            <p:txEl>
                                              <p:pRg st="0" end="0"/>
                                            </p:txEl>
                                          </p:spTgt>
                                        </p:tgtEl>
                                        <p:attrNameLst>
                                          <p:attrName>style.visibility</p:attrName>
                                        </p:attrNameLst>
                                      </p:cBhvr>
                                      <p:to>
                                        <p:strVal val="visible"/>
                                      </p:to>
                                    </p:set>
                                    <p:anim calcmode="lin" valueType="num">
                                      <p:cBhvr additive="base">
                                        <p:cTn id="13" dur="500" fill="hold"/>
                                        <p:tgtEl>
                                          <p:spTgt spid="5838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838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8372"/>
                                        </p:tgtEl>
                                        <p:attrNameLst>
                                          <p:attrName>style.visibility</p:attrName>
                                        </p:attrNameLst>
                                      </p:cBhvr>
                                      <p:to>
                                        <p:strVal val="visible"/>
                                      </p:to>
                                    </p:set>
                                    <p:anim calcmode="lin" valueType="num">
                                      <p:cBhvr additive="base">
                                        <p:cTn id="19" dur="500" fill="hold"/>
                                        <p:tgtEl>
                                          <p:spTgt spid="58372"/>
                                        </p:tgtEl>
                                        <p:attrNameLst>
                                          <p:attrName>ppt_x</p:attrName>
                                        </p:attrNameLst>
                                      </p:cBhvr>
                                      <p:tavLst>
                                        <p:tav tm="0">
                                          <p:val>
                                            <p:strVal val="#ppt_x"/>
                                          </p:val>
                                        </p:tav>
                                        <p:tav tm="100000">
                                          <p:val>
                                            <p:strVal val="#ppt_x"/>
                                          </p:val>
                                        </p:tav>
                                      </p:tavLst>
                                    </p:anim>
                                    <p:anim calcmode="lin" valueType="num">
                                      <p:cBhvr additive="base">
                                        <p:cTn id="20" dur="500" fill="hold"/>
                                        <p:tgtEl>
                                          <p:spTgt spid="58372"/>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8374"/>
                                        </p:tgtEl>
                                        <p:attrNameLst>
                                          <p:attrName>style.visibility</p:attrName>
                                        </p:attrNameLst>
                                      </p:cBhvr>
                                      <p:to>
                                        <p:strVal val="visible"/>
                                      </p:to>
                                    </p:set>
                                    <p:anim calcmode="lin" valueType="num">
                                      <p:cBhvr additive="base">
                                        <p:cTn id="25" dur="500" fill="hold"/>
                                        <p:tgtEl>
                                          <p:spTgt spid="58374"/>
                                        </p:tgtEl>
                                        <p:attrNameLst>
                                          <p:attrName>ppt_x</p:attrName>
                                        </p:attrNameLst>
                                      </p:cBhvr>
                                      <p:tavLst>
                                        <p:tav tm="0">
                                          <p:val>
                                            <p:strVal val="#ppt_x"/>
                                          </p:val>
                                        </p:tav>
                                        <p:tav tm="100000">
                                          <p:val>
                                            <p:strVal val="#ppt_x"/>
                                          </p:val>
                                        </p:tav>
                                      </p:tavLst>
                                    </p:anim>
                                    <p:anim calcmode="lin" valueType="num">
                                      <p:cBhvr additive="base">
                                        <p:cTn id="26" dur="500" fill="hold"/>
                                        <p:tgtEl>
                                          <p:spTgt spid="58374"/>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8375"/>
                                        </p:tgtEl>
                                        <p:attrNameLst>
                                          <p:attrName>style.visibility</p:attrName>
                                        </p:attrNameLst>
                                      </p:cBhvr>
                                      <p:to>
                                        <p:strVal val="visible"/>
                                      </p:to>
                                    </p:set>
                                    <p:anim calcmode="lin" valueType="num">
                                      <p:cBhvr additive="base">
                                        <p:cTn id="31" dur="500" fill="hold"/>
                                        <p:tgtEl>
                                          <p:spTgt spid="58375"/>
                                        </p:tgtEl>
                                        <p:attrNameLst>
                                          <p:attrName>ppt_x</p:attrName>
                                        </p:attrNameLst>
                                      </p:cBhvr>
                                      <p:tavLst>
                                        <p:tav tm="0">
                                          <p:val>
                                            <p:strVal val="#ppt_x"/>
                                          </p:val>
                                        </p:tav>
                                        <p:tav tm="100000">
                                          <p:val>
                                            <p:strVal val="#ppt_x"/>
                                          </p:val>
                                        </p:tav>
                                      </p:tavLst>
                                    </p:anim>
                                    <p:anim calcmode="lin" valueType="num">
                                      <p:cBhvr additive="base">
                                        <p:cTn id="32" dur="500" fill="hold"/>
                                        <p:tgtEl>
                                          <p:spTgt spid="58375"/>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8376"/>
                                        </p:tgtEl>
                                        <p:attrNameLst>
                                          <p:attrName>style.visibility</p:attrName>
                                        </p:attrNameLst>
                                      </p:cBhvr>
                                      <p:to>
                                        <p:strVal val="visible"/>
                                      </p:to>
                                    </p:set>
                                    <p:anim calcmode="lin" valueType="num">
                                      <p:cBhvr additive="base">
                                        <p:cTn id="37" dur="500" fill="hold"/>
                                        <p:tgtEl>
                                          <p:spTgt spid="58376"/>
                                        </p:tgtEl>
                                        <p:attrNameLst>
                                          <p:attrName>ppt_x</p:attrName>
                                        </p:attrNameLst>
                                      </p:cBhvr>
                                      <p:tavLst>
                                        <p:tav tm="0">
                                          <p:val>
                                            <p:strVal val="#ppt_x"/>
                                          </p:val>
                                        </p:tav>
                                        <p:tav tm="100000">
                                          <p:val>
                                            <p:strVal val="#ppt_x"/>
                                          </p:val>
                                        </p:tav>
                                      </p:tavLst>
                                    </p:anim>
                                    <p:anim calcmode="lin" valueType="num">
                                      <p:cBhvr additive="base">
                                        <p:cTn id="38" dur="500" fill="hold"/>
                                        <p:tgtEl>
                                          <p:spTgt spid="58376"/>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8387"/>
                                        </p:tgtEl>
                                        <p:attrNameLst>
                                          <p:attrName>style.visibility</p:attrName>
                                        </p:attrNameLst>
                                      </p:cBhvr>
                                      <p:to>
                                        <p:strVal val="visible"/>
                                      </p:to>
                                    </p:set>
                                    <p:anim calcmode="lin" valueType="num">
                                      <p:cBhvr additive="base">
                                        <p:cTn id="43" dur="500" fill="hold"/>
                                        <p:tgtEl>
                                          <p:spTgt spid="58387"/>
                                        </p:tgtEl>
                                        <p:attrNameLst>
                                          <p:attrName>ppt_x</p:attrName>
                                        </p:attrNameLst>
                                      </p:cBhvr>
                                      <p:tavLst>
                                        <p:tav tm="0">
                                          <p:val>
                                            <p:strVal val="#ppt_x"/>
                                          </p:val>
                                        </p:tav>
                                        <p:tav tm="100000">
                                          <p:val>
                                            <p:strVal val="#ppt_x"/>
                                          </p:val>
                                        </p:tav>
                                      </p:tavLst>
                                    </p:anim>
                                    <p:anim calcmode="lin" valueType="num">
                                      <p:cBhvr additive="base">
                                        <p:cTn id="44" dur="500" fill="hold"/>
                                        <p:tgtEl>
                                          <p:spTgt spid="58387"/>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8389"/>
                                        </p:tgtEl>
                                        <p:attrNameLst>
                                          <p:attrName>style.visibility</p:attrName>
                                        </p:attrNameLst>
                                      </p:cBhvr>
                                      <p:to>
                                        <p:strVal val="visible"/>
                                      </p:to>
                                    </p:set>
                                    <p:anim calcmode="lin" valueType="num">
                                      <p:cBhvr additive="base">
                                        <p:cTn id="49" dur="500" fill="hold"/>
                                        <p:tgtEl>
                                          <p:spTgt spid="58389"/>
                                        </p:tgtEl>
                                        <p:attrNameLst>
                                          <p:attrName>ppt_x</p:attrName>
                                        </p:attrNameLst>
                                      </p:cBhvr>
                                      <p:tavLst>
                                        <p:tav tm="0">
                                          <p:val>
                                            <p:strVal val="#ppt_x"/>
                                          </p:val>
                                        </p:tav>
                                        <p:tav tm="100000">
                                          <p:val>
                                            <p:strVal val="#ppt_x"/>
                                          </p:val>
                                        </p:tav>
                                      </p:tavLst>
                                    </p:anim>
                                    <p:anim calcmode="lin" valueType="num">
                                      <p:cBhvr additive="base">
                                        <p:cTn id="50" dur="500" fill="hold"/>
                                        <p:tgtEl>
                                          <p:spTgt spid="58389"/>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8379"/>
                                        </p:tgtEl>
                                        <p:attrNameLst>
                                          <p:attrName>style.visibility</p:attrName>
                                        </p:attrNameLst>
                                      </p:cBhvr>
                                      <p:to>
                                        <p:strVal val="visible"/>
                                      </p:to>
                                    </p:set>
                                    <p:anim calcmode="lin" valueType="num">
                                      <p:cBhvr additive="base">
                                        <p:cTn id="55" dur="500" fill="hold"/>
                                        <p:tgtEl>
                                          <p:spTgt spid="58379"/>
                                        </p:tgtEl>
                                        <p:attrNameLst>
                                          <p:attrName>ppt_x</p:attrName>
                                        </p:attrNameLst>
                                      </p:cBhvr>
                                      <p:tavLst>
                                        <p:tav tm="0">
                                          <p:val>
                                            <p:strVal val="#ppt_x"/>
                                          </p:val>
                                        </p:tav>
                                        <p:tav tm="100000">
                                          <p:val>
                                            <p:strVal val="#ppt_x"/>
                                          </p:val>
                                        </p:tav>
                                      </p:tavLst>
                                    </p:anim>
                                    <p:anim calcmode="lin" valueType="num">
                                      <p:cBhvr additive="base">
                                        <p:cTn id="56" dur="500" fill="hold"/>
                                        <p:tgtEl>
                                          <p:spTgt spid="58379"/>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8380"/>
                                        </p:tgtEl>
                                        <p:attrNameLst>
                                          <p:attrName>style.visibility</p:attrName>
                                        </p:attrNameLst>
                                      </p:cBhvr>
                                      <p:to>
                                        <p:strVal val="visible"/>
                                      </p:to>
                                    </p:set>
                                    <p:anim calcmode="lin" valueType="num">
                                      <p:cBhvr additive="base">
                                        <p:cTn id="61" dur="500" fill="hold"/>
                                        <p:tgtEl>
                                          <p:spTgt spid="58380"/>
                                        </p:tgtEl>
                                        <p:attrNameLst>
                                          <p:attrName>ppt_x</p:attrName>
                                        </p:attrNameLst>
                                      </p:cBhvr>
                                      <p:tavLst>
                                        <p:tav tm="0">
                                          <p:val>
                                            <p:strVal val="#ppt_x"/>
                                          </p:val>
                                        </p:tav>
                                        <p:tav tm="100000">
                                          <p:val>
                                            <p:strVal val="#ppt_x"/>
                                          </p:val>
                                        </p:tav>
                                      </p:tavLst>
                                    </p:anim>
                                    <p:anim calcmode="lin" valueType="num">
                                      <p:cBhvr additive="base">
                                        <p:cTn id="62" dur="500" fill="hold"/>
                                        <p:tgtEl>
                                          <p:spTgt spid="58380"/>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additive="base">
                                        <p:cTn id="67" dur="500" fill="hold"/>
                                        <p:tgtEl>
                                          <p:spTgt spid="2"/>
                                        </p:tgtEl>
                                        <p:attrNameLst>
                                          <p:attrName>ppt_x</p:attrName>
                                        </p:attrNameLst>
                                      </p:cBhvr>
                                      <p:tavLst>
                                        <p:tav tm="0">
                                          <p:val>
                                            <p:strVal val="#ppt_x"/>
                                          </p:val>
                                        </p:tav>
                                        <p:tav tm="100000">
                                          <p:val>
                                            <p:strVal val="#ppt_x"/>
                                          </p:val>
                                        </p:tav>
                                      </p:tavLst>
                                    </p:anim>
                                    <p:anim calcmode="lin" valueType="num">
                                      <p:cBhvr additive="base">
                                        <p:cTn id="6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9"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3"/>
          <p:cNvSpPr>
            <a:spLocks noGrp="1"/>
          </p:cNvSpPr>
          <p:nvPr>
            <p:ph type="sldNum" sz="quarter" idx="12"/>
          </p:nvPr>
        </p:nvSpPr>
        <p:spPr/>
        <p:txBody>
          <a:bodyPr/>
          <a:lstStyle/>
          <a:p>
            <a:fld id="{A612CE5C-8E7F-4953-8E9A-22F164F8A542}" type="slidenum">
              <a:rPr lang="en-US" altLang="zh-CN"/>
              <a:pPr/>
              <a:t>161</a:t>
            </a:fld>
            <a:endParaRPr lang="en-US" altLang="zh-CN"/>
          </a:p>
        </p:txBody>
      </p:sp>
      <p:sp>
        <p:nvSpPr>
          <p:cNvPr id="59396" name="Text Box 4"/>
          <p:cNvSpPr txBox="1">
            <a:spLocks noChangeArrowheads="1"/>
          </p:cNvSpPr>
          <p:nvPr/>
        </p:nvSpPr>
        <p:spPr bwMode="auto">
          <a:xfrm>
            <a:off x="755650" y="2349500"/>
            <a:ext cx="8208963" cy="696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nSpc>
                <a:spcPct val="110000"/>
              </a:lnSpc>
              <a:spcBef>
                <a:spcPct val="50000"/>
              </a:spcBef>
            </a:pPr>
            <a:r>
              <a:rPr kumimoji="1" lang="zh-CN" altLang="en-US" sz="3600" b="1">
                <a:latin typeface="Times New Roman" pitchFamily="18" charset="0"/>
              </a:rPr>
              <a:t>是线性系统、移不变系统、因果系统，</a:t>
            </a:r>
          </a:p>
        </p:txBody>
      </p:sp>
      <p:grpSp>
        <p:nvGrpSpPr>
          <p:cNvPr id="59400" name="Group 8"/>
          <p:cNvGrpSpPr>
            <a:grpSpLocks/>
          </p:cNvGrpSpPr>
          <p:nvPr/>
        </p:nvGrpSpPr>
        <p:grpSpPr bwMode="auto">
          <a:xfrm>
            <a:off x="323850" y="404813"/>
            <a:ext cx="8304213" cy="677862"/>
            <a:chOff x="204" y="255"/>
            <a:chExt cx="5231" cy="427"/>
          </a:xfrm>
        </p:grpSpPr>
        <p:graphicFrame>
          <p:nvGraphicFramePr>
            <p:cNvPr id="59394" name="Object 2"/>
            <p:cNvGraphicFramePr>
              <a:graphicFrameLocks noChangeAspect="1"/>
            </p:cNvGraphicFramePr>
            <p:nvPr/>
          </p:nvGraphicFramePr>
          <p:xfrm>
            <a:off x="1610" y="300"/>
            <a:ext cx="2631" cy="373"/>
          </p:xfrm>
          <a:graphic>
            <a:graphicData uri="http://schemas.openxmlformats.org/presentationml/2006/ole">
              <mc:AlternateContent xmlns:mc="http://schemas.openxmlformats.org/markup-compatibility/2006">
                <mc:Choice xmlns:v="urn:schemas-microsoft-com:vml" Requires="v">
                  <p:oleObj spid="_x0000_s59827" name="Equation" r:id="rId3" imgW="1434960" imgH="203040" progId="Equation.DSMT4">
                    <p:embed/>
                  </p:oleObj>
                </mc:Choice>
                <mc:Fallback>
                  <p:oleObj name="Equation" r:id="rId3" imgW="1434960" imgH="203040" progId="Equation.DSMT4">
                    <p:embed/>
                    <p:pic>
                      <p:nvPicPr>
                        <p:cNvPr id="0" name="Object 2"/>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610" y="300"/>
                          <a:ext cx="2631" cy="3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395" name="Text Box 3"/>
            <p:cNvSpPr txBox="1">
              <a:spLocks noChangeArrowheads="1"/>
            </p:cNvSpPr>
            <p:nvPr/>
          </p:nvSpPr>
          <p:spPr bwMode="auto">
            <a:xfrm>
              <a:off x="204" y="255"/>
              <a:ext cx="1225" cy="4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600" b="1">
                  <a:latin typeface="Times New Roman" pitchFamily="18" charset="0"/>
                </a:rPr>
                <a:t>系统</a:t>
              </a:r>
            </a:p>
          </p:txBody>
        </p:sp>
        <p:graphicFrame>
          <p:nvGraphicFramePr>
            <p:cNvPr id="59398" name="Object 6"/>
            <p:cNvGraphicFramePr>
              <a:graphicFrameLocks noChangeAspect="1"/>
            </p:cNvGraphicFramePr>
            <p:nvPr/>
          </p:nvGraphicFramePr>
          <p:xfrm>
            <a:off x="4558" y="346"/>
            <a:ext cx="877" cy="336"/>
          </p:xfrm>
          <a:graphic>
            <a:graphicData uri="http://schemas.openxmlformats.org/presentationml/2006/ole">
              <mc:AlternateContent xmlns:mc="http://schemas.openxmlformats.org/markup-compatibility/2006">
                <mc:Choice xmlns:v="urn:schemas-microsoft-com:vml" Requires="v">
                  <p:oleObj spid="_x0000_s59828" name="Equation" r:id="rId5" imgW="622080" imgH="203040" progId="Equation.3">
                    <p:embed/>
                  </p:oleObj>
                </mc:Choice>
                <mc:Fallback>
                  <p:oleObj name="Equation" r:id="rId5" imgW="622080" imgH="203040" progId="Equation.3">
                    <p:embed/>
                    <p:pic>
                      <p:nvPicPr>
                        <p:cNvPr id="0" name="Object 6"/>
                        <p:cNvPicPr>
                          <a:picLocks noChangeAspect="1" noChangeArrowheads="1"/>
                        </p:cNvPicPr>
                        <p:nvPr/>
                      </p:nvPicPr>
                      <p:blipFill>
                        <a:blip r:embed="rId6">
                          <a:lum bright="-18000"/>
                          <a:extLst>
                            <a:ext uri="{28A0092B-C50C-407E-A947-70E740481C1C}">
                              <a14:useLocalDpi xmlns:a14="http://schemas.microsoft.com/office/drawing/2010/main" val="0"/>
                            </a:ext>
                          </a:extLst>
                        </a:blip>
                        <a:srcRect/>
                        <a:stretch>
                          <a:fillRect/>
                        </a:stretch>
                      </p:blipFill>
                      <p:spPr bwMode="auto">
                        <a:xfrm>
                          <a:off x="4558" y="346"/>
                          <a:ext cx="877" cy="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59399" name="Object 7"/>
          <p:cNvGraphicFramePr>
            <a:graphicFrameLocks noChangeAspect="1"/>
          </p:cNvGraphicFramePr>
          <p:nvPr/>
        </p:nvGraphicFramePr>
        <p:xfrm>
          <a:off x="2771775" y="1341438"/>
          <a:ext cx="2808288" cy="762000"/>
        </p:xfrm>
        <a:graphic>
          <a:graphicData uri="http://schemas.openxmlformats.org/presentationml/2006/ole">
            <mc:AlternateContent xmlns:mc="http://schemas.openxmlformats.org/markup-compatibility/2006">
              <mc:Choice xmlns:v="urn:schemas-microsoft-com:vml" Requires="v">
                <p:oleObj spid="_x0000_s59829" name="公式" r:id="rId7" imgW="876240" imgH="228600" progId="Equation.3">
                  <p:embed/>
                </p:oleObj>
              </mc:Choice>
              <mc:Fallback>
                <p:oleObj name="公式" r:id="rId7" imgW="876240" imgH="228600" progId="Equation.3">
                  <p:embed/>
                  <p:pic>
                    <p:nvPicPr>
                      <p:cNvPr id="0" name="Object 7"/>
                      <p:cNvPicPr>
                        <a:picLocks noChangeAspect="1" noChangeArrowheads="1"/>
                      </p:cNvPicPr>
                      <p:nvPr/>
                    </p:nvPicPr>
                    <p:blipFill>
                      <a:blip r:embed="rId8">
                        <a:lum bright="-18000"/>
                        <a:extLst>
                          <a:ext uri="{28A0092B-C50C-407E-A947-70E740481C1C}">
                            <a14:useLocalDpi xmlns:a14="http://schemas.microsoft.com/office/drawing/2010/main" val="0"/>
                          </a:ext>
                        </a:extLst>
                      </a:blip>
                      <a:srcRect/>
                      <a:stretch>
                        <a:fillRect/>
                      </a:stretch>
                    </p:blipFill>
                    <p:spPr bwMode="auto">
                      <a:xfrm>
                        <a:off x="2771775" y="1341438"/>
                        <a:ext cx="2808288"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9402" name="Group 10"/>
          <p:cNvGrpSpPr>
            <a:grpSpLocks/>
          </p:cNvGrpSpPr>
          <p:nvPr/>
        </p:nvGrpSpPr>
        <p:grpSpPr bwMode="auto">
          <a:xfrm>
            <a:off x="900113" y="3716338"/>
            <a:ext cx="7848600" cy="863600"/>
            <a:chOff x="567" y="2341"/>
            <a:chExt cx="4944" cy="544"/>
          </a:xfrm>
        </p:grpSpPr>
        <p:graphicFrame>
          <p:nvGraphicFramePr>
            <p:cNvPr id="59397" name="Object 5"/>
            <p:cNvGraphicFramePr>
              <a:graphicFrameLocks noChangeAspect="1"/>
            </p:cNvGraphicFramePr>
            <p:nvPr/>
          </p:nvGraphicFramePr>
          <p:xfrm>
            <a:off x="1383" y="2341"/>
            <a:ext cx="816" cy="544"/>
          </p:xfrm>
          <a:graphic>
            <a:graphicData uri="http://schemas.openxmlformats.org/presentationml/2006/ole">
              <mc:AlternateContent xmlns:mc="http://schemas.openxmlformats.org/markup-compatibility/2006">
                <mc:Choice xmlns:v="urn:schemas-microsoft-com:vml" Requires="v">
                  <p:oleObj spid="_x0000_s59830" name="Equation" r:id="rId9" imgW="380880" imgH="253800" progId="Equation.DSMT4">
                    <p:embed/>
                  </p:oleObj>
                </mc:Choice>
                <mc:Fallback>
                  <p:oleObj name="Equation" r:id="rId9" imgW="380880" imgH="253800" progId="Equation.DSMT4">
                    <p:embed/>
                    <p:pic>
                      <p:nvPicPr>
                        <p:cNvPr id="0" name="Object 5"/>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1383" y="2341"/>
                          <a:ext cx="816" cy="5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401" name="Text Box 9"/>
            <p:cNvSpPr txBox="1">
              <a:spLocks noChangeArrowheads="1"/>
            </p:cNvSpPr>
            <p:nvPr/>
          </p:nvSpPr>
          <p:spPr bwMode="auto">
            <a:xfrm>
              <a:off x="567" y="2387"/>
              <a:ext cx="4944" cy="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nSpc>
                  <a:spcPct val="110000"/>
                </a:lnSpc>
                <a:spcBef>
                  <a:spcPct val="50000"/>
                </a:spcBef>
              </a:pPr>
              <a:r>
                <a:rPr kumimoji="1" lang="zh-CN" altLang="en-US" sz="3600" b="1">
                  <a:latin typeface="Times New Roman" pitchFamily="18" charset="0"/>
                </a:rPr>
                <a:t>如果　　　　则该系统是稳定的。</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9400"/>
                                        </p:tgtEl>
                                        <p:attrNameLst>
                                          <p:attrName>style.visibility</p:attrName>
                                        </p:attrNameLst>
                                      </p:cBhvr>
                                      <p:to>
                                        <p:strVal val="visible"/>
                                      </p:to>
                                    </p:set>
                                    <p:anim calcmode="lin" valueType="num">
                                      <p:cBhvr additive="base">
                                        <p:cTn id="7" dur="500" fill="hold"/>
                                        <p:tgtEl>
                                          <p:spTgt spid="59400"/>
                                        </p:tgtEl>
                                        <p:attrNameLst>
                                          <p:attrName>ppt_x</p:attrName>
                                        </p:attrNameLst>
                                      </p:cBhvr>
                                      <p:tavLst>
                                        <p:tav tm="0">
                                          <p:val>
                                            <p:strVal val="#ppt_x"/>
                                          </p:val>
                                        </p:tav>
                                        <p:tav tm="100000">
                                          <p:val>
                                            <p:strVal val="#ppt_x"/>
                                          </p:val>
                                        </p:tav>
                                      </p:tavLst>
                                    </p:anim>
                                    <p:anim calcmode="lin" valueType="num">
                                      <p:cBhvr additive="base">
                                        <p:cTn id="8" dur="500" fill="hold"/>
                                        <p:tgtEl>
                                          <p:spTgt spid="5940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9399"/>
                                        </p:tgtEl>
                                        <p:attrNameLst>
                                          <p:attrName>style.visibility</p:attrName>
                                        </p:attrNameLst>
                                      </p:cBhvr>
                                      <p:to>
                                        <p:strVal val="visible"/>
                                      </p:to>
                                    </p:set>
                                    <p:anim calcmode="lin" valueType="num">
                                      <p:cBhvr additive="base">
                                        <p:cTn id="13" dur="500" fill="hold"/>
                                        <p:tgtEl>
                                          <p:spTgt spid="59399"/>
                                        </p:tgtEl>
                                        <p:attrNameLst>
                                          <p:attrName>ppt_x</p:attrName>
                                        </p:attrNameLst>
                                      </p:cBhvr>
                                      <p:tavLst>
                                        <p:tav tm="0">
                                          <p:val>
                                            <p:strVal val="#ppt_x"/>
                                          </p:val>
                                        </p:tav>
                                        <p:tav tm="100000">
                                          <p:val>
                                            <p:strVal val="#ppt_x"/>
                                          </p:val>
                                        </p:tav>
                                      </p:tavLst>
                                    </p:anim>
                                    <p:anim calcmode="lin" valueType="num">
                                      <p:cBhvr additive="base">
                                        <p:cTn id="14" dur="500" fill="hold"/>
                                        <p:tgtEl>
                                          <p:spTgt spid="59399"/>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9396"/>
                                        </p:tgtEl>
                                        <p:attrNameLst>
                                          <p:attrName>style.visibility</p:attrName>
                                        </p:attrNameLst>
                                      </p:cBhvr>
                                      <p:to>
                                        <p:strVal val="visible"/>
                                      </p:to>
                                    </p:set>
                                    <p:anim calcmode="lin" valueType="num">
                                      <p:cBhvr additive="base">
                                        <p:cTn id="19" dur="500" fill="hold"/>
                                        <p:tgtEl>
                                          <p:spTgt spid="59396"/>
                                        </p:tgtEl>
                                        <p:attrNameLst>
                                          <p:attrName>ppt_x</p:attrName>
                                        </p:attrNameLst>
                                      </p:cBhvr>
                                      <p:tavLst>
                                        <p:tav tm="0">
                                          <p:val>
                                            <p:strVal val="#ppt_x"/>
                                          </p:val>
                                        </p:tav>
                                        <p:tav tm="100000">
                                          <p:val>
                                            <p:strVal val="#ppt_x"/>
                                          </p:val>
                                        </p:tav>
                                      </p:tavLst>
                                    </p:anim>
                                    <p:anim calcmode="lin" valueType="num">
                                      <p:cBhvr additive="base">
                                        <p:cTn id="20" dur="500" fill="hold"/>
                                        <p:tgtEl>
                                          <p:spTgt spid="59396"/>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9402"/>
                                        </p:tgtEl>
                                        <p:attrNameLst>
                                          <p:attrName>style.visibility</p:attrName>
                                        </p:attrNameLst>
                                      </p:cBhvr>
                                      <p:to>
                                        <p:strVal val="visible"/>
                                      </p:to>
                                    </p:set>
                                    <p:anim calcmode="lin" valueType="num">
                                      <p:cBhvr additive="base">
                                        <p:cTn id="25" dur="500" fill="hold"/>
                                        <p:tgtEl>
                                          <p:spTgt spid="59402"/>
                                        </p:tgtEl>
                                        <p:attrNameLst>
                                          <p:attrName>ppt_x</p:attrName>
                                        </p:attrNameLst>
                                      </p:cBhvr>
                                      <p:tavLst>
                                        <p:tav tm="0">
                                          <p:val>
                                            <p:strVal val="#ppt_x"/>
                                          </p:val>
                                        </p:tav>
                                        <p:tav tm="100000">
                                          <p:val>
                                            <p:strVal val="#ppt_x"/>
                                          </p:val>
                                        </p:tav>
                                      </p:tavLst>
                                    </p:anim>
                                    <p:anim calcmode="lin" valueType="num">
                                      <p:cBhvr additive="base">
                                        <p:cTn id="26" dur="500" fill="hold"/>
                                        <p:tgtEl>
                                          <p:spTgt spid="594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6" grpId="0"/>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3"/>
          <p:cNvSpPr>
            <a:spLocks noGrp="1"/>
          </p:cNvSpPr>
          <p:nvPr>
            <p:ph type="sldNum" sz="quarter" idx="12"/>
          </p:nvPr>
        </p:nvSpPr>
        <p:spPr/>
        <p:txBody>
          <a:bodyPr/>
          <a:lstStyle/>
          <a:p>
            <a:fld id="{D970A2C1-96B7-4393-8B67-3745E9D3D1C7}" type="slidenum">
              <a:rPr lang="en-US" altLang="zh-CN"/>
              <a:pPr/>
              <a:t>162</a:t>
            </a:fld>
            <a:endParaRPr lang="en-US" altLang="zh-CN"/>
          </a:p>
        </p:txBody>
      </p:sp>
      <p:graphicFrame>
        <p:nvGraphicFramePr>
          <p:cNvPr id="60418" name="Object 2"/>
          <p:cNvGraphicFramePr>
            <a:graphicFrameLocks noChangeAspect="1"/>
          </p:cNvGraphicFramePr>
          <p:nvPr>
            <p:extLst>
              <p:ext uri="{D42A27DB-BD31-4B8C-83A1-F6EECF244321}">
                <p14:modId xmlns:p14="http://schemas.microsoft.com/office/powerpoint/2010/main" val="3659367100"/>
              </p:ext>
            </p:extLst>
          </p:nvPr>
        </p:nvGraphicFramePr>
        <p:xfrm>
          <a:off x="1725613" y="260648"/>
          <a:ext cx="6858000" cy="631825"/>
        </p:xfrm>
        <a:graphic>
          <a:graphicData uri="http://schemas.openxmlformats.org/presentationml/2006/ole">
            <mc:AlternateContent xmlns:mc="http://schemas.openxmlformats.org/markup-compatibility/2006">
              <mc:Choice xmlns:v="urn:schemas-microsoft-com:vml" Requires="v">
                <p:oleObj spid="_x0000_s61096" name="公式" r:id="rId3" imgW="2184120" imgH="203040" progId="Equation.3">
                  <p:embed/>
                </p:oleObj>
              </mc:Choice>
              <mc:Fallback>
                <p:oleObj name="公式" r:id="rId3" imgW="2184120" imgH="203040" progId="Equation.3">
                  <p:embed/>
                  <p:pic>
                    <p:nvPicPr>
                      <p:cNvPr id="0" name="Object 2"/>
                      <p:cNvPicPr>
                        <a:picLocks noChangeAspect="1" noChangeArrowheads="1"/>
                      </p:cNvPicPr>
                      <p:nvPr/>
                    </p:nvPicPr>
                    <p:blipFill>
                      <a:blip r:embed="rId4">
                        <a:lum bright="-24000"/>
                        <a:extLst>
                          <a:ext uri="{28A0092B-C50C-407E-A947-70E740481C1C}">
                            <a14:useLocalDpi xmlns:a14="http://schemas.microsoft.com/office/drawing/2010/main" val="0"/>
                          </a:ext>
                        </a:extLst>
                      </a:blip>
                      <a:srcRect/>
                      <a:stretch>
                        <a:fillRect/>
                      </a:stretch>
                    </p:blipFill>
                    <p:spPr bwMode="auto">
                      <a:xfrm>
                        <a:off x="1725613" y="260648"/>
                        <a:ext cx="6858000" cy="631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0419" name="Object 3"/>
          <p:cNvGraphicFramePr>
            <a:graphicFrameLocks noChangeAspect="1"/>
          </p:cNvGraphicFramePr>
          <p:nvPr>
            <p:extLst>
              <p:ext uri="{D42A27DB-BD31-4B8C-83A1-F6EECF244321}">
                <p14:modId xmlns:p14="http://schemas.microsoft.com/office/powerpoint/2010/main" val="3032255187"/>
              </p:ext>
            </p:extLst>
          </p:nvPr>
        </p:nvGraphicFramePr>
        <p:xfrm>
          <a:off x="1051813" y="2348880"/>
          <a:ext cx="7162800" cy="638175"/>
        </p:xfrm>
        <a:graphic>
          <a:graphicData uri="http://schemas.openxmlformats.org/presentationml/2006/ole">
            <mc:AlternateContent xmlns:mc="http://schemas.openxmlformats.org/markup-compatibility/2006">
              <mc:Choice xmlns:v="urn:schemas-microsoft-com:vml" Requires="v">
                <p:oleObj spid="_x0000_s61097" name="公式" r:id="rId5" imgW="2260440" imgH="203040" progId="Equation.3">
                  <p:embed/>
                </p:oleObj>
              </mc:Choice>
              <mc:Fallback>
                <p:oleObj name="公式" r:id="rId5" imgW="2260440" imgH="203040" progId="Equation.3">
                  <p:embed/>
                  <p:pic>
                    <p:nvPicPr>
                      <p:cNvPr id="0" name="Object 3"/>
                      <p:cNvPicPr>
                        <a:picLocks noChangeAspect="1" noChangeArrowheads="1"/>
                      </p:cNvPicPr>
                      <p:nvPr/>
                    </p:nvPicPr>
                    <p:blipFill>
                      <a:blip r:embed="rId6">
                        <a:lum bright="-24000"/>
                        <a:extLst>
                          <a:ext uri="{28A0092B-C50C-407E-A947-70E740481C1C}">
                            <a14:useLocalDpi xmlns:a14="http://schemas.microsoft.com/office/drawing/2010/main" val="0"/>
                          </a:ext>
                        </a:extLst>
                      </a:blip>
                      <a:srcRect/>
                      <a:stretch>
                        <a:fillRect/>
                      </a:stretch>
                    </p:blipFill>
                    <p:spPr bwMode="auto">
                      <a:xfrm>
                        <a:off x="1051813" y="2348880"/>
                        <a:ext cx="7162800"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0420" name="Object 4"/>
          <p:cNvGraphicFramePr>
            <a:graphicFrameLocks noChangeAspect="1"/>
          </p:cNvGraphicFramePr>
          <p:nvPr>
            <p:extLst>
              <p:ext uri="{D42A27DB-BD31-4B8C-83A1-F6EECF244321}">
                <p14:modId xmlns:p14="http://schemas.microsoft.com/office/powerpoint/2010/main" val="3817885091"/>
              </p:ext>
            </p:extLst>
          </p:nvPr>
        </p:nvGraphicFramePr>
        <p:xfrm>
          <a:off x="1190392" y="3189040"/>
          <a:ext cx="1676400" cy="620712"/>
        </p:xfrm>
        <a:graphic>
          <a:graphicData uri="http://schemas.openxmlformats.org/presentationml/2006/ole">
            <mc:AlternateContent xmlns:mc="http://schemas.openxmlformats.org/markup-compatibility/2006">
              <mc:Choice xmlns:v="urn:schemas-microsoft-com:vml" Requires="v">
                <p:oleObj spid="_x0000_s61098" name="公式" r:id="rId7" imgW="545760" imgH="203040" progId="Equation.3">
                  <p:embed/>
                </p:oleObj>
              </mc:Choice>
              <mc:Fallback>
                <p:oleObj name="公式" r:id="rId7" imgW="545760" imgH="203040" progId="Equation.3">
                  <p:embed/>
                  <p:pic>
                    <p:nvPicPr>
                      <p:cNvPr id="0" name="Object 4"/>
                      <p:cNvPicPr>
                        <a:picLocks noChangeAspect="1" noChangeArrowheads="1"/>
                      </p:cNvPicPr>
                      <p:nvPr/>
                    </p:nvPicPr>
                    <p:blipFill>
                      <a:blip r:embed="rId8">
                        <a:lum bright="-24000"/>
                        <a:extLst>
                          <a:ext uri="{28A0092B-C50C-407E-A947-70E740481C1C}">
                            <a14:useLocalDpi xmlns:a14="http://schemas.microsoft.com/office/drawing/2010/main" val="0"/>
                          </a:ext>
                        </a:extLst>
                      </a:blip>
                      <a:srcRect/>
                      <a:stretch>
                        <a:fillRect/>
                      </a:stretch>
                    </p:blipFill>
                    <p:spPr bwMode="auto">
                      <a:xfrm>
                        <a:off x="1190392" y="3189040"/>
                        <a:ext cx="1676400" cy="62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0421" name="Object 5"/>
          <p:cNvGraphicFramePr>
            <a:graphicFrameLocks noChangeAspect="1"/>
          </p:cNvGraphicFramePr>
          <p:nvPr>
            <p:extLst>
              <p:ext uri="{D42A27DB-BD31-4B8C-83A1-F6EECF244321}">
                <p14:modId xmlns:p14="http://schemas.microsoft.com/office/powerpoint/2010/main" val="2826813666"/>
              </p:ext>
            </p:extLst>
          </p:nvPr>
        </p:nvGraphicFramePr>
        <p:xfrm>
          <a:off x="1114192" y="3874840"/>
          <a:ext cx="1752600" cy="677862"/>
        </p:xfrm>
        <a:graphic>
          <a:graphicData uri="http://schemas.openxmlformats.org/presentationml/2006/ole">
            <mc:AlternateContent xmlns:mc="http://schemas.openxmlformats.org/markup-compatibility/2006">
              <mc:Choice xmlns:v="urn:schemas-microsoft-com:vml" Requires="v">
                <p:oleObj spid="_x0000_s61099" name="公式" r:id="rId9" imgW="520560" imgH="203040" progId="Equation.3">
                  <p:embed/>
                </p:oleObj>
              </mc:Choice>
              <mc:Fallback>
                <p:oleObj name="公式" r:id="rId9" imgW="520560" imgH="203040" progId="Equation.3">
                  <p:embed/>
                  <p:pic>
                    <p:nvPicPr>
                      <p:cNvPr id="0" name="Object 5"/>
                      <p:cNvPicPr>
                        <a:picLocks noChangeAspect="1" noChangeArrowheads="1"/>
                      </p:cNvPicPr>
                      <p:nvPr/>
                    </p:nvPicPr>
                    <p:blipFill>
                      <a:blip r:embed="rId10">
                        <a:lum bright="-24000"/>
                        <a:extLst>
                          <a:ext uri="{28A0092B-C50C-407E-A947-70E740481C1C}">
                            <a14:useLocalDpi xmlns:a14="http://schemas.microsoft.com/office/drawing/2010/main" val="0"/>
                          </a:ext>
                        </a:extLst>
                      </a:blip>
                      <a:srcRect/>
                      <a:stretch>
                        <a:fillRect/>
                      </a:stretch>
                    </p:blipFill>
                    <p:spPr bwMode="auto">
                      <a:xfrm>
                        <a:off x="1114192" y="3874840"/>
                        <a:ext cx="1752600" cy="677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0422" name="Object 6"/>
          <p:cNvGraphicFramePr>
            <a:graphicFrameLocks noChangeAspect="1"/>
          </p:cNvGraphicFramePr>
          <p:nvPr>
            <p:extLst>
              <p:ext uri="{D42A27DB-BD31-4B8C-83A1-F6EECF244321}">
                <p14:modId xmlns:p14="http://schemas.microsoft.com/office/powerpoint/2010/main" val="312946456"/>
              </p:ext>
            </p:extLst>
          </p:nvPr>
        </p:nvGraphicFramePr>
        <p:xfrm>
          <a:off x="1037992" y="4595565"/>
          <a:ext cx="1714500" cy="650875"/>
        </p:xfrm>
        <a:graphic>
          <a:graphicData uri="http://schemas.openxmlformats.org/presentationml/2006/ole">
            <mc:AlternateContent xmlns:mc="http://schemas.openxmlformats.org/markup-compatibility/2006">
              <mc:Choice xmlns:v="urn:schemas-microsoft-com:vml" Requires="v">
                <p:oleObj spid="_x0000_s61100" name="Equation" r:id="rId11" imgW="533160" imgH="203040" progId="Equation.DSMT4">
                  <p:embed/>
                </p:oleObj>
              </mc:Choice>
              <mc:Fallback>
                <p:oleObj name="Equation" r:id="rId11" imgW="533160" imgH="203040" progId="Equation.DSMT4">
                  <p:embed/>
                  <p:pic>
                    <p:nvPicPr>
                      <p:cNvPr id="0" name="Object 6"/>
                      <p:cNvPicPr>
                        <a:picLocks noChangeAspect="1" noChangeArrowheads="1"/>
                      </p:cNvPicPr>
                      <p:nvPr/>
                    </p:nvPicPr>
                    <p:blipFill>
                      <a:blip r:embed="rId12">
                        <a:lum bright="-24000"/>
                        <a:extLst>
                          <a:ext uri="{28A0092B-C50C-407E-A947-70E740481C1C}">
                            <a14:useLocalDpi xmlns:a14="http://schemas.microsoft.com/office/drawing/2010/main" val="0"/>
                          </a:ext>
                        </a:extLst>
                      </a:blip>
                      <a:srcRect/>
                      <a:stretch>
                        <a:fillRect/>
                      </a:stretch>
                    </p:blipFill>
                    <p:spPr bwMode="auto">
                      <a:xfrm>
                        <a:off x="1037992" y="4595565"/>
                        <a:ext cx="1714500" cy="65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0426" name="Text Box 10"/>
          <p:cNvSpPr txBox="1">
            <a:spLocks noChangeArrowheads="1"/>
          </p:cNvSpPr>
          <p:nvPr/>
        </p:nvSpPr>
        <p:spPr bwMode="auto">
          <a:xfrm>
            <a:off x="-228600" y="152400"/>
            <a:ext cx="220980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spcBef>
                <a:spcPct val="50000"/>
              </a:spcBef>
            </a:pPr>
            <a:r>
              <a:rPr kumimoji="1" lang="zh-CN" altLang="en-US" sz="3600" b="1" dirty="0">
                <a:latin typeface="Times New Roman" pitchFamily="18" charset="0"/>
              </a:rPr>
              <a:t>例题</a:t>
            </a:r>
          </a:p>
        </p:txBody>
      </p:sp>
      <p:grpSp>
        <p:nvGrpSpPr>
          <p:cNvPr id="60429" name="Group 13"/>
          <p:cNvGrpSpPr>
            <a:grpSpLocks/>
          </p:cNvGrpSpPr>
          <p:nvPr/>
        </p:nvGrpSpPr>
        <p:grpSpPr bwMode="auto">
          <a:xfrm>
            <a:off x="3851275" y="5084763"/>
            <a:ext cx="4732338" cy="1431925"/>
            <a:chOff x="2448" y="3120"/>
            <a:chExt cx="2981" cy="902"/>
          </a:xfrm>
        </p:grpSpPr>
        <p:sp>
          <p:nvSpPr>
            <p:cNvPr id="60425" name="WordArt 9"/>
            <p:cNvSpPr>
              <a:spLocks noChangeArrowheads="1" noChangeShapeType="1" noTextEdit="1"/>
            </p:cNvSpPr>
            <p:nvPr/>
          </p:nvSpPr>
          <p:spPr bwMode="auto">
            <a:xfrm>
              <a:off x="2448" y="3648"/>
              <a:ext cx="2981" cy="374"/>
            </a:xfrm>
            <a:prstGeom prst="rect">
              <a:avLst/>
            </a:prstGeom>
          </p:spPr>
          <p:txBody>
            <a:bodyPr wrap="none" fromWordArt="1">
              <a:prstTxWarp prst="textSlantUp">
                <a:avLst>
                  <a:gd name="adj" fmla="val 32056"/>
                </a:avLst>
              </a:prstTxWarp>
            </a:bodyPr>
            <a:lstStyle/>
            <a:p>
              <a:pPr algn="ctr"/>
              <a:r>
                <a:rPr lang="en-US" altLang="zh-CN" sz="3200" b="1" i="1" kern="10">
                  <a:ln w="9525">
                    <a:solidFill>
                      <a:schemeClr val="tx1"/>
                    </a:solidFill>
                    <a:round/>
                    <a:headEnd/>
                    <a:tailEnd/>
                  </a:ln>
                  <a:gradFill rotWithShape="0">
                    <a:gsLst>
                      <a:gs pos="0">
                        <a:srgbClr val="6600CC"/>
                      </a:gs>
                      <a:gs pos="100000">
                        <a:srgbClr val="CC00CC"/>
                      </a:gs>
                    </a:gsLst>
                    <a:lin ang="5400000" scaled="1"/>
                  </a:gradFill>
                  <a:effectLst>
                    <a:outerShdw dist="53882" dir="2700000" algn="ctr" rotWithShape="0">
                      <a:srgbClr val="9999FF"/>
                    </a:outerShdw>
                  </a:effectLst>
                  <a:latin typeface="宋体"/>
                  <a:ea typeface="宋体"/>
                </a:rPr>
                <a:t>Finite Impulse Response</a:t>
              </a:r>
              <a:endParaRPr lang="zh-CN" altLang="en-US" sz="3200" b="1" i="1" kern="10">
                <a:ln w="9525">
                  <a:solidFill>
                    <a:schemeClr val="tx1"/>
                  </a:solidFill>
                  <a:round/>
                  <a:headEnd/>
                  <a:tailEnd/>
                </a:ln>
                <a:gradFill rotWithShape="0">
                  <a:gsLst>
                    <a:gs pos="0">
                      <a:srgbClr val="6600CC"/>
                    </a:gs>
                    <a:gs pos="100000">
                      <a:srgbClr val="CC00CC"/>
                    </a:gs>
                  </a:gsLst>
                  <a:lin ang="5400000" scaled="1"/>
                </a:gradFill>
                <a:effectLst>
                  <a:outerShdw dist="53882" dir="2700000" algn="ctr" rotWithShape="0">
                    <a:srgbClr val="9999FF"/>
                  </a:outerShdw>
                </a:effectLst>
                <a:latin typeface="宋体"/>
                <a:ea typeface="宋体"/>
              </a:endParaRPr>
            </a:p>
          </p:txBody>
        </p:sp>
        <p:sp>
          <p:nvSpPr>
            <p:cNvPr id="60427" name="Text Box 11"/>
            <p:cNvSpPr txBox="1">
              <a:spLocks noChangeArrowheads="1"/>
            </p:cNvSpPr>
            <p:nvPr/>
          </p:nvSpPr>
          <p:spPr bwMode="auto">
            <a:xfrm>
              <a:off x="2496" y="3120"/>
              <a:ext cx="2880"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spcBef>
                  <a:spcPct val="50000"/>
                </a:spcBef>
              </a:pPr>
              <a:r>
                <a:rPr kumimoji="1" lang="zh-CN" altLang="en-US" sz="3200" b="1">
                  <a:latin typeface="Times New Roman" pitchFamily="18" charset="0"/>
                </a:rPr>
                <a:t>有限长：</a:t>
              </a:r>
              <a:r>
                <a:rPr kumimoji="1" lang="en-US" altLang="zh-CN" sz="3200" b="1">
                  <a:latin typeface="Times New Roman" pitchFamily="18" charset="0"/>
                </a:rPr>
                <a:t>FIR  </a:t>
              </a:r>
              <a:r>
                <a:rPr kumimoji="1" lang="zh-CN" altLang="en-US" sz="3200" b="1">
                  <a:latin typeface="Times New Roman" pitchFamily="18" charset="0"/>
                </a:rPr>
                <a:t>系统</a:t>
              </a:r>
            </a:p>
          </p:txBody>
        </p:sp>
      </p:grpSp>
      <p:sp>
        <p:nvSpPr>
          <p:cNvPr id="60428" name="AutoShape 12"/>
          <p:cNvSpPr>
            <a:spLocks/>
          </p:cNvSpPr>
          <p:nvPr/>
        </p:nvSpPr>
        <p:spPr bwMode="auto">
          <a:xfrm>
            <a:off x="3076342" y="3243015"/>
            <a:ext cx="685800" cy="2133600"/>
          </a:xfrm>
          <a:prstGeom prst="rightBrace">
            <a:avLst>
              <a:gd name="adj1" fmla="val 25926"/>
              <a:gd name="adj2" fmla="val 50000"/>
            </a:avLst>
          </a:prstGeom>
          <a:noFill/>
          <a:ln w="28575">
            <a:solidFill>
              <a:srgbClr val="FF0000"/>
            </a:solidFill>
            <a:round/>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aphicFrame>
        <p:nvGraphicFramePr>
          <p:cNvPr id="2" name="对象 1"/>
          <p:cNvGraphicFramePr>
            <a:graphicFrameLocks noChangeAspect="1"/>
          </p:cNvGraphicFramePr>
          <p:nvPr>
            <p:extLst>
              <p:ext uri="{D42A27DB-BD31-4B8C-83A1-F6EECF244321}">
                <p14:modId xmlns:p14="http://schemas.microsoft.com/office/powerpoint/2010/main" val="4215273499"/>
              </p:ext>
            </p:extLst>
          </p:nvPr>
        </p:nvGraphicFramePr>
        <p:xfrm>
          <a:off x="4193207" y="3991445"/>
          <a:ext cx="4428110" cy="568401"/>
        </p:xfrm>
        <a:graphic>
          <a:graphicData uri="http://schemas.openxmlformats.org/presentationml/2006/ole">
            <mc:AlternateContent xmlns:mc="http://schemas.openxmlformats.org/markup-compatibility/2006">
              <mc:Choice xmlns:v="urn:schemas-microsoft-com:vml" Requires="v">
                <p:oleObj spid="_x0000_s61101" name="Equation" r:id="rId13" imgW="1574640" imgH="203040" progId="Equation.DSMT4">
                  <p:embed/>
                </p:oleObj>
              </mc:Choice>
              <mc:Fallback>
                <p:oleObj name="Equation" r:id="rId13" imgW="1574640" imgH="203040" progId="Equation.DSMT4">
                  <p:embed/>
                  <p:pic>
                    <p:nvPicPr>
                      <p:cNvPr id="0" name="Object 5"/>
                      <p:cNvPicPr>
                        <a:picLocks noChangeAspect="1" noChangeArrowheads="1"/>
                      </p:cNvPicPr>
                      <p:nvPr/>
                    </p:nvPicPr>
                    <p:blipFill>
                      <a:blip r:embed="rId14">
                        <a:lum bright="-6000"/>
                      </a:blip>
                      <a:srcRect/>
                      <a:stretch>
                        <a:fillRect/>
                      </a:stretch>
                    </p:blipFill>
                    <p:spPr bwMode="auto">
                      <a:xfrm>
                        <a:off x="4193207" y="3991445"/>
                        <a:ext cx="4428110" cy="568401"/>
                      </a:xfrm>
                      <a:prstGeom prst="rect">
                        <a:avLst/>
                      </a:prstGeom>
                      <a:noFill/>
                      <a:ln>
                        <a:noFill/>
                      </a:ln>
                      <a:effectLst/>
                    </p:spPr>
                  </p:pic>
                </p:oleObj>
              </mc:Fallback>
            </mc:AlternateContent>
          </a:graphicData>
        </a:graphic>
      </p:graphicFrame>
      <p:sp>
        <p:nvSpPr>
          <p:cNvPr id="15" name="Text Box 10"/>
          <p:cNvSpPr txBox="1">
            <a:spLocks noChangeArrowheads="1"/>
          </p:cNvSpPr>
          <p:nvPr/>
        </p:nvSpPr>
        <p:spPr bwMode="auto">
          <a:xfrm>
            <a:off x="126933" y="908720"/>
            <a:ext cx="184976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ctr">
              <a:spcBef>
                <a:spcPct val="50000"/>
              </a:spcBef>
            </a:pPr>
            <a:r>
              <a:rPr kumimoji="1" lang="zh-CN" altLang="en-US" sz="3600" b="1" dirty="0" smtClean="0">
                <a:latin typeface="Times New Roman" pitchFamily="18" charset="0"/>
              </a:rPr>
              <a:t>解：</a:t>
            </a:r>
            <a:endParaRPr kumimoji="1" lang="zh-CN" altLang="en-US" sz="3600" b="1" dirty="0">
              <a:latin typeface="Times New Roman" pitchFamily="18" charset="0"/>
            </a:endParaRPr>
          </a:p>
        </p:txBody>
      </p:sp>
      <p:graphicFrame>
        <p:nvGraphicFramePr>
          <p:cNvPr id="16" name="对象 15"/>
          <p:cNvGraphicFramePr>
            <a:graphicFrameLocks noChangeAspect="1"/>
          </p:cNvGraphicFramePr>
          <p:nvPr>
            <p:extLst>
              <p:ext uri="{D42A27DB-BD31-4B8C-83A1-F6EECF244321}">
                <p14:modId xmlns:p14="http://schemas.microsoft.com/office/powerpoint/2010/main" val="3606191771"/>
              </p:ext>
            </p:extLst>
          </p:nvPr>
        </p:nvGraphicFramePr>
        <p:xfrm>
          <a:off x="1475656" y="1052736"/>
          <a:ext cx="6534150" cy="1206500"/>
        </p:xfrm>
        <a:graphic>
          <a:graphicData uri="http://schemas.openxmlformats.org/presentationml/2006/ole">
            <mc:AlternateContent xmlns:mc="http://schemas.openxmlformats.org/markup-compatibility/2006">
              <mc:Choice xmlns:v="urn:schemas-microsoft-com:vml" Requires="v">
                <p:oleObj spid="_x0000_s61102" name="Equation" r:id="rId15" imgW="2323800" imgH="431640" progId="Equation.DSMT4">
                  <p:embed/>
                </p:oleObj>
              </mc:Choice>
              <mc:Fallback>
                <p:oleObj name="Equation" r:id="rId15" imgW="2323800" imgH="431640" progId="Equation.DSMT4">
                  <p:embed/>
                  <p:pic>
                    <p:nvPicPr>
                      <p:cNvPr id="0" name=""/>
                      <p:cNvPicPr>
                        <a:picLocks noChangeAspect="1" noChangeArrowheads="1"/>
                      </p:cNvPicPr>
                      <p:nvPr/>
                    </p:nvPicPr>
                    <p:blipFill>
                      <a:blip r:embed="rId16">
                        <a:lum bright="-6000"/>
                      </a:blip>
                      <a:srcRect/>
                      <a:stretch>
                        <a:fillRect/>
                      </a:stretch>
                    </p:blipFill>
                    <p:spPr bwMode="auto">
                      <a:xfrm>
                        <a:off x="1475656" y="1052736"/>
                        <a:ext cx="6534150" cy="1206500"/>
                      </a:xfrm>
                      <a:prstGeom prst="rect">
                        <a:avLst/>
                      </a:prstGeom>
                      <a:noFill/>
                      <a:ln>
                        <a:noFill/>
                      </a:ln>
                      <a:effec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0426">
                                            <p:txEl>
                                              <p:pRg st="0" end="0"/>
                                            </p:txEl>
                                          </p:spTgt>
                                        </p:tgtEl>
                                        <p:attrNameLst>
                                          <p:attrName>style.visibility</p:attrName>
                                        </p:attrNameLst>
                                      </p:cBhvr>
                                      <p:to>
                                        <p:strVal val="visible"/>
                                      </p:to>
                                    </p:set>
                                    <p:anim calcmode="lin" valueType="num">
                                      <p:cBhvr additive="base">
                                        <p:cTn id="7" dur="500" fill="hold"/>
                                        <p:tgtEl>
                                          <p:spTgt spid="6042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04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0418"/>
                                        </p:tgtEl>
                                        <p:attrNameLst>
                                          <p:attrName>style.visibility</p:attrName>
                                        </p:attrNameLst>
                                      </p:cBhvr>
                                      <p:to>
                                        <p:strVal val="visible"/>
                                      </p:to>
                                    </p:set>
                                    <p:anim calcmode="lin" valueType="num">
                                      <p:cBhvr additive="base">
                                        <p:cTn id="13" dur="500" fill="hold"/>
                                        <p:tgtEl>
                                          <p:spTgt spid="60418"/>
                                        </p:tgtEl>
                                        <p:attrNameLst>
                                          <p:attrName>ppt_x</p:attrName>
                                        </p:attrNameLst>
                                      </p:cBhvr>
                                      <p:tavLst>
                                        <p:tav tm="0">
                                          <p:val>
                                            <p:strVal val="#ppt_x"/>
                                          </p:val>
                                        </p:tav>
                                        <p:tav tm="100000">
                                          <p:val>
                                            <p:strVal val="#ppt_x"/>
                                          </p:val>
                                        </p:tav>
                                      </p:tavLst>
                                    </p:anim>
                                    <p:anim calcmode="lin" valueType="num">
                                      <p:cBhvr additive="base">
                                        <p:cTn id="14" dur="500" fill="hold"/>
                                        <p:tgtEl>
                                          <p:spTgt spid="60418"/>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5">
                                            <p:txEl>
                                              <p:pRg st="0" end="0"/>
                                            </p:txEl>
                                          </p:spTgt>
                                        </p:tgtEl>
                                        <p:attrNameLst>
                                          <p:attrName>style.visibility</p:attrName>
                                        </p:attrNameLst>
                                      </p:cBhvr>
                                      <p:to>
                                        <p:strVal val="visible"/>
                                      </p:to>
                                    </p:set>
                                    <p:anim calcmode="lin" valueType="num">
                                      <p:cBhvr additive="base">
                                        <p:cTn id="19"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0419"/>
                                        </p:tgtEl>
                                        <p:attrNameLst>
                                          <p:attrName>style.visibility</p:attrName>
                                        </p:attrNameLst>
                                      </p:cBhvr>
                                      <p:to>
                                        <p:strVal val="visible"/>
                                      </p:to>
                                    </p:set>
                                    <p:anim calcmode="lin" valueType="num">
                                      <p:cBhvr additive="base">
                                        <p:cTn id="31" dur="500" fill="hold"/>
                                        <p:tgtEl>
                                          <p:spTgt spid="60419"/>
                                        </p:tgtEl>
                                        <p:attrNameLst>
                                          <p:attrName>ppt_x</p:attrName>
                                        </p:attrNameLst>
                                      </p:cBhvr>
                                      <p:tavLst>
                                        <p:tav tm="0">
                                          <p:val>
                                            <p:strVal val="#ppt_x"/>
                                          </p:val>
                                        </p:tav>
                                        <p:tav tm="100000">
                                          <p:val>
                                            <p:strVal val="#ppt_x"/>
                                          </p:val>
                                        </p:tav>
                                      </p:tavLst>
                                    </p:anim>
                                    <p:anim calcmode="lin" valueType="num">
                                      <p:cBhvr additive="base">
                                        <p:cTn id="32" dur="500" fill="hold"/>
                                        <p:tgtEl>
                                          <p:spTgt spid="60419"/>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0420"/>
                                        </p:tgtEl>
                                        <p:attrNameLst>
                                          <p:attrName>style.visibility</p:attrName>
                                        </p:attrNameLst>
                                      </p:cBhvr>
                                      <p:to>
                                        <p:strVal val="visible"/>
                                      </p:to>
                                    </p:set>
                                    <p:anim calcmode="lin" valueType="num">
                                      <p:cBhvr additive="base">
                                        <p:cTn id="37" dur="500" fill="hold"/>
                                        <p:tgtEl>
                                          <p:spTgt spid="60420"/>
                                        </p:tgtEl>
                                        <p:attrNameLst>
                                          <p:attrName>ppt_x</p:attrName>
                                        </p:attrNameLst>
                                      </p:cBhvr>
                                      <p:tavLst>
                                        <p:tav tm="0">
                                          <p:val>
                                            <p:strVal val="#ppt_x"/>
                                          </p:val>
                                        </p:tav>
                                        <p:tav tm="100000">
                                          <p:val>
                                            <p:strVal val="#ppt_x"/>
                                          </p:val>
                                        </p:tav>
                                      </p:tavLst>
                                    </p:anim>
                                    <p:anim calcmode="lin" valueType="num">
                                      <p:cBhvr additive="base">
                                        <p:cTn id="38" dur="500" fill="hold"/>
                                        <p:tgtEl>
                                          <p:spTgt spid="60420"/>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0421"/>
                                        </p:tgtEl>
                                        <p:attrNameLst>
                                          <p:attrName>style.visibility</p:attrName>
                                        </p:attrNameLst>
                                      </p:cBhvr>
                                      <p:to>
                                        <p:strVal val="visible"/>
                                      </p:to>
                                    </p:set>
                                    <p:anim calcmode="lin" valueType="num">
                                      <p:cBhvr additive="base">
                                        <p:cTn id="43" dur="500" fill="hold"/>
                                        <p:tgtEl>
                                          <p:spTgt spid="60421"/>
                                        </p:tgtEl>
                                        <p:attrNameLst>
                                          <p:attrName>ppt_x</p:attrName>
                                        </p:attrNameLst>
                                      </p:cBhvr>
                                      <p:tavLst>
                                        <p:tav tm="0">
                                          <p:val>
                                            <p:strVal val="#ppt_x"/>
                                          </p:val>
                                        </p:tav>
                                        <p:tav tm="100000">
                                          <p:val>
                                            <p:strVal val="#ppt_x"/>
                                          </p:val>
                                        </p:tav>
                                      </p:tavLst>
                                    </p:anim>
                                    <p:anim calcmode="lin" valueType="num">
                                      <p:cBhvr additive="base">
                                        <p:cTn id="44" dur="500" fill="hold"/>
                                        <p:tgtEl>
                                          <p:spTgt spid="60421"/>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0422"/>
                                        </p:tgtEl>
                                        <p:attrNameLst>
                                          <p:attrName>style.visibility</p:attrName>
                                        </p:attrNameLst>
                                      </p:cBhvr>
                                      <p:to>
                                        <p:strVal val="visible"/>
                                      </p:to>
                                    </p:set>
                                    <p:anim calcmode="lin" valueType="num">
                                      <p:cBhvr additive="base">
                                        <p:cTn id="49" dur="500" fill="hold"/>
                                        <p:tgtEl>
                                          <p:spTgt spid="60422"/>
                                        </p:tgtEl>
                                        <p:attrNameLst>
                                          <p:attrName>ppt_x</p:attrName>
                                        </p:attrNameLst>
                                      </p:cBhvr>
                                      <p:tavLst>
                                        <p:tav tm="0">
                                          <p:val>
                                            <p:strVal val="#ppt_x"/>
                                          </p:val>
                                        </p:tav>
                                        <p:tav tm="100000">
                                          <p:val>
                                            <p:strVal val="#ppt_x"/>
                                          </p:val>
                                        </p:tav>
                                      </p:tavLst>
                                    </p:anim>
                                    <p:anim calcmode="lin" valueType="num">
                                      <p:cBhvr additive="base">
                                        <p:cTn id="50" dur="500" fill="hold"/>
                                        <p:tgtEl>
                                          <p:spTgt spid="60422"/>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0428"/>
                                        </p:tgtEl>
                                        <p:attrNameLst>
                                          <p:attrName>style.visibility</p:attrName>
                                        </p:attrNameLst>
                                      </p:cBhvr>
                                      <p:to>
                                        <p:strVal val="visible"/>
                                      </p:to>
                                    </p:set>
                                    <p:anim calcmode="lin" valueType="num">
                                      <p:cBhvr additive="base">
                                        <p:cTn id="55" dur="500" fill="hold"/>
                                        <p:tgtEl>
                                          <p:spTgt spid="60428"/>
                                        </p:tgtEl>
                                        <p:attrNameLst>
                                          <p:attrName>ppt_x</p:attrName>
                                        </p:attrNameLst>
                                      </p:cBhvr>
                                      <p:tavLst>
                                        <p:tav tm="0">
                                          <p:val>
                                            <p:strVal val="#ppt_x"/>
                                          </p:val>
                                        </p:tav>
                                        <p:tav tm="100000">
                                          <p:val>
                                            <p:strVal val="#ppt_x"/>
                                          </p:val>
                                        </p:tav>
                                      </p:tavLst>
                                    </p:anim>
                                    <p:anim calcmode="lin" valueType="num">
                                      <p:cBhvr additive="base">
                                        <p:cTn id="56" dur="500" fill="hold"/>
                                        <p:tgtEl>
                                          <p:spTgt spid="60428"/>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2"/>
                                        </p:tgtEl>
                                        <p:attrNameLst>
                                          <p:attrName>style.visibility</p:attrName>
                                        </p:attrNameLst>
                                      </p:cBhvr>
                                      <p:to>
                                        <p:strVal val="visible"/>
                                      </p:to>
                                    </p:set>
                                    <p:anim calcmode="lin" valueType="num">
                                      <p:cBhvr additive="base">
                                        <p:cTn id="61" dur="500" fill="hold"/>
                                        <p:tgtEl>
                                          <p:spTgt spid="2"/>
                                        </p:tgtEl>
                                        <p:attrNameLst>
                                          <p:attrName>ppt_x</p:attrName>
                                        </p:attrNameLst>
                                      </p:cBhvr>
                                      <p:tavLst>
                                        <p:tav tm="0">
                                          <p:val>
                                            <p:strVal val="#ppt_x"/>
                                          </p:val>
                                        </p:tav>
                                        <p:tav tm="100000">
                                          <p:val>
                                            <p:strVal val="#ppt_x"/>
                                          </p:val>
                                        </p:tav>
                                      </p:tavLst>
                                    </p:anim>
                                    <p:anim calcmode="lin" valueType="num">
                                      <p:cBhvr additive="base">
                                        <p:cTn id="6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60429"/>
                                        </p:tgtEl>
                                        <p:attrNameLst>
                                          <p:attrName>style.visibility</p:attrName>
                                        </p:attrNameLst>
                                      </p:cBhvr>
                                      <p:to>
                                        <p:strVal val="visible"/>
                                      </p:to>
                                    </p:set>
                                    <p:anim calcmode="lin" valueType="num">
                                      <p:cBhvr additive="base">
                                        <p:cTn id="67" dur="500" fill="hold"/>
                                        <p:tgtEl>
                                          <p:spTgt spid="60429"/>
                                        </p:tgtEl>
                                        <p:attrNameLst>
                                          <p:attrName>ppt_x</p:attrName>
                                        </p:attrNameLst>
                                      </p:cBhvr>
                                      <p:tavLst>
                                        <p:tav tm="0">
                                          <p:val>
                                            <p:strVal val="#ppt_x"/>
                                          </p:val>
                                        </p:tav>
                                        <p:tav tm="100000">
                                          <p:val>
                                            <p:strVal val="#ppt_x"/>
                                          </p:val>
                                        </p:tav>
                                      </p:tavLst>
                                    </p:anim>
                                    <p:anim calcmode="lin" valueType="num">
                                      <p:cBhvr additive="base">
                                        <p:cTn id="68" dur="500" fill="hold"/>
                                        <p:tgtEl>
                                          <p:spTgt spid="604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8" grpId="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灯片编号占位符 3"/>
          <p:cNvSpPr>
            <a:spLocks noGrp="1"/>
          </p:cNvSpPr>
          <p:nvPr>
            <p:ph type="sldNum" sz="quarter" idx="12"/>
          </p:nvPr>
        </p:nvSpPr>
        <p:spPr/>
        <p:txBody>
          <a:bodyPr/>
          <a:lstStyle/>
          <a:p>
            <a:fld id="{CC0BD0E5-DE8B-450B-B08E-53BE77AD8007}" type="slidenum">
              <a:rPr lang="en-US" altLang="zh-CN"/>
              <a:pPr/>
              <a:t>163</a:t>
            </a:fld>
            <a:endParaRPr lang="en-US" altLang="zh-CN"/>
          </a:p>
        </p:txBody>
      </p:sp>
      <p:graphicFrame>
        <p:nvGraphicFramePr>
          <p:cNvPr id="61442" name="Object 2"/>
          <p:cNvGraphicFramePr>
            <a:graphicFrameLocks noChangeAspect="1"/>
          </p:cNvGraphicFramePr>
          <p:nvPr/>
        </p:nvGraphicFramePr>
        <p:xfrm>
          <a:off x="2339975" y="1844675"/>
          <a:ext cx="4343400" cy="609600"/>
        </p:xfrm>
        <a:graphic>
          <a:graphicData uri="http://schemas.openxmlformats.org/presentationml/2006/ole">
            <mc:AlternateContent xmlns:mc="http://schemas.openxmlformats.org/markup-compatibility/2006">
              <mc:Choice xmlns:v="urn:schemas-microsoft-com:vml" Requires="v">
                <p:oleObj spid="_x0000_s61983" name="公式" r:id="rId3" imgW="1434960" imgH="203040" progId="Equation.3">
                  <p:embed/>
                </p:oleObj>
              </mc:Choice>
              <mc:Fallback>
                <p:oleObj name="公式" r:id="rId3" imgW="1434960" imgH="203040" progId="Equation.3">
                  <p:embed/>
                  <p:pic>
                    <p:nvPicPr>
                      <p:cNvPr id="0" name="Object 2"/>
                      <p:cNvPicPr>
                        <a:picLocks noChangeAspect="1" noChangeArrowheads="1"/>
                      </p:cNvPicPr>
                      <p:nvPr/>
                    </p:nvPicPr>
                    <p:blipFill>
                      <a:blip r:embed="rId4">
                        <a:lum bright="-44000"/>
                        <a:extLst>
                          <a:ext uri="{28A0092B-C50C-407E-A947-70E740481C1C}">
                            <a14:useLocalDpi xmlns:a14="http://schemas.microsoft.com/office/drawing/2010/main" val="0"/>
                          </a:ext>
                        </a:extLst>
                      </a:blip>
                      <a:srcRect/>
                      <a:stretch>
                        <a:fillRect/>
                      </a:stretch>
                    </p:blipFill>
                    <p:spPr bwMode="auto">
                      <a:xfrm>
                        <a:off x="2339975" y="1844675"/>
                        <a:ext cx="4343400"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43" name="Text Box 3"/>
          <p:cNvSpPr txBox="1">
            <a:spLocks noChangeArrowheads="1"/>
          </p:cNvSpPr>
          <p:nvPr/>
        </p:nvSpPr>
        <p:spPr bwMode="auto">
          <a:xfrm>
            <a:off x="1066800" y="457200"/>
            <a:ext cx="7772400" cy="10668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spcBef>
                <a:spcPct val="50000"/>
              </a:spcBef>
            </a:pPr>
            <a:r>
              <a:rPr kumimoji="1" lang="zh-CN" altLang="en-US" sz="3200" b="1">
                <a:latin typeface="Times New Roman" pitchFamily="18" charset="0"/>
              </a:rPr>
              <a:t>一个常系数线性差分方程并不一定代表因果系统，因为边界条件不同。</a:t>
            </a:r>
          </a:p>
        </p:txBody>
      </p:sp>
      <p:graphicFrame>
        <p:nvGraphicFramePr>
          <p:cNvPr id="61445" name="Object 5"/>
          <p:cNvGraphicFramePr>
            <a:graphicFrameLocks noChangeAspect="1"/>
          </p:cNvGraphicFramePr>
          <p:nvPr/>
        </p:nvGraphicFramePr>
        <p:xfrm>
          <a:off x="3635375" y="3429000"/>
          <a:ext cx="4075113" cy="609600"/>
        </p:xfrm>
        <a:graphic>
          <a:graphicData uri="http://schemas.openxmlformats.org/presentationml/2006/ole">
            <mc:AlternateContent xmlns:mc="http://schemas.openxmlformats.org/markup-compatibility/2006">
              <mc:Choice xmlns:v="urn:schemas-microsoft-com:vml" Requires="v">
                <p:oleObj spid="_x0000_s61984" name="公式" r:id="rId5" imgW="1346040" imgH="203040" progId="Equation.3">
                  <p:embed/>
                </p:oleObj>
              </mc:Choice>
              <mc:Fallback>
                <p:oleObj name="公式" r:id="rId5" imgW="1346040" imgH="203040" progId="Equation.3">
                  <p:embed/>
                  <p:pic>
                    <p:nvPicPr>
                      <p:cNvPr id="0" name="Object 5"/>
                      <p:cNvPicPr>
                        <a:picLocks noChangeAspect="1" noChangeArrowheads="1"/>
                      </p:cNvPicPr>
                      <p:nvPr/>
                    </p:nvPicPr>
                    <p:blipFill>
                      <a:blip r:embed="rId6">
                        <a:lum bright="-8000"/>
                        <a:extLst>
                          <a:ext uri="{28A0092B-C50C-407E-A947-70E740481C1C}">
                            <a14:useLocalDpi xmlns:a14="http://schemas.microsoft.com/office/drawing/2010/main" val="0"/>
                          </a:ext>
                        </a:extLst>
                      </a:blip>
                      <a:srcRect/>
                      <a:stretch>
                        <a:fillRect/>
                      </a:stretch>
                    </p:blipFill>
                    <p:spPr bwMode="auto">
                      <a:xfrm>
                        <a:off x="3635375" y="3429000"/>
                        <a:ext cx="4075113"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46" name="Object 6"/>
          <p:cNvGraphicFramePr>
            <a:graphicFrameLocks noChangeAspect="1"/>
          </p:cNvGraphicFramePr>
          <p:nvPr/>
        </p:nvGraphicFramePr>
        <p:xfrm>
          <a:off x="1835150" y="4581525"/>
          <a:ext cx="5689600" cy="1295400"/>
        </p:xfrm>
        <a:graphic>
          <a:graphicData uri="http://schemas.openxmlformats.org/presentationml/2006/ole">
            <mc:AlternateContent xmlns:mc="http://schemas.openxmlformats.org/markup-compatibility/2006">
              <mc:Choice xmlns:v="urn:schemas-microsoft-com:vml" Requires="v">
                <p:oleObj spid="_x0000_s61985" name="公式" r:id="rId7" imgW="1879560" imgH="431640" progId="Equation.3">
                  <p:embed/>
                </p:oleObj>
              </mc:Choice>
              <mc:Fallback>
                <p:oleObj name="公式" r:id="rId7" imgW="1879560" imgH="431640" progId="Equation.3">
                  <p:embed/>
                  <p:pic>
                    <p:nvPicPr>
                      <p:cNvPr id="0" name="Object 6"/>
                      <p:cNvPicPr>
                        <a:picLocks noChangeAspect="1" noChangeArrowheads="1"/>
                      </p:cNvPicPr>
                      <p:nvPr/>
                    </p:nvPicPr>
                    <p:blipFill>
                      <a:blip r:embed="rId8">
                        <a:lum bright="-8000"/>
                        <a:extLst>
                          <a:ext uri="{28A0092B-C50C-407E-A947-70E740481C1C}">
                            <a14:useLocalDpi xmlns:a14="http://schemas.microsoft.com/office/drawing/2010/main" val="0"/>
                          </a:ext>
                        </a:extLst>
                      </a:blip>
                      <a:srcRect/>
                      <a:stretch>
                        <a:fillRect/>
                      </a:stretch>
                    </p:blipFill>
                    <p:spPr bwMode="auto">
                      <a:xfrm>
                        <a:off x="1835150" y="4581525"/>
                        <a:ext cx="5689600" cy="1295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47" name="Text Box 7"/>
          <p:cNvSpPr txBox="1">
            <a:spLocks noChangeArrowheads="1"/>
          </p:cNvSpPr>
          <p:nvPr/>
        </p:nvSpPr>
        <p:spPr bwMode="auto">
          <a:xfrm>
            <a:off x="539750" y="1844675"/>
            <a:ext cx="1584325" cy="54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000" b="1">
                <a:latin typeface="Times New Roman" pitchFamily="18" charset="0"/>
              </a:rPr>
              <a:t>系统</a:t>
            </a:r>
          </a:p>
        </p:txBody>
      </p:sp>
      <p:sp>
        <p:nvSpPr>
          <p:cNvPr id="61448" name="Text Box 8"/>
          <p:cNvSpPr txBox="1">
            <a:spLocks noChangeArrowheads="1"/>
          </p:cNvSpPr>
          <p:nvPr/>
        </p:nvSpPr>
        <p:spPr bwMode="auto">
          <a:xfrm>
            <a:off x="468313" y="2708275"/>
            <a:ext cx="1584325" cy="54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000" b="1">
                <a:latin typeface="Times New Roman" pitchFamily="18" charset="0"/>
              </a:rPr>
              <a:t>如果</a:t>
            </a:r>
          </a:p>
        </p:txBody>
      </p:sp>
      <p:sp>
        <p:nvSpPr>
          <p:cNvPr id="61449" name="Text Box 9"/>
          <p:cNvSpPr txBox="1">
            <a:spLocks noChangeArrowheads="1"/>
          </p:cNvSpPr>
          <p:nvPr/>
        </p:nvSpPr>
        <p:spPr bwMode="auto">
          <a:xfrm>
            <a:off x="539750" y="3933825"/>
            <a:ext cx="1584325" cy="54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000" b="1">
                <a:latin typeface="Times New Roman" pitchFamily="18" charset="0"/>
              </a:rPr>
              <a:t>则</a:t>
            </a:r>
          </a:p>
        </p:txBody>
      </p:sp>
      <p:sp>
        <p:nvSpPr>
          <p:cNvPr id="61450" name="AutoShape 10"/>
          <p:cNvSpPr>
            <a:spLocks noChangeArrowheads="1"/>
          </p:cNvSpPr>
          <p:nvPr/>
        </p:nvSpPr>
        <p:spPr bwMode="auto">
          <a:xfrm>
            <a:off x="2555875" y="3644900"/>
            <a:ext cx="719138" cy="215900"/>
          </a:xfrm>
          <a:prstGeom prst="rightArrow">
            <a:avLst>
              <a:gd name="adj1" fmla="val 50000"/>
              <a:gd name="adj2" fmla="val 83272"/>
            </a:avLst>
          </a:prstGeom>
          <a:solidFill>
            <a:srgbClr val="FF0000"/>
          </a:solidFill>
          <a:ln w="12700">
            <a:solidFill>
              <a:srgbClr val="FF0000"/>
            </a:solidFill>
            <a:miter lim="800000"/>
            <a:headEnd/>
            <a:tailEnd/>
          </a:ln>
          <a:effectLst/>
          <a:extLs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aphicFrame>
        <p:nvGraphicFramePr>
          <p:cNvPr id="61451" name="Object 11"/>
          <p:cNvGraphicFramePr>
            <a:graphicFrameLocks noChangeAspect="1"/>
          </p:cNvGraphicFramePr>
          <p:nvPr/>
        </p:nvGraphicFramePr>
        <p:xfrm>
          <a:off x="1979613" y="6092825"/>
          <a:ext cx="4997450" cy="609600"/>
        </p:xfrm>
        <a:graphic>
          <a:graphicData uri="http://schemas.openxmlformats.org/presentationml/2006/ole">
            <mc:AlternateContent xmlns:mc="http://schemas.openxmlformats.org/markup-compatibility/2006">
              <mc:Choice xmlns:v="urn:schemas-microsoft-com:vml" Requires="v">
                <p:oleObj spid="_x0000_s61986" name="Equation" r:id="rId9" imgW="1650960" imgH="203040" progId="Equation.DSMT4">
                  <p:embed/>
                </p:oleObj>
              </mc:Choice>
              <mc:Fallback>
                <p:oleObj name="Equation" r:id="rId9" imgW="1650960" imgH="203040" progId="Equation.DSMT4">
                  <p:embed/>
                  <p:pic>
                    <p:nvPicPr>
                      <p:cNvPr id="0" name="Object 11"/>
                      <p:cNvPicPr>
                        <a:picLocks noChangeAspect="1" noChangeArrowheads="1"/>
                      </p:cNvPicPr>
                      <p:nvPr/>
                    </p:nvPicPr>
                    <p:blipFill>
                      <a:blip r:embed="rId10">
                        <a:lum bright="-8000"/>
                        <a:extLst>
                          <a:ext uri="{28A0092B-C50C-407E-A947-70E740481C1C}">
                            <a14:useLocalDpi xmlns:a14="http://schemas.microsoft.com/office/drawing/2010/main" val="0"/>
                          </a:ext>
                        </a:extLst>
                      </a:blip>
                      <a:srcRect/>
                      <a:stretch>
                        <a:fillRect/>
                      </a:stretch>
                    </p:blipFill>
                    <p:spPr bwMode="auto">
                      <a:xfrm>
                        <a:off x="1979613" y="6092825"/>
                        <a:ext cx="4997450"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后退或前一项 1">
            <a:hlinkClick r:id="rId11" action="ppaction://hlinksldjump" highlightClick="1"/>
          </p:cNvPr>
          <p:cNvSpPr/>
          <p:nvPr/>
        </p:nvSpPr>
        <p:spPr>
          <a:xfrm>
            <a:off x="7956376" y="2668833"/>
            <a:ext cx="504056" cy="326653"/>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4" name="Object 3"/>
          <p:cNvGraphicFramePr>
            <a:graphicFrameLocks noChangeAspect="1"/>
          </p:cNvGraphicFramePr>
          <p:nvPr>
            <p:extLst>
              <p:ext uri="{D42A27DB-BD31-4B8C-83A1-F6EECF244321}">
                <p14:modId xmlns:p14="http://schemas.microsoft.com/office/powerpoint/2010/main" val="429158643"/>
              </p:ext>
            </p:extLst>
          </p:nvPr>
        </p:nvGraphicFramePr>
        <p:xfrm>
          <a:off x="2270125" y="2716923"/>
          <a:ext cx="4283075" cy="430213"/>
        </p:xfrm>
        <a:graphic>
          <a:graphicData uri="http://schemas.openxmlformats.org/presentationml/2006/ole">
            <mc:AlternateContent xmlns:mc="http://schemas.openxmlformats.org/markup-compatibility/2006">
              <mc:Choice xmlns:v="urn:schemas-microsoft-com:vml" Requires="v">
                <p:oleObj spid="_x0000_s61987" name="Equation" r:id="rId12" imgW="3886200" imgH="393480" progId="Equation.DSMT4">
                  <p:embed/>
                </p:oleObj>
              </mc:Choice>
              <mc:Fallback>
                <p:oleObj name="Equation" r:id="rId12" imgW="3886200" imgH="393480" progId="Equation.DSMT4">
                  <p:embed/>
                  <p:pic>
                    <p:nvPicPr>
                      <p:cNvPr id="214019" name="Object 3"/>
                      <p:cNvPicPr>
                        <a:picLocks noChangeAspect="1" noChangeArrowheads="1"/>
                      </p:cNvPicPr>
                      <p:nvPr/>
                    </p:nvPicPr>
                    <p:blipFill>
                      <a:blip r:embed="rId13"/>
                      <a:srcRect/>
                      <a:stretch>
                        <a:fillRect/>
                      </a:stretch>
                    </p:blipFill>
                    <p:spPr bwMode="auto">
                      <a:xfrm>
                        <a:off x="2270125" y="2716923"/>
                        <a:ext cx="4283075" cy="430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43"/>
                                        </p:tgtEl>
                                        <p:attrNameLst>
                                          <p:attrName>style.visibility</p:attrName>
                                        </p:attrNameLst>
                                      </p:cBhvr>
                                      <p:to>
                                        <p:strVal val="visible"/>
                                      </p:to>
                                    </p:set>
                                    <p:anim calcmode="lin" valueType="num">
                                      <p:cBhvr additive="base">
                                        <p:cTn id="7" dur="500" fill="hold"/>
                                        <p:tgtEl>
                                          <p:spTgt spid="61443"/>
                                        </p:tgtEl>
                                        <p:attrNameLst>
                                          <p:attrName>ppt_x</p:attrName>
                                        </p:attrNameLst>
                                      </p:cBhvr>
                                      <p:tavLst>
                                        <p:tav tm="0">
                                          <p:val>
                                            <p:strVal val="#ppt_x"/>
                                          </p:val>
                                        </p:tav>
                                        <p:tav tm="100000">
                                          <p:val>
                                            <p:strVal val="#ppt_x"/>
                                          </p:val>
                                        </p:tav>
                                      </p:tavLst>
                                    </p:anim>
                                    <p:anim calcmode="lin" valueType="num">
                                      <p:cBhvr additive="base">
                                        <p:cTn id="8" dur="500" fill="hold"/>
                                        <p:tgtEl>
                                          <p:spTgt spid="6144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47"/>
                                        </p:tgtEl>
                                        <p:attrNameLst>
                                          <p:attrName>style.visibility</p:attrName>
                                        </p:attrNameLst>
                                      </p:cBhvr>
                                      <p:to>
                                        <p:strVal val="visible"/>
                                      </p:to>
                                    </p:set>
                                    <p:anim calcmode="lin" valueType="num">
                                      <p:cBhvr additive="base">
                                        <p:cTn id="13" dur="500" fill="hold"/>
                                        <p:tgtEl>
                                          <p:spTgt spid="61447"/>
                                        </p:tgtEl>
                                        <p:attrNameLst>
                                          <p:attrName>ppt_x</p:attrName>
                                        </p:attrNameLst>
                                      </p:cBhvr>
                                      <p:tavLst>
                                        <p:tav tm="0">
                                          <p:val>
                                            <p:strVal val="#ppt_x"/>
                                          </p:val>
                                        </p:tav>
                                        <p:tav tm="100000">
                                          <p:val>
                                            <p:strVal val="#ppt_x"/>
                                          </p:val>
                                        </p:tav>
                                      </p:tavLst>
                                    </p:anim>
                                    <p:anim calcmode="lin" valueType="num">
                                      <p:cBhvr additive="base">
                                        <p:cTn id="14" dur="500" fill="hold"/>
                                        <p:tgtEl>
                                          <p:spTgt spid="6144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1442"/>
                                        </p:tgtEl>
                                        <p:attrNameLst>
                                          <p:attrName>style.visibility</p:attrName>
                                        </p:attrNameLst>
                                      </p:cBhvr>
                                      <p:to>
                                        <p:strVal val="visible"/>
                                      </p:to>
                                    </p:set>
                                    <p:anim calcmode="lin" valueType="num">
                                      <p:cBhvr additive="base">
                                        <p:cTn id="19" dur="500" fill="hold"/>
                                        <p:tgtEl>
                                          <p:spTgt spid="61442"/>
                                        </p:tgtEl>
                                        <p:attrNameLst>
                                          <p:attrName>ppt_x</p:attrName>
                                        </p:attrNameLst>
                                      </p:cBhvr>
                                      <p:tavLst>
                                        <p:tav tm="0">
                                          <p:val>
                                            <p:strVal val="#ppt_x"/>
                                          </p:val>
                                        </p:tav>
                                        <p:tav tm="100000">
                                          <p:val>
                                            <p:strVal val="#ppt_x"/>
                                          </p:val>
                                        </p:tav>
                                      </p:tavLst>
                                    </p:anim>
                                    <p:anim calcmode="lin" valueType="num">
                                      <p:cBhvr additive="base">
                                        <p:cTn id="20" dur="500" fill="hold"/>
                                        <p:tgtEl>
                                          <p:spTgt spid="61442"/>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448"/>
                                        </p:tgtEl>
                                        <p:attrNameLst>
                                          <p:attrName>style.visibility</p:attrName>
                                        </p:attrNameLst>
                                      </p:cBhvr>
                                      <p:to>
                                        <p:strVal val="visible"/>
                                      </p:to>
                                    </p:set>
                                    <p:anim calcmode="lin" valueType="num">
                                      <p:cBhvr additive="base">
                                        <p:cTn id="25" dur="500" fill="hold"/>
                                        <p:tgtEl>
                                          <p:spTgt spid="61448"/>
                                        </p:tgtEl>
                                        <p:attrNameLst>
                                          <p:attrName>ppt_x</p:attrName>
                                        </p:attrNameLst>
                                      </p:cBhvr>
                                      <p:tavLst>
                                        <p:tav tm="0">
                                          <p:val>
                                            <p:strVal val="#ppt_x"/>
                                          </p:val>
                                        </p:tav>
                                        <p:tav tm="100000">
                                          <p:val>
                                            <p:strVal val="#ppt_x"/>
                                          </p:val>
                                        </p:tav>
                                      </p:tavLst>
                                    </p:anim>
                                    <p:anim calcmode="lin" valueType="num">
                                      <p:cBhvr additive="base">
                                        <p:cTn id="26" dur="500" fill="hold"/>
                                        <p:tgtEl>
                                          <p:spTgt spid="61448"/>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1450"/>
                                        </p:tgtEl>
                                        <p:attrNameLst>
                                          <p:attrName>style.visibility</p:attrName>
                                        </p:attrNameLst>
                                      </p:cBhvr>
                                      <p:to>
                                        <p:strVal val="visible"/>
                                      </p:to>
                                    </p:set>
                                    <p:anim calcmode="lin" valueType="num">
                                      <p:cBhvr additive="base">
                                        <p:cTn id="37" dur="500" fill="hold"/>
                                        <p:tgtEl>
                                          <p:spTgt spid="61450"/>
                                        </p:tgtEl>
                                        <p:attrNameLst>
                                          <p:attrName>ppt_x</p:attrName>
                                        </p:attrNameLst>
                                      </p:cBhvr>
                                      <p:tavLst>
                                        <p:tav tm="0">
                                          <p:val>
                                            <p:strVal val="#ppt_x"/>
                                          </p:val>
                                        </p:tav>
                                        <p:tav tm="100000">
                                          <p:val>
                                            <p:strVal val="#ppt_x"/>
                                          </p:val>
                                        </p:tav>
                                      </p:tavLst>
                                    </p:anim>
                                    <p:anim calcmode="lin" valueType="num">
                                      <p:cBhvr additive="base">
                                        <p:cTn id="38" dur="500" fill="hold"/>
                                        <p:tgtEl>
                                          <p:spTgt spid="61450"/>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1445"/>
                                        </p:tgtEl>
                                        <p:attrNameLst>
                                          <p:attrName>style.visibility</p:attrName>
                                        </p:attrNameLst>
                                      </p:cBhvr>
                                      <p:to>
                                        <p:strVal val="visible"/>
                                      </p:to>
                                    </p:set>
                                    <p:anim calcmode="lin" valueType="num">
                                      <p:cBhvr additive="base">
                                        <p:cTn id="43" dur="500" fill="hold"/>
                                        <p:tgtEl>
                                          <p:spTgt spid="61445"/>
                                        </p:tgtEl>
                                        <p:attrNameLst>
                                          <p:attrName>ppt_x</p:attrName>
                                        </p:attrNameLst>
                                      </p:cBhvr>
                                      <p:tavLst>
                                        <p:tav tm="0">
                                          <p:val>
                                            <p:strVal val="#ppt_x"/>
                                          </p:val>
                                        </p:tav>
                                        <p:tav tm="100000">
                                          <p:val>
                                            <p:strVal val="#ppt_x"/>
                                          </p:val>
                                        </p:tav>
                                      </p:tavLst>
                                    </p:anim>
                                    <p:anim calcmode="lin" valueType="num">
                                      <p:cBhvr additive="base">
                                        <p:cTn id="44" dur="500" fill="hold"/>
                                        <p:tgtEl>
                                          <p:spTgt spid="61445"/>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1449"/>
                                        </p:tgtEl>
                                        <p:attrNameLst>
                                          <p:attrName>style.visibility</p:attrName>
                                        </p:attrNameLst>
                                      </p:cBhvr>
                                      <p:to>
                                        <p:strVal val="visible"/>
                                      </p:to>
                                    </p:set>
                                    <p:anim calcmode="lin" valueType="num">
                                      <p:cBhvr additive="base">
                                        <p:cTn id="49" dur="500" fill="hold"/>
                                        <p:tgtEl>
                                          <p:spTgt spid="61449"/>
                                        </p:tgtEl>
                                        <p:attrNameLst>
                                          <p:attrName>ppt_x</p:attrName>
                                        </p:attrNameLst>
                                      </p:cBhvr>
                                      <p:tavLst>
                                        <p:tav tm="0">
                                          <p:val>
                                            <p:strVal val="#ppt_x"/>
                                          </p:val>
                                        </p:tav>
                                        <p:tav tm="100000">
                                          <p:val>
                                            <p:strVal val="#ppt_x"/>
                                          </p:val>
                                        </p:tav>
                                      </p:tavLst>
                                    </p:anim>
                                    <p:anim calcmode="lin" valueType="num">
                                      <p:cBhvr additive="base">
                                        <p:cTn id="50" dur="500" fill="hold"/>
                                        <p:tgtEl>
                                          <p:spTgt spid="61449"/>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1446"/>
                                        </p:tgtEl>
                                        <p:attrNameLst>
                                          <p:attrName>style.visibility</p:attrName>
                                        </p:attrNameLst>
                                      </p:cBhvr>
                                      <p:to>
                                        <p:strVal val="visible"/>
                                      </p:to>
                                    </p:set>
                                    <p:anim calcmode="lin" valueType="num">
                                      <p:cBhvr additive="base">
                                        <p:cTn id="55" dur="500" fill="hold"/>
                                        <p:tgtEl>
                                          <p:spTgt spid="61446"/>
                                        </p:tgtEl>
                                        <p:attrNameLst>
                                          <p:attrName>ppt_x</p:attrName>
                                        </p:attrNameLst>
                                      </p:cBhvr>
                                      <p:tavLst>
                                        <p:tav tm="0">
                                          <p:val>
                                            <p:strVal val="#ppt_x"/>
                                          </p:val>
                                        </p:tav>
                                        <p:tav tm="100000">
                                          <p:val>
                                            <p:strVal val="#ppt_x"/>
                                          </p:val>
                                        </p:tav>
                                      </p:tavLst>
                                    </p:anim>
                                    <p:anim calcmode="lin" valueType="num">
                                      <p:cBhvr additive="base">
                                        <p:cTn id="56" dur="500" fill="hold"/>
                                        <p:tgtEl>
                                          <p:spTgt spid="61446"/>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61451"/>
                                        </p:tgtEl>
                                        <p:attrNameLst>
                                          <p:attrName>style.visibility</p:attrName>
                                        </p:attrNameLst>
                                      </p:cBhvr>
                                      <p:to>
                                        <p:strVal val="visible"/>
                                      </p:to>
                                    </p:set>
                                    <p:anim calcmode="lin" valueType="num">
                                      <p:cBhvr additive="base">
                                        <p:cTn id="61" dur="500" fill="hold"/>
                                        <p:tgtEl>
                                          <p:spTgt spid="61451"/>
                                        </p:tgtEl>
                                        <p:attrNameLst>
                                          <p:attrName>ppt_x</p:attrName>
                                        </p:attrNameLst>
                                      </p:cBhvr>
                                      <p:tavLst>
                                        <p:tav tm="0">
                                          <p:val>
                                            <p:strVal val="#ppt_x"/>
                                          </p:val>
                                        </p:tav>
                                        <p:tav tm="100000">
                                          <p:val>
                                            <p:strVal val="#ppt_x"/>
                                          </p:val>
                                        </p:tav>
                                      </p:tavLst>
                                    </p:anim>
                                    <p:anim calcmode="lin" valueType="num">
                                      <p:cBhvr additive="base">
                                        <p:cTn id="62" dur="500" fill="hold"/>
                                        <p:tgtEl>
                                          <p:spTgt spid="614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p:bldP spid="61447" grpId="0"/>
      <p:bldP spid="61448" grpId="0"/>
      <p:bldP spid="61449" grpId="0"/>
      <p:bldP spid="61450"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p:txBody>
          <a:bodyPr/>
          <a:lstStyle/>
          <a:p>
            <a:fld id="{B01C31A8-0D31-4AE6-8FF4-AF55C8C07D49}" type="slidenum">
              <a:rPr lang="en-US" altLang="zh-CN"/>
              <a:pPr/>
              <a:t>164</a:t>
            </a:fld>
            <a:endParaRPr lang="en-US" altLang="zh-CN"/>
          </a:p>
        </p:txBody>
      </p:sp>
      <p:graphicFrame>
        <p:nvGraphicFramePr>
          <p:cNvPr id="62466" name="Object 2"/>
          <p:cNvGraphicFramePr>
            <a:graphicFrameLocks noChangeAspect="1"/>
          </p:cNvGraphicFramePr>
          <p:nvPr>
            <p:extLst>
              <p:ext uri="{D42A27DB-BD31-4B8C-83A1-F6EECF244321}">
                <p14:modId xmlns:p14="http://schemas.microsoft.com/office/powerpoint/2010/main" val="4090872214"/>
              </p:ext>
            </p:extLst>
          </p:nvPr>
        </p:nvGraphicFramePr>
        <p:xfrm>
          <a:off x="1659083" y="1228428"/>
          <a:ext cx="4843463" cy="609600"/>
        </p:xfrm>
        <a:graphic>
          <a:graphicData uri="http://schemas.openxmlformats.org/presentationml/2006/ole">
            <mc:AlternateContent xmlns:mc="http://schemas.openxmlformats.org/markup-compatibility/2006">
              <mc:Choice xmlns:v="urn:schemas-microsoft-com:vml" Requires="v">
                <p:oleObj spid="_x0000_s63040" name="Equation" r:id="rId3" imgW="1600200" imgH="203040" progId="Equation.DSMT4">
                  <p:embed/>
                </p:oleObj>
              </mc:Choice>
              <mc:Fallback>
                <p:oleObj name="Equation" r:id="rId3" imgW="1600200" imgH="203040" progId="Equation.DSMT4">
                  <p:embed/>
                  <p:pic>
                    <p:nvPicPr>
                      <p:cNvPr id="0" name="Object 2"/>
                      <p:cNvPicPr>
                        <a:picLocks noChangeAspect="1" noChangeArrowheads="1"/>
                      </p:cNvPicPr>
                      <p:nvPr/>
                    </p:nvPicPr>
                    <p:blipFill>
                      <a:blip r:embed="rId4">
                        <a:lum bright="-56000"/>
                        <a:extLst>
                          <a:ext uri="{28A0092B-C50C-407E-A947-70E740481C1C}">
                            <a14:useLocalDpi xmlns:a14="http://schemas.microsoft.com/office/drawing/2010/main" val="0"/>
                          </a:ext>
                        </a:extLst>
                      </a:blip>
                      <a:srcRect/>
                      <a:stretch>
                        <a:fillRect/>
                      </a:stretch>
                    </p:blipFill>
                    <p:spPr bwMode="auto">
                      <a:xfrm>
                        <a:off x="1659083" y="1228428"/>
                        <a:ext cx="4843463"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467" name="Object 3"/>
          <p:cNvGraphicFramePr>
            <a:graphicFrameLocks noChangeAspect="1"/>
          </p:cNvGraphicFramePr>
          <p:nvPr>
            <p:extLst>
              <p:ext uri="{D42A27DB-BD31-4B8C-83A1-F6EECF244321}">
                <p14:modId xmlns:p14="http://schemas.microsoft.com/office/powerpoint/2010/main" val="987122645"/>
              </p:ext>
            </p:extLst>
          </p:nvPr>
        </p:nvGraphicFramePr>
        <p:xfrm>
          <a:off x="1620983" y="3604915"/>
          <a:ext cx="4421188" cy="1447800"/>
        </p:xfrm>
        <a:graphic>
          <a:graphicData uri="http://schemas.openxmlformats.org/presentationml/2006/ole">
            <mc:AlternateContent xmlns:mc="http://schemas.openxmlformats.org/markup-compatibility/2006">
              <mc:Choice xmlns:v="urn:schemas-microsoft-com:vml" Requires="v">
                <p:oleObj spid="_x0000_s63041" name="公式" r:id="rId5" imgW="1460160" imgH="482400" progId="Equation.3">
                  <p:embed/>
                </p:oleObj>
              </mc:Choice>
              <mc:Fallback>
                <p:oleObj name="公式" r:id="rId5" imgW="1460160" imgH="482400" progId="Equation.3">
                  <p:embed/>
                  <p:pic>
                    <p:nvPicPr>
                      <p:cNvPr id="0" name="Object 3"/>
                      <p:cNvPicPr>
                        <a:picLocks noChangeAspect="1" noChangeArrowheads="1"/>
                      </p:cNvPicPr>
                      <p:nvPr/>
                    </p:nvPicPr>
                    <p:blipFill>
                      <a:blip r:embed="rId6">
                        <a:lum bright="-56000"/>
                        <a:extLst>
                          <a:ext uri="{28A0092B-C50C-407E-A947-70E740481C1C}">
                            <a14:useLocalDpi xmlns:a14="http://schemas.microsoft.com/office/drawing/2010/main" val="0"/>
                          </a:ext>
                        </a:extLst>
                      </a:blip>
                      <a:srcRect/>
                      <a:stretch>
                        <a:fillRect/>
                      </a:stretch>
                    </p:blipFill>
                    <p:spPr bwMode="auto">
                      <a:xfrm>
                        <a:off x="1620983" y="3604915"/>
                        <a:ext cx="4421188" cy="144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2468" name="Rectangle 4"/>
          <p:cNvSpPr>
            <a:spLocks noChangeArrowheads="1"/>
          </p:cNvSpPr>
          <p:nvPr/>
        </p:nvSpPr>
        <p:spPr bwMode="auto">
          <a:xfrm>
            <a:off x="1678133" y="5116215"/>
            <a:ext cx="5715000" cy="6969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10000"/>
              </a:lnSpc>
              <a:spcBef>
                <a:spcPct val="50000"/>
              </a:spcBef>
            </a:pPr>
            <a:r>
              <a:rPr kumimoji="1" lang="zh-CN" altLang="en-US" sz="3600" b="1">
                <a:latin typeface="Times New Roman" pitchFamily="18" charset="0"/>
              </a:rPr>
              <a:t>该系统是非因果系统</a:t>
            </a:r>
          </a:p>
        </p:txBody>
      </p:sp>
      <p:graphicFrame>
        <p:nvGraphicFramePr>
          <p:cNvPr id="62470" name="Object 6"/>
          <p:cNvGraphicFramePr>
            <a:graphicFrameLocks noChangeAspect="1"/>
          </p:cNvGraphicFramePr>
          <p:nvPr>
            <p:extLst>
              <p:ext uri="{D42A27DB-BD31-4B8C-83A1-F6EECF244321}">
                <p14:modId xmlns:p14="http://schemas.microsoft.com/office/powerpoint/2010/main" val="3104244712"/>
              </p:ext>
            </p:extLst>
          </p:nvPr>
        </p:nvGraphicFramePr>
        <p:xfrm>
          <a:off x="1586058" y="2020590"/>
          <a:ext cx="5803900" cy="685800"/>
        </p:xfrm>
        <a:graphic>
          <a:graphicData uri="http://schemas.openxmlformats.org/presentationml/2006/ole">
            <mc:AlternateContent xmlns:mc="http://schemas.openxmlformats.org/markup-compatibility/2006">
              <mc:Choice xmlns:v="urn:schemas-microsoft-com:vml" Requires="v">
                <p:oleObj spid="_x0000_s63042" name="Equation" r:id="rId7" imgW="1917360" imgH="228600" progId="Equation.DSMT4">
                  <p:embed/>
                </p:oleObj>
              </mc:Choice>
              <mc:Fallback>
                <p:oleObj name="Equation" r:id="rId7" imgW="1917360" imgH="228600" progId="Equation.DSMT4">
                  <p:embed/>
                  <p:pic>
                    <p:nvPicPr>
                      <p:cNvPr id="0" name="Object 6"/>
                      <p:cNvPicPr>
                        <a:picLocks noChangeAspect="1" noChangeArrowheads="1"/>
                      </p:cNvPicPr>
                      <p:nvPr/>
                    </p:nvPicPr>
                    <p:blipFill>
                      <a:blip r:embed="rId8">
                        <a:lum bright="-56000"/>
                        <a:extLst>
                          <a:ext uri="{28A0092B-C50C-407E-A947-70E740481C1C}">
                            <a14:useLocalDpi xmlns:a14="http://schemas.microsoft.com/office/drawing/2010/main" val="0"/>
                          </a:ext>
                        </a:extLst>
                      </a:blip>
                      <a:srcRect/>
                      <a:stretch>
                        <a:fillRect/>
                      </a:stretch>
                    </p:blipFill>
                    <p:spPr bwMode="auto">
                      <a:xfrm>
                        <a:off x="1586058" y="2020590"/>
                        <a:ext cx="58039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471" name="Object 7"/>
          <p:cNvGraphicFramePr>
            <a:graphicFrameLocks noChangeAspect="1"/>
          </p:cNvGraphicFramePr>
          <p:nvPr>
            <p:extLst>
              <p:ext uri="{D42A27DB-BD31-4B8C-83A1-F6EECF244321}">
                <p14:modId xmlns:p14="http://schemas.microsoft.com/office/powerpoint/2010/main" val="3913843617"/>
              </p:ext>
            </p:extLst>
          </p:nvPr>
        </p:nvGraphicFramePr>
        <p:xfrm>
          <a:off x="1438421" y="2812753"/>
          <a:ext cx="5842000" cy="685800"/>
        </p:xfrm>
        <a:graphic>
          <a:graphicData uri="http://schemas.openxmlformats.org/presentationml/2006/ole">
            <mc:AlternateContent xmlns:mc="http://schemas.openxmlformats.org/markup-compatibility/2006">
              <mc:Choice xmlns:v="urn:schemas-microsoft-com:vml" Requires="v">
                <p:oleObj spid="_x0000_s63043" name="Equation" r:id="rId9" imgW="1930320" imgH="228600" progId="Equation.DSMT4">
                  <p:embed/>
                </p:oleObj>
              </mc:Choice>
              <mc:Fallback>
                <p:oleObj name="Equation" r:id="rId9" imgW="1930320" imgH="228600" progId="Equation.DSMT4">
                  <p:embed/>
                  <p:pic>
                    <p:nvPicPr>
                      <p:cNvPr id="0" name="Object 7"/>
                      <p:cNvPicPr>
                        <a:picLocks noChangeAspect="1" noChangeArrowheads="1"/>
                      </p:cNvPicPr>
                      <p:nvPr/>
                    </p:nvPicPr>
                    <p:blipFill>
                      <a:blip r:embed="rId10">
                        <a:lum bright="-56000"/>
                        <a:extLst>
                          <a:ext uri="{28A0092B-C50C-407E-A947-70E740481C1C}">
                            <a14:useLocalDpi xmlns:a14="http://schemas.microsoft.com/office/drawing/2010/main" val="0"/>
                          </a:ext>
                        </a:extLst>
                      </a:blip>
                      <a:srcRect/>
                      <a:stretch>
                        <a:fillRect/>
                      </a:stretch>
                    </p:blipFill>
                    <p:spPr bwMode="auto">
                      <a:xfrm>
                        <a:off x="1438421" y="2812753"/>
                        <a:ext cx="58420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62473" name="Group 9"/>
          <p:cNvGrpSpPr>
            <a:grpSpLocks/>
          </p:cNvGrpSpPr>
          <p:nvPr/>
        </p:nvGrpSpPr>
        <p:grpSpPr bwMode="auto">
          <a:xfrm>
            <a:off x="1678133" y="6052840"/>
            <a:ext cx="6911975" cy="833438"/>
            <a:chOff x="1066" y="3430"/>
            <a:chExt cx="4354" cy="525"/>
          </a:xfrm>
        </p:grpSpPr>
        <p:graphicFrame>
          <p:nvGraphicFramePr>
            <p:cNvPr id="62469" name="Object 5"/>
            <p:cNvGraphicFramePr>
              <a:graphicFrameLocks noChangeAspect="1"/>
            </p:cNvGraphicFramePr>
            <p:nvPr/>
          </p:nvGraphicFramePr>
          <p:xfrm>
            <a:off x="1746" y="3475"/>
            <a:ext cx="702" cy="480"/>
          </p:xfrm>
          <a:graphic>
            <a:graphicData uri="http://schemas.openxmlformats.org/presentationml/2006/ole">
              <mc:AlternateContent xmlns:mc="http://schemas.openxmlformats.org/markup-compatibility/2006">
                <mc:Choice xmlns:v="urn:schemas-microsoft-com:vml" Requires="v">
                  <p:oleObj spid="_x0000_s63044" name="Equation" r:id="rId11" imgW="368280" imgH="253800" progId="Equation.3">
                    <p:embed/>
                  </p:oleObj>
                </mc:Choice>
                <mc:Fallback>
                  <p:oleObj name="Equation" r:id="rId11" imgW="368280" imgH="253800" progId="Equation.3">
                    <p:embed/>
                    <p:pic>
                      <p:nvPicPr>
                        <p:cNvPr id="0" name="Object 5"/>
                        <p:cNvPicPr>
                          <a:picLocks noChangeAspect="1" noChangeArrowheads="1"/>
                        </p:cNvPicPr>
                        <p:nvPr/>
                      </p:nvPicPr>
                      <p:blipFill>
                        <a:blip r:embed="rId12">
                          <a:lum bright="-56000"/>
                          <a:extLst>
                            <a:ext uri="{28A0092B-C50C-407E-A947-70E740481C1C}">
                              <a14:useLocalDpi xmlns:a14="http://schemas.microsoft.com/office/drawing/2010/main" val="0"/>
                            </a:ext>
                          </a:extLst>
                        </a:blip>
                        <a:srcRect/>
                        <a:stretch>
                          <a:fillRect/>
                        </a:stretch>
                      </p:blipFill>
                      <p:spPr bwMode="auto">
                        <a:xfrm>
                          <a:off x="1746" y="3475"/>
                          <a:ext cx="702" cy="4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2472" name="Rectangle 8"/>
            <p:cNvSpPr>
              <a:spLocks noChangeArrowheads="1"/>
            </p:cNvSpPr>
            <p:nvPr/>
          </p:nvSpPr>
          <p:spPr bwMode="auto">
            <a:xfrm>
              <a:off x="1066" y="3430"/>
              <a:ext cx="4354" cy="439"/>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10000"/>
                </a:lnSpc>
                <a:spcBef>
                  <a:spcPct val="50000"/>
                </a:spcBef>
              </a:pPr>
              <a:r>
                <a:rPr kumimoji="1" lang="zh-CN" altLang="en-US" sz="3600" b="1" dirty="0">
                  <a:latin typeface="Times New Roman" pitchFamily="18" charset="0"/>
                </a:rPr>
                <a:t>如果  　　，则该系统是稳定的。</a:t>
              </a:r>
            </a:p>
          </p:txBody>
        </p:sp>
      </p:grpSp>
      <p:graphicFrame>
        <p:nvGraphicFramePr>
          <p:cNvPr id="12" name="Object 6"/>
          <p:cNvGraphicFramePr>
            <a:graphicFrameLocks noChangeAspect="1"/>
          </p:cNvGraphicFramePr>
          <p:nvPr>
            <p:extLst>
              <p:ext uri="{D42A27DB-BD31-4B8C-83A1-F6EECF244321}">
                <p14:modId xmlns:p14="http://schemas.microsoft.com/office/powerpoint/2010/main" val="1870089589"/>
              </p:ext>
            </p:extLst>
          </p:nvPr>
        </p:nvGraphicFramePr>
        <p:xfrm>
          <a:off x="1649751" y="404664"/>
          <a:ext cx="5495925" cy="609600"/>
        </p:xfrm>
        <a:graphic>
          <a:graphicData uri="http://schemas.openxmlformats.org/presentationml/2006/ole">
            <mc:AlternateContent xmlns:mc="http://schemas.openxmlformats.org/markup-compatibility/2006">
              <mc:Choice xmlns:v="urn:schemas-microsoft-com:vml" Requires="v">
                <p:oleObj spid="_x0000_s63045" name="Equation" r:id="rId13" imgW="1815840" imgH="203040" progId="Equation.DSMT4">
                  <p:embed/>
                </p:oleObj>
              </mc:Choice>
              <mc:Fallback>
                <p:oleObj name="Equation" r:id="rId13" imgW="1815840" imgH="203040" progId="Equation.DSMT4">
                  <p:embed/>
                  <p:pic>
                    <p:nvPicPr>
                      <p:cNvPr id="0" name=""/>
                      <p:cNvPicPr>
                        <a:picLocks noChangeAspect="1" noChangeArrowheads="1"/>
                      </p:cNvPicPr>
                      <p:nvPr/>
                    </p:nvPicPr>
                    <p:blipFill>
                      <a:blip r:embed="rId14">
                        <a:lum bright="-56000"/>
                      </a:blip>
                      <a:srcRect/>
                      <a:stretch>
                        <a:fillRect/>
                      </a:stretch>
                    </p:blipFill>
                    <p:spPr bwMode="auto">
                      <a:xfrm>
                        <a:off x="1649751" y="404664"/>
                        <a:ext cx="5495925"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矩形 1"/>
          <p:cNvSpPr/>
          <p:nvPr/>
        </p:nvSpPr>
        <p:spPr>
          <a:xfrm>
            <a:off x="7817445" y="709464"/>
            <a:ext cx="184731" cy="553998"/>
          </a:xfrm>
          <a:prstGeom prst="rect">
            <a:avLst/>
          </a:prstGeom>
          <a:noFill/>
        </p:spPr>
        <p:txBody>
          <a:bodyPr wrap="none" lIns="91440" tIns="45720" rIns="91440" bIns="45720">
            <a:spAutoFit/>
          </a:bodyPr>
          <a:lstStyle/>
          <a:p>
            <a:pPr algn="ctr"/>
            <a:endParaRPr lang="zh-CN" altLang="en-US" sz="3000" b="1" cap="none" spc="0" dirty="0">
              <a:ln w="22225">
                <a:solidFill>
                  <a:schemeClr val="accent2"/>
                </a:solidFill>
                <a:prstDash val="solid"/>
              </a:ln>
              <a:solidFill>
                <a:schemeClr val="accent2">
                  <a:lumMod val="40000"/>
                  <a:lumOff val="60000"/>
                </a:schemeClr>
              </a:solidFill>
              <a:effectLst/>
            </a:endParaRPr>
          </a:p>
        </p:txBody>
      </p:sp>
      <p:sp>
        <p:nvSpPr>
          <p:cNvPr id="3" name="矩形 2"/>
          <p:cNvSpPr/>
          <p:nvPr/>
        </p:nvSpPr>
        <p:spPr>
          <a:xfrm>
            <a:off x="6825646" y="1277422"/>
            <a:ext cx="420308" cy="553998"/>
          </a:xfrm>
          <a:prstGeom prst="rect">
            <a:avLst/>
          </a:prstGeom>
        </p:spPr>
        <p:txBody>
          <a:bodyPr wrap="none">
            <a:spAutoFit/>
          </a:bodyPr>
          <a:lstStyle/>
          <a:p>
            <a:pPr algn="ctr"/>
            <a:r>
              <a:rPr lang="en-US" altLang="zh-CN" sz="3000" b="1" dirty="0">
                <a:ln w="22225">
                  <a:solidFill>
                    <a:schemeClr val="accent2"/>
                  </a:solidFill>
                  <a:prstDash val="solid"/>
                </a:ln>
                <a:solidFill>
                  <a:schemeClr val="accent2">
                    <a:lumMod val="40000"/>
                    <a:lumOff val="60000"/>
                  </a:schemeClr>
                </a:solidFill>
              </a:rPr>
              <a:t>?</a:t>
            </a:r>
            <a:endParaRPr lang="zh-CN" altLang="en-US" sz="3000" b="1" dirty="0">
              <a:ln w="22225">
                <a:solidFill>
                  <a:schemeClr val="accent2"/>
                </a:solidFill>
                <a:prstDash val="solid"/>
              </a:ln>
              <a:solidFill>
                <a:schemeClr val="accent2">
                  <a:lumMod val="40000"/>
                  <a:lumOff val="6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2466"/>
                                        </p:tgtEl>
                                        <p:attrNameLst>
                                          <p:attrName>style.visibility</p:attrName>
                                        </p:attrNameLst>
                                      </p:cBhvr>
                                      <p:to>
                                        <p:strVal val="visible"/>
                                      </p:to>
                                    </p:set>
                                    <p:anim calcmode="lin" valueType="num">
                                      <p:cBhvr additive="base">
                                        <p:cTn id="13" dur="500" fill="hold"/>
                                        <p:tgtEl>
                                          <p:spTgt spid="62466"/>
                                        </p:tgtEl>
                                        <p:attrNameLst>
                                          <p:attrName>ppt_x</p:attrName>
                                        </p:attrNameLst>
                                      </p:cBhvr>
                                      <p:tavLst>
                                        <p:tav tm="0">
                                          <p:val>
                                            <p:strVal val="#ppt_x"/>
                                          </p:val>
                                        </p:tav>
                                        <p:tav tm="100000">
                                          <p:val>
                                            <p:strVal val="#ppt_x"/>
                                          </p:val>
                                        </p:tav>
                                      </p:tavLst>
                                    </p:anim>
                                    <p:anim calcmode="lin" valueType="num">
                                      <p:cBhvr additive="base">
                                        <p:cTn id="14" dur="500" fill="hold"/>
                                        <p:tgtEl>
                                          <p:spTgt spid="62466"/>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2470"/>
                                        </p:tgtEl>
                                        <p:attrNameLst>
                                          <p:attrName>style.visibility</p:attrName>
                                        </p:attrNameLst>
                                      </p:cBhvr>
                                      <p:to>
                                        <p:strVal val="visible"/>
                                      </p:to>
                                    </p:set>
                                    <p:anim calcmode="lin" valueType="num">
                                      <p:cBhvr additive="base">
                                        <p:cTn id="25" dur="500" fill="hold"/>
                                        <p:tgtEl>
                                          <p:spTgt spid="62470"/>
                                        </p:tgtEl>
                                        <p:attrNameLst>
                                          <p:attrName>ppt_x</p:attrName>
                                        </p:attrNameLst>
                                      </p:cBhvr>
                                      <p:tavLst>
                                        <p:tav tm="0">
                                          <p:val>
                                            <p:strVal val="#ppt_x"/>
                                          </p:val>
                                        </p:tav>
                                        <p:tav tm="100000">
                                          <p:val>
                                            <p:strVal val="#ppt_x"/>
                                          </p:val>
                                        </p:tav>
                                      </p:tavLst>
                                    </p:anim>
                                    <p:anim calcmode="lin" valueType="num">
                                      <p:cBhvr additive="base">
                                        <p:cTn id="26" dur="500" fill="hold"/>
                                        <p:tgtEl>
                                          <p:spTgt spid="62470"/>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2471"/>
                                        </p:tgtEl>
                                        <p:attrNameLst>
                                          <p:attrName>style.visibility</p:attrName>
                                        </p:attrNameLst>
                                      </p:cBhvr>
                                      <p:to>
                                        <p:strVal val="visible"/>
                                      </p:to>
                                    </p:set>
                                    <p:anim calcmode="lin" valueType="num">
                                      <p:cBhvr additive="base">
                                        <p:cTn id="31" dur="500" fill="hold"/>
                                        <p:tgtEl>
                                          <p:spTgt spid="62471"/>
                                        </p:tgtEl>
                                        <p:attrNameLst>
                                          <p:attrName>ppt_x</p:attrName>
                                        </p:attrNameLst>
                                      </p:cBhvr>
                                      <p:tavLst>
                                        <p:tav tm="0">
                                          <p:val>
                                            <p:strVal val="#ppt_x"/>
                                          </p:val>
                                        </p:tav>
                                        <p:tav tm="100000">
                                          <p:val>
                                            <p:strVal val="#ppt_x"/>
                                          </p:val>
                                        </p:tav>
                                      </p:tavLst>
                                    </p:anim>
                                    <p:anim calcmode="lin" valueType="num">
                                      <p:cBhvr additive="base">
                                        <p:cTn id="32" dur="500" fill="hold"/>
                                        <p:tgtEl>
                                          <p:spTgt spid="62471"/>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2467"/>
                                        </p:tgtEl>
                                        <p:attrNameLst>
                                          <p:attrName>style.visibility</p:attrName>
                                        </p:attrNameLst>
                                      </p:cBhvr>
                                      <p:to>
                                        <p:strVal val="visible"/>
                                      </p:to>
                                    </p:set>
                                    <p:anim calcmode="lin" valueType="num">
                                      <p:cBhvr additive="base">
                                        <p:cTn id="37" dur="500" fill="hold"/>
                                        <p:tgtEl>
                                          <p:spTgt spid="62467"/>
                                        </p:tgtEl>
                                        <p:attrNameLst>
                                          <p:attrName>ppt_x</p:attrName>
                                        </p:attrNameLst>
                                      </p:cBhvr>
                                      <p:tavLst>
                                        <p:tav tm="0">
                                          <p:val>
                                            <p:strVal val="#ppt_x"/>
                                          </p:val>
                                        </p:tav>
                                        <p:tav tm="100000">
                                          <p:val>
                                            <p:strVal val="#ppt_x"/>
                                          </p:val>
                                        </p:tav>
                                      </p:tavLst>
                                    </p:anim>
                                    <p:anim calcmode="lin" valueType="num">
                                      <p:cBhvr additive="base">
                                        <p:cTn id="38" dur="500" fill="hold"/>
                                        <p:tgtEl>
                                          <p:spTgt spid="62467"/>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2468">
                                            <p:txEl>
                                              <p:pRg st="0" end="0"/>
                                            </p:txEl>
                                          </p:spTgt>
                                        </p:tgtEl>
                                        <p:attrNameLst>
                                          <p:attrName>style.visibility</p:attrName>
                                        </p:attrNameLst>
                                      </p:cBhvr>
                                      <p:to>
                                        <p:strVal val="visible"/>
                                      </p:to>
                                    </p:set>
                                    <p:anim calcmode="lin" valueType="num">
                                      <p:cBhvr additive="base">
                                        <p:cTn id="43" dur="500" fill="hold"/>
                                        <p:tgtEl>
                                          <p:spTgt spid="62468">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246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2473"/>
                                        </p:tgtEl>
                                        <p:attrNameLst>
                                          <p:attrName>style.visibility</p:attrName>
                                        </p:attrNameLst>
                                      </p:cBhvr>
                                      <p:to>
                                        <p:strVal val="visible"/>
                                      </p:to>
                                    </p:set>
                                    <p:anim calcmode="lin" valueType="num">
                                      <p:cBhvr additive="base">
                                        <p:cTn id="49" dur="500" fill="hold"/>
                                        <p:tgtEl>
                                          <p:spTgt spid="62473"/>
                                        </p:tgtEl>
                                        <p:attrNameLst>
                                          <p:attrName>ppt_x</p:attrName>
                                        </p:attrNameLst>
                                      </p:cBhvr>
                                      <p:tavLst>
                                        <p:tav tm="0">
                                          <p:val>
                                            <p:strVal val="#ppt_x"/>
                                          </p:val>
                                        </p:tav>
                                        <p:tav tm="100000">
                                          <p:val>
                                            <p:strVal val="#ppt_x"/>
                                          </p:val>
                                        </p:tav>
                                      </p:tavLst>
                                    </p:anim>
                                    <p:anim calcmode="lin" valueType="num">
                                      <p:cBhvr additive="base">
                                        <p:cTn id="50" dur="500" fill="hold"/>
                                        <p:tgtEl>
                                          <p:spTgt spid="624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3"/>
          <p:cNvSpPr>
            <a:spLocks noGrp="1"/>
          </p:cNvSpPr>
          <p:nvPr>
            <p:ph type="sldNum" sz="quarter" idx="12"/>
          </p:nvPr>
        </p:nvSpPr>
        <p:spPr/>
        <p:txBody>
          <a:bodyPr/>
          <a:lstStyle/>
          <a:p>
            <a:fld id="{31141E1E-DF83-4E5E-A13D-DC3B0D000DE4}" type="slidenum">
              <a:rPr lang="en-US" altLang="zh-CN"/>
              <a:pPr/>
              <a:t>165</a:t>
            </a:fld>
            <a:endParaRPr lang="en-US" altLang="zh-CN"/>
          </a:p>
        </p:txBody>
      </p:sp>
      <p:graphicFrame>
        <p:nvGraphicFramePr>
          <p:cNvPr id="63490" name="Object 2"/>
          <p:cNvGraphicFramePr>
            <a:graphicFrameLocks noChangeAspect="1"/>
          </p:cNvGraphicFramePr>
          <p:nvPr/>
        </p:nvGraphicFramePr>
        <p:xfrm>
          <a:off x="1547813" y="1125538"/>
          <a:ext cx="4343400" cy="609600"/>
        </p:xfrm>
        <a:graphic>
          <a:graphicData uri="http://schemas.openxmlformats.org/presentationml/2006/ole">
            <mc:AlternateContent xmlns:mc="http://schemas.openxmlformats.org/markup-compatibility/2006">
              <mc:Choice xmlns:v="urn:schemas-microsoft-com:vml" Requires="v">
                <p:oleObj spid="_x0000_s63603" name="公式" r:id="rId3" imgW="1434960" imgH="203040" progId="Equation.3">
                  <p:embed/>
                </p:oleObj>
              </mc:Choice>
              <mc:Fallback>
                <p:oleObj name="公式" r:id="rId3" imgW="1434960" imgH="203040" progId="Equation.3">
                  <p:embed/>
                  <p:pic>
                    <p:nvPicPr>
                      <p:cNvPr id="0" name="Object 2"/>
                      <p:cNvPicPr>
                        <a:picLocks noChangeAspect="1" noChangeArrowheads="1"/>
                      </p:cNvPicPr>
                      <p:nvPr/>
                    </p:nvPicPr>
                    <p:blipFill>
                      <a:blip r:embed="rId4">
                        <a:lum bright="-62000"/>
                        <a:extLst>
                          <a:ext uri="{28A0092B-C50C-407E-A947-70E740481C1C}">
                            <a14:useLocalDpi xmlns:a14="http://schemas.microsoft.com/office/drawing/2010/main" val="0"/>
                          </a:ext>
                        </a:extLst>
                      </a:blip>
                      <a:srcRect/>
                      <a:stretch>
                        <a:fillRect/>
                      </a:stretch>
                    </p:blipFill>
                    <p:spPr bwMode="auto">
                      <a:xfrm>
                        <a:off x="1547813" y="1125538"/>
                        <a:ext cx="4343400"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491" name="Text Box 3"/>
          <p:cNvSpPr txBox="1">
            <a:spLocks noChangeArrowheads="1"/>
          </p:cNvSpPr>
          <p:nvPr/>
        </p:nvSpPr>
        <p:spPr bwMode="auto">
          <a:xfrm>
            <a:off x="1547812" y="1989138"/>
            <a:ext cx="7056635" cy="5847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spcBef>
                <a:spcPct val="50000"/>
              </a:spcBef>
            </a:pPr>
            <a:r>
              <a:rPr kumimoji="1" lang="en-US" altLang="zh-CN" sz="3200" b="1" dirty="0">
                <a:latin typeface="Times New Roman" pitchFamily="18" charset="0"/>
              </a:rPr>
              <a:t>y(-1)=0   </a:t>
            </a:r>
            <a:r>
              <a:rPr kumimoji="1" lang="zh-CN" altLang="en-US" sz="3200" b="1" dirty="0">
                <a:latin typeface="Times New Roman" pitchFamily="18" charset="0"/>
              </a:rPr>
              <a:t>线性</a:t>
            </a:r>
            <a:r>
              <a:rPr kumimoji="1" lang="zh-CN" altLang="en-US" sz="3200" b="1" dirty="0" smtClean="0">
                <a:latin typeface="Times New Roman" pitchFamily="18" charset="0"/>
              </a:rPr>
              <a:t>移不变系统，因果系统</a:t>
            </a:r>
            <a:endParaRPr kumimoji="1" lang="zh-CN" altLang="en-US" sz="3200" b="1" dirty="0">
              <a:latin typeface="Times New Roman" pitchFamily="18" charset="0"/>
            </a:endParaRPr>
          </a:p>
        </p:txBody>
      </p:sp>
      <p:sp>
        <p:nvSpPr>
          <p:cNvPr id="63492" name="Rectangle 4"/>
          <p:cNvSpPr>
            <a:spLocks noChangeArrowheads="1"/>
          </p:cNvSpPr>
          <p:nvPr/>
        </p:nvSpPr>
        <p:spPr bwMode="auto">
          <a:xfrm>
            <a:off x="827088" y="333375"/>
            <a:ext cx="5715000" cy="6286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10000"/>
              </a:lnSpc>
              <a:spcBef>
                <a:spcPct val="50000"/>
              </a:spcBef>
            </a:pPr>
            <a:r>
              <a:rPr kumimoji="1" lang="zh-CN" altLang="en-US" sz="3200" b="1">
                <a:latin typeface="Times New Roman" pitchFamily="18" charset="0"/>
              </a:rPr>
              <a:t>总结</a:t>
            </a:r>
          </a:p>
        </p:txBody>
      </p:sp>
      <p:sp>
        <p:nvSpPr>
          <p:cNvPr id="63493" name="Text Box 5"/>
          <p:cNvSpPr txBox="1">
            <a:spLocks noChangeArrowheads="1"/>
          </p:cNvSpPr>
          <p:nvPr/>
        </p:nvSpPr>
        <p:spPr bwMode="auto">
          <a:xfrm>
            <a:off x="1547812" y="2997200"/>
            <a:ext cx="7200651" cy="5847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spcBef>
                <a:spcPct val="50000"/>
              </a:spcBef>
            </a:pPr>
            <a:r>
              <a:rPr kumimoji="1" lang="en-US" altLang="zh-CN" sz="3200" b="1" dirty="0">
                <a:latin typeface="Times New Roman" pitchFamily="18" charset="0"/>
              </a:rPr>
              <a:t>y(0)=0   </a:t>
            </a:r>
            <a:r>
              <a:rPr kumimoji="1" lang="zh-CN" altLang="en-US" sz="3200" b="1" dirty="0">
                <a:latin typeface="Times New Roman" pitchFamily="18" charset="0"/>
              </a:rPr>
              <a:t>线性移变</a:t>
            </a:r>
            <a:r>
              <a:rPr kumimoji="1" lang="zh-CN" altLang="en-US" sz="3200" b="1" dirty="0" smtClean="0">
                <a:latin typeface="Times New Roman" pitchFamily="18" charset="0"/>
              </a:rPr>
              <a:t>系统，非因果系统</a:t>
            </a:r>
            <a:endParaRPr kumimoji="1" lang="zh-CN" altLang="en-US" sz="3200" b="1" dirty="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3492">
                                            <p:txEl>
                                              <p:pRg st="0" end="0"/>
                                            </p:txEl>
                                          </p:spTgt>
                                        </p:tgtEl>
                                        <p:attrNameLst>
                                          <p:attrName>style.visibility</p:attrName>
                                        </p:attrNameLst>
                                      </p:cBhvr>
                                      <p:to>
                                        <p:strVal val="visible"/>
                                      </p:to>
                                    </p:set>
                                    <p:anim calcmode="lin" valueType="num">
                                      <p:cBhvr additive="base">
                                        <p:cTn id="7" dur="500" fill="hold"/>
                                        <p:tgtEl>
                                          <p:spTgt spid="6349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49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3490"/>
                                        </p:tgtEl>
                                        <p:attrNameLst>
                                          <p:attrName>style.visibility</p:attrName>
                                        </p:attrNameLst>
                                      </p:cBhvr>
                                      <p:to>
                                        <p:strVal val="visible"/>
                                      </p:to>
                                    </p:set>
                                    <p:anim calcmode="lin" valueType="num">
                                      <p:cBhvr additive="base">
                                        <p:cTn id="13" dur="500" fill="hold"/>
                                        <p:tgtEl>
                                          <p:spTgt spid="63490"/>
                                        </p:tgtEl>
                                        <p:attrNameLst>
                                          <p:attrName>ppt_x</p:attrName>
                                        </p:attrNameLst>
                                      </p:cBhvr>
                                      <p:tavLst>
                                        <p:tav tm="0">
                                          <p:val>
                                            <p:strVal val="#ppt_x"/>
                                          </p:val>
                                        </p:tav>
                                        <p:tav tm="100000">
                                          <p:val>
                                            <p:strVal val="#ppt_x"/>
                                          </p:val>
                                        </p:tav>
                                      </p:tavLst>
                                    </p:anim>
                                    <p:anim calcmode="lin" valueType="num">
                                      <p:cBhvr additive="base">
                                        <p:cTn id="14" dur="500" fill="hold"/>
                                        <p:tgtEl>
                                          <p:spTgt spid="6349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3491"/>
                                        </p:tgtEl>
                                        <p:attrNameLst>
                                          <p:attrName>style.visibility</p:attrName>
                                        </p:attrNameLst>
                                      </p:cBhvr>
                                      <p:to>
                                        <p:strVal val="visible"/>
                                      </p:to>
                                    </p:set>
                                    <p:anim calcmode="lin" valueType="num">
                                      <p:cBhvr additive="base">
                                        <p:cTn id="19" dur="500" fill="hold"/>
                                        <p:tgtEl>
                                          <p:spTgt spid="63491"/>
                                        </p:tgtEl>
                                        <p:attrNameLst>
                                          <p:attrName>ppt_x</p:attrName>
                                        </p:attrNameLst>
                                      </p:cBhvr>
                                      <p:tavLst>
                                        <p:tav tm="0">
                                          <p:val>
                                            <p:strVal val="#ppt_x"/>
                                          </p:val>
                                        </p:tav>
                                        <p:tav tm="100000">
                                          <p:val>
                                            <p:strVal val="#ppt_x"/>
                                          </p:val>
                                        </p:tav>
                                      </p:tavLst>
                                    </p:anim>
                                    <p:anim calcmode="lin" valueType="num">
                                      <p:cBhvr additive="base">
                                        <p:cTn id="20" dur="500" fill="hold"/>
                                        <p:tgtEl>
                                          <p:spTgt spid="63491"/>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3493"/>
                                        </p:tgtEl>
                                        <p:attrNameLst>
                                          <p:attrName>style.visibility</p:attrName>
                                        </p:attrNameLst>
                                      </p:cBhvr>
                                      <p:to>
                                        <p:strVal val="visible"/>
                                      </p:to>
                                    </p:set>
                                    <p:anim calcmode="lin" valueType="num">
                                      <p:cBhvr additive="base">
                                        <p:cTn id="25" dur="500" fill="hold"/>
                                        <p:tgtEl>
                                          <p:spTgt spid="63493"/>
                                        </p:tgtEl>
                                        <p:attrNameLst>
                                          <p:attrName>ppt_x</p:attrName>
                                        </p:attrNameLst>
                                      </p:cBhvr>
                                      <p:tavLst>
                                        <p:tav tm="0">
                                          <p:val>
                                            <p:strVal val="#ppt_x"/>
                                          </p:val>
                                        </p:tav>
                                        <p:tav tm="100000">
                                          <p:val>
                                            <p:strVal val="#ppt_x"/>
                                          </p:val>
                                        </p:tav>
                                      </p:tavLst>
                                    </p:anim>
                                    <p:anim calcmode="lin" valueType="num">
                                      <p:cBhvr additive="base">
                                        <p:cTn id="26" dur="500" fill="hold"/>
                                        <p:tgtEl>
                                          <p:spTgt spid="634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p:bldP spid="63493" grpId="0"/>
    </p:bldLst>
  </p:timing>
</p:sld>
</file>

<file path=ppt/slides/slide1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灯片编号占位符 5"/>
          <p:cNvSpPr>
            <a:spLocks noGrp="1"/>
          </p:cNvSpPr>
          <p:nvPr>
            <p:ph type="sldNum" sz="quarter" idx="12"/>
          </p:nvPr>
        </p:nvSpPr>
        <p:spPr/>
        <p:txBody>
          <a:bodyPr/>
          <a:lstStyle/>
          <a:p>
            <a:fld id="{2C1DD68A-DF8E-4988-9C7B-63803B1EDB03}" type="slidenum">
              <a:rPr lang="en-US" altLang="zh-CN"/>
              <a:pPr/>
              <a:t>166</a:t>
            </a:fld>
            <a:endParaRPr lang="en-US" altLang="zh-CN"/>
          </a:p>
        </p:txBody>
      </p:sp>
      <p:sp>
        <p:nvSpPr>
          <p:cNvPr id="215042" name="Rectangle 2"/>
          <p:cNvSpPr>
            <a:spLocks noGrp="1" noChangeArrowheads="1"/>
          </p:cNvSpPr>
          <p:nvPr>
            <p:ph type="title"/>
          </p:nvPr>
        </p:nvSpPr>
        <p:spPr/>
        <p:txBody>
          <a:bodyPr/>
          <a:lstStyle/>
          <a:p>
            <a:pPr algn="l"/>
            <a:r>
              <a:rPr lang="zh-CN" altLang="en-US" sz="4000" b="1" i="1">
                <a:solidFill>
                  <a:schemeClr val="tx1"/>
                </a:solidFill>
                <a:ea typeface="隶书" pitchFamily="49" charset="-122"/>
              </a:rPr>
              <a:t>一些关于差分方程的结论：</a:t>
            </a:r>
          </a:p>
        </p:txBody>
      </p:sp>
      <p:sp>
        <p:nvSpPr>
          <p:cNvPr id="215043" name="Rectangle 3"/>
          <p:cNvSpPr>
            <a:spLocks noGrp="1" noChangeArrowheads="1"/>
          </p:cNvSpPr>
          <p:nvPr>
            <p:ph type="body" idx="1"/>
          </p:nvPr>
        </p:nvSpPr>
        <p:spPr>
          <a:xfrm>
            <a:off x="611188" y="1773238"/>
            <a:ext cx="7772400" cy="4540250"/>
          </a:xfrm>
        </p:spPr>
        <p:txBody>
          <a:bodyPr/>
          <a:lstStyle/>
          <a:p>
            <a:pPr marL="609600" indent="-609600">
              <a:lnSpc>
                <a:spcPct val="120000"/>
              </a:lnSpc>
            </a:pPr>
            <a:r>
              <a:rPr lang="zh-CN" altLang="en-US" b="1" dirty="0">
                <a:ea typeface="仿宋_GB2312" pitchFamily="49" charset="-122"/>
              </a:rPr>
              <a:t>一个差分方程不能唯一确定一个系统</a:t>
            </a:r>
          </a:p>
          <a:p>
            <a:pPr marL="609600" indent="-609600">
              <a:lnSpc>
                <a:spcPct val="120000"/>
              </a:lnSpc>
            </a:pPr>
            <a:r>
              <a:rPr lang="zh-CN" altLang="en-US" b="1" dirty="0">
                <a:ea typeface="仿宋_GB2312" pitchFamily="49" charset="-122"/>
              </a:rPr>
              <a:t>常系数线性差分方程描述的系统：</a:t>
            </a:r>
          </a:p>
          <a:p>
            <a:pPr marL="1009650" lvl="1" indent="-609600">
              <a:lnSpc>
                <a:spcPct val="120000"/>
              </a:lnSpc>
              <a:buFontTx/>
              <a:buAutoNum type="arabicPeriod"/>
            </a:pPr>
            <a:r>
              <a:rPr lang="zh-CN" altLang="en-US" b="1" dirty="0">
                <a:ea typeface="仿宋_GB2312" pitchFamily="49" charset="-122"/>
              </a:rPr>
              <a:t>不一定是线性移不变的</a:t>
            </a:r>
          </a:p>
          <a:p>
            <a:pPr marL="1009650" lvl="1" indent="-609600">
              <a:lnSpc>
                <a:spcPct val="120000"/>
              </a:lnSpc>
              <a:buFontTx/>
              <a:buAutoNum type="arabicPeriod"/>
            </a:pPr>
            <a:r>
              <a:rPr lang="zh-CN" altLang="en-US" b="1" dirty="0">
                <a:ea typeface="仿宋_GB2312" pitchFamily="49" charset="-122"/>
              </a:rPr>
              <a:t>不一定是因果的</a:t>
            </a:r>
          </a:p>
          <a:p>
            <a:pPr marL="1009650" lvl="1" indent="-609600">
              <a:lnSpc>
                <a:spcPct val="120000"/>
              </a:lnSpc>
              <a:buFontTx/>
              <a:buAutoNum type="arabicPeriod"/>
            </a:pPr>
            <a:r>
              <a:rPr lang="zh-CN" altLang="en-US" b="1" dirty="0">
                <a:ea typeface="仿宋_GB2312" pitchFamily="49" charset="-122"/>
              </a:rPr>
              <a:t>不一定是稳定</a:t>
            </a:r>
            <a:r>
              <a:rPr lang="zh-CN" altLang="en-US" b="1" dirty="0" smtClean="0">
                <a:ea typeface="仿宋_GB2312" pitchFamily="49" charset="-122"/>
              </a:rPr>
              <a:t>的</a:t>
            </a:r>
            <a:endParaRPr lang="en-US" altLang="zh-CN" b="1" dirty="0" smtClean="0">
              <a:ea typeface="仿宋_GB2312" pitchFamily="49" charset="-122"/>
            </a:endParaRPr>
          </a:p>
          <a:p>
            <a:pPr marL="1009650" lvl="1" indent="-609600">
              <a:lnSpc>
                <a:spcPct val="120000"/>
              </a:lnSpc>
              <a:buFontTx/>
              <a:buAutoNum type="arabicPeriod"/>
            </a:pPr>
            <a:r>
              <a:rPr lang="zh-CN" altLang="en-US" b="1" dirty="0">
                <a:ea typeface="仿宋_GB2312" pitchFamily="49" charset="-122"/>
              </a:rPr>
              <a:t>如何</a:t>
            </a:r>
            <a:r>
              <a:rPr lang="zh-CN" altLang="en-US" b="1" dirty="0" smtClean="0">
                <a:ea typeface="仿宋_GB2312" pitchFamily="49" charset="-122"/>
              </a:rPr>
              <a:t>判断：第二章，</a:t>
            </a:r>
            <a:r>
              <a:rPr lang="en-US" altLang="zh-CN" b="1" dirty="0" smtClean="0">
                <a:ea typeface="仿宋_GB2312" pitchFamily="49" charset="-122"/>
              </a:rPr>
              <a:t>z</a:t>
            </a:r>
            <a:r>
              <a:rPr lang="zh-CN" altLang="en-US" b="1" dirty="0" smtClean="0">
                <a:ea typeface="仿宋_GB2312" pitchFamily="49" charset="-122"/>
              </a:rPr>
              <a:t>变换</a:t>
            </a:r>
            <a:endParaRPr lang="zh-CN" altLang="en-US" b="1" dirty="0">
              <a:ea typeface="仿宋_GB2312" pitchFamily="49" charset="-122"/>
            </a:endParaRPr>
          </a:p>
          <a:p>
            <a:pPr marL="609600" indent="-609600">
              <a:buFontTx/>
              <a:buNone/>
            </a:pPr>
            <a:endParaRPr lang="en-US" altLang="zh-CN" b="1" dirty="0">
              <a:ea typeface="仿宋_GB2312"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504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5043">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1504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21504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21504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21504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21504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2" grpId="0" autoUpdateAnimBg="0"/>
      <p:bldP spid="215043" grpId="0" build="p" autoUpdateAnimBg="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灯片编号占位符 3"/>
          <p:cNvSpPr>
            <a:spLocks noGrp="1"/>
          </p:cNvSpPr>
          <p:nvPr>
            <p:ph type="sldNum" sz="quarter" idx="12"/>
          </p:nvPr>
        </p:nvSpPr>
        <p:spPr/>
        <p:txBody>
          <a:bodyPr/>
          <a:lstStyle/>
          <a:p>
            <a:fld id="{FD179576-0626-417C-89EC-7DC0399C6F07}" type="slidenum">
              <a:rPr lang="en-US" altLang="zh-CN"/>
              <a:pPr/>
              <a:t>167</a:t>
            </a:fld>
            <a:endParaRPr lang="en-US" altLang="zh-CN"/>
          </a:p>
        </p:txBody>
      </p:sp>
      <p:sp>
        <p:nvSpPr>
          <p:cNvPr id="64514" name="Text Box 2"/>
          <p:cNvSpPr txBox="1">
            <a:spLocks noChangeArrowheads="1"/>
          </p:cNvSpPr>
          <p:nvPr/>
        </p:nvSpPr>
        <p:spPr bwMode="auto">
          <a:xfrm>
            <a:off x="609600" y="2205038"/>
            <a:ext cx="316865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600" b="1">
                <a:latin typeface="Times New Roman" pitchFamily="18" charset="0"/>
              </a:rPr>
              <a:t>连续时间信号</a:t>
            </a:r>
          </a:p>
        </p:txBody>
      </p:sp>
      <p:sp>
        <p:nvSpPr>
          <p:cNvPr id="64515" name="WordArt 3"/>
          <p:cNvSpPr>
            <a:spLocks noChangeArrowheads="1" noChangeShapeType="1" noTextEdit="1"/>
          </p:cNvSpPr>
          <p:nvPr/>
        </p:nvSpPr>
        <p:spPr bwMode="auto">
          <a:xfrm>
            <a:off x="468313" y="476250"/>
            <a:ext cx="5029200" cy="555625"/>
          </a:xfrm>
          <a:prstGeom prst="rect">
            <a:avLst/>
          </a:prstGeom>
        </p:spPr>
        <p:txBody>
          <a:bodyPr wrap="none" fromWordArt="1">
            <a:prstTxWarp prst="textPlain">
              <a:avLst>
                <a:gd name="adj" fmla="val 50000"/>
              </a:avLst>
            </a:prstTxWarp>
          </a:bodyPr>
          <a:lstStyle/>
          <a:p>
            <a:pPr algn="ctr"/>
            <a:r>
              <a:rPr lang="en-US" altLang="zh-CN" sz="4400" i="1" kern="10">
                <a:ln w="9525">
                  <a:solidFill>
                    <a:srgbClr val="FF0000"/>
                  </a:solidFill>
                  <a:round/>
                  <a:headEnd/>
                  <a:tailEnd/>
                </a:ln>
                <a:solidFill>
                  <a:srgbClr val="FFFFFF"/>
                </a:solidFill>
                <a:effectLst>
                  <a:outerShdw dist="35921" dir="2700000" algn="ctr" rotWithShape="0">
                    <a:srgbClr val="808080"/>
                  </a:outerShdw>
                </a:effectLst>
                <a:latin typeface="宋体"/>
                <a:ea typeface="宋体"/>
              </a:rPr>
              <a:t>1.4 </a:t>
            </a:r>
            <a:r>
              <a:rPr lang="zh-CN" altLang="en-US" sz="4400" i="1" kern="10">
                <a:ln w="9525">
                  <a:solidFill>
                    <a:srgbClr val="FF0000"/>
                  </a:solidFill>
                  <a:round/>
                  <a:headEnd/>
                  <a:tailEnd/>
                </a:ln>
                <a:solidFill>
                  <a:srgbClr val="FFFFFF"/>
                </a:solidFill>
                <a:effectLst>
                  <a:outerShdw dist="35921" dir="2700000" algn="ctr" rotWithShape="0">
                    <a:srgbClr val="808080"/>
                  </a:outerShdw>
                </a:effectLst>
                <a:latin typeface="宋体"/>
                <a:ea typeface="宋体"/>
              </a:rPr>
              <a:t>连续时间信号的抽样</a:t>
            </a:r>
          </a:p>
        </p:txBody>
      </p:sp>
      <p:sp>
        <p:nvSpPr>
          <p:cNvPr id="64516" name="Text Box 4"/>
          <p:cNvSpPr txBox="1">
            <a:spLocks noChangeArrowheads="1"/>
          </p:cNvSpPr>
          <p:nvPr/>
        </p:nvSpPr>
        <p:spPr bwMode="auto">
          <a:xfrm>
            <a:off x="5146675" y="2205038"/>
            <a:ext cx="316865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600" b="1">
                <a:latin typeface="Times New Roman" pitchFamily="18" charset="0"/>
              </a:rPr>
              <a:t>离散时间信号</a:t>
            </a:r>
          </a:p>
        </p:txBody>
      </p:sp>
      <p:sp>
        <p:nvSpPr>
          <p:cNvPr id="64517" name="Text Box 5"/>
          <p:cNvSpPr txBox="1">
            <a:spLocks noChangeArrowheads="1"/>
          </p:cNvSpPr>
          <p:nvPr/>
        </p:nvSpPr>
        <p:spPr bwMode="auto">
          <a:xfrm>
            <a:off x="3851275" y="1628775"/>
            <a:ext cx="949325" cy="549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pPr algn="ctr"/>
            <a:r>
              <a:rPr kumimoji="1" lang="zh-CN" altLang="en-US" sz="3000" b="1">
                <a:latin typeface="Times New Roman" pitchFamily="18" charset="0"/>
              </a:rPr>
              <a:t>抽样</a:t>
            </a:r>
          </a:p>
        </p:txBody>
      </p:sp>
      <p:sp>
        <p:nvSpPr>
          <p:cNvPr id="64519" name="AutoShape 7"/>
          <p:cNvSpPr>
            <a:spLocks noChangeArrowheads="1"/>
          </p:cNvSpPr>
          <p:nvPr/>
        </p:nvSpPr>
        <p:spPr bwMode="auto">
          <a:xfrm>
            <a:off x="3779838" y="2349500"/>
            <a:ext cx="1223962" cy="431800"/>
          </a:xfrm>
          <a:prstGeom prst="rightArrow">
            <a:avLst>
              <a:gd name="adj1" fmla="val 50000"/>
              <a:gd name="adj2" fmla="val 70864"/>
            </a:avLst>
          </a:prstGeom>
          <a:solidFill>
            <a:srgbClr val="FF0000"/>
          </a:solidFill>
          <a:ln w="12700">
            <a:solidFill>
              <a:srgbClr val="EAEAEA"/>
            </a:solidFill>
            <a:miter lim="800000"/>
            <a:headEnd/>
            <a:tailEnd/>
          </a:ln>
          <a:effectLst/>
          <a:extLs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nchor="ctr"/>
          <a:lstStyle/>
          <a:p>
            <a:endParaRPr lang="zh-CN" altLang="en-US"/>
          </a:p>
        </p:txBody>
      </p:sp>
      <p:grpSp>
        <p:nvGrpSpPr>
          <p:cNvPr id="64524" name="Group 12"/>
          <p:cNvGrpSpPr>
            <a:grpSpLocks/>
          </p:cNvGrpSpPr>
          <p:nvPr/>
        </p:nvGrpSpPr>
        <p:grpSpPr bwMode="auto">
          <a:xfrm>
            <a:off x="827088" y="3429000"/>
            <a:ext cx="7632700" cy="2625725"/>
            <a:chOff x="521" y="2160"/>
            <a:chExt cx="4808" cy="1654"/>
          </a:xfrm>
        </p:grpSpPr>
        <p:sp>
          <p:nvSpPr>
            <p:cNvPr id="64518" name="Text Box 6"/>
            <p:cNvSpPr txBox="1">
              <a:spLocks noChangeArrowheads="1"/>
            </p:cNvSpPr>
            <p:nvPr/>
          </p:nvSpPr>
          <p:spPr bwMode="auto">
            <a:xfrm>
              <a:off x="521" y="2160"/>
              <a:ext cx="4808" cy="1654"/>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30000"/>
                </a:lnSpc>
              </a:pPr>
              <a:r>
                <a:rPr kumimoji="1" lang="zh-CN" altLang="en-US" sz="3200" b="1">
                  <a:latin typeface="Times New Roman" pitchFamily="18" charset="0"/>
                </a:rPr>
                <a:t>抽样：利用周期性抽样序列       ，从连续时间信号         中抽取一系列的离散值，得到抽样信号          ，即离散时间信号。该信号经过量化，即为数字信号       。</a:t>
              </a:r>
            </a:p>
          </p:txBody>
        </p:sp>
        <p:graphicFrame>
          <p:nvGraphicFramePr>
            <p:cNvPr id="64520" name="Object 8"/>
            <p:cNvGraphicFramePr>
              <a:graphicFrameLocks noChangeAspect="1"/>
            </p:cNvGraphicFramePr>
            <p:nvPr/>
          </p:nvGraphicFramePr>
          <p:xfrm>
            <a:off x="1927" y="3022"/>
            <a:ext cx="519" cy="347"/>
          </p:xfrm>
          <a:graphic>
            <a:graphicData uri="http://schemas.openxmlformats.org/presentationml/2006/ole">
              <mc:AlternateContent xmlns:mc="http://schemas.openxmlformats.org/markup-compatibility/2006">
                <mc:Choice xmlns:v="urn:schemas-microsoft-com:vml" Requires="v">
                  <p:oleObj spid="_x0000_s64945" name="Equation" r:id="rId3" imgW="342720" imgH="228600" progId="Equation.DSMT4">
                    <p:embed/>
                  </p:oleObj>
                </mc:Choice>
                <mc:Fallback>
                  <p:oleObj name="Equation" r:id="rId3" imgW="342720" imgH="228600" progId="Equation.DSMT4">
                    <p:embed/>
                    <p:pic>
                      <p:nvPicPr>
                        <p:cNvPr id="0" name="Object 8"/>
                        <p:cNvPicPr>
                          <a:picLocks noChangeAspect="1" noChangeArrowheads="1"/>
                        </p:cNvPicPr>
                        <p:nvPr/>
                      </p:nvPicPr>
                      <p:blipFill>
                        <a:blip r:embed="rId4">
                          <a:lum bright="-8000"/>
                          <a:extLst>
                            <a:ext uri="{28A0092B-C50C-407E-A947-70E740481C1C}">
                              <a14:useLocalDpi xmlns:a14="http://schemas.microsoft.com/office/drawing/2010/main" val="0"/>
                            </a:ext>
                          </a:extLst>
                        </a:blip>
                        <a:srcRect/>
                        <a:stretch>
                          <a:fillRect/>
                        </a:stretch>
                      </p:blipFill>
                      <p:spPr bwMode="auto">
                        <a:xfrm>
                          <a:off x="1927" y="3022"/>
                          <a:ext cx="519" cy="3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4521" name="Object 9"/>
            <p:cNvGraphicFramePr>
              <a:graphicFrameLocks noChangeAspect="1"/>
            </p:cNvGraphicFramePr>
            <p:nvPr/>
          </p:nvGraphicFramePr>
          <p:xfrm>
            <a:off x="1655" y="2659"/>
            <a:ext cx="519" cy="347"/>
          </p:xfrm>
          <a:graphic>
            <a:graphicData uri="http://schemas.openxmlformats.org/presentationml/2006/ole">
              <mc:AlternateContent xmlns:mc="http://schemas.openxmlformats.org/markup-compatibility/2006">
                <mc:Choice xmlns:v="urn:schemas-microsoft-com:vml" Requires="v">
                  <p:oleObj spid="_x0000_s64946" name="Equation" r:id="rId5" imgW="342720" imgH="228600" progId="Equation.DSMT4">
                    <p:embed/>
                  </p:oleObj>
                </mc:Choice>
                <mc:Fallback>
                  <p:oleObj name="Equation" r:id="rId5" imgW="342720" imgH="228600" progId="Equation.DSMT4">
                    <p:embed/>
                    <p:pic>
                      <p:nvPicPr>
                        <p:cNvPr id="0" name="Object 9"/>
                        <p:cNvPicPr>
                          <a:picLocks noChangeAspect="1" noChangeArrowheads="1"/>
                        </p:cNvPicPr>
                        <p:nvPr/>
                      </p:nvPicPr>
                      <p:blipFill>
                        <a:blip r:embed="rId6">
                          <a:lum bright="-8000"/>
                          <a:extLst>
                            <a:ext uri="{28A0092B-C50C-407E-A947-70E740481C1C}">
                              <a14:useLocalDpi xmlns:a14="http://schemas.microsoft.com/office/drawing/2010/main" val="0"/>
                            </a:ext>
                          </a:extLst>
                        </a:blip>
                        <a:srcRect/>
                        <a:stretch>
                          <a:fillRect/>
                        </a:stretch>
                      </p:blipFill>
                      <p:spPr bwMode="auto">
                        <a:xfrm>
                          <a:off x="1655" y="2659"/>
                          <a:ext cx="519" cy="3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4522" name="Object 10"/>
            <p:cNvGraphicFramePr>
              <a:graphicFrameLocks noChangeAspect="1"/>
            </p:cNvGraphicFramePr>
            <p:nvPr/>
          </p:nvGraphicFramePr>
          <p:xfrm>
            <a:off x="3679" y="2270"/>
            <a:ext cx="462" cy="308"/>
          </p:xfrm>
          <a:graphic>
            <a:graphicData uri="http://schemas.openxmlformats.org/presentationml/2006/ole">
              <mc:AlternateContent xmlns:mc="http://schemas.openxmlformats.org/markup-compatibility/2006">
                <mc:Choice xmlns:v="urn:schemas-microsoft-com:vml" Requires="v">
                  <p:oleObj spid="_x0000_s64947" name="Equation" r:id="rId7" imgW="304560" imgH="203040" progId="Equation.DSMT4">
                    <p:embed/>
                  </p:oleObj>
                </mc:Choice>
                <mc:Fallback>
                  <p:oleObj name="Equation" r:id="rId7" imgW="304560" imgH="203040" progId="Equation.DSMT4">
                    <p:embed/>
                    <p:pic>
                      <p:nvPicPr>
                        <p:cNvPr id="0" name="Object 10"/>
                        <p:cNvPicPr>
                          <a:picLocks noChangeAspect="1" noChangeArrowheads="1"/>
                        </p:cNvPicPr>
                        <p:nvPr/>
                      </p:nvPicPr>
                      <p:blipFill>
                        <a:blip r:embed="rId8">
                          <a:lum bright="-8000"/>
                          <a:extLst>
                            <a:ext uri="{28A0092B-C50C-407E-A947-70E740481C1C}">
                              <a14:useLocalDpi xmlns:a14="http://schemas.microsoft.com/office/drawing/2010/main" val="0"/>
                            </a:ext>
                          </a:extLst>
                        </a:blip>
                        <a:srcRect/>
                        <a:stretch>
                          <a:fillRect/>
                        </a:stretch>
                      </p:blipFill>
                      <p:spPr bwMode="auto">
                        <a:xfrm>
                          <a:off x="3679" y="2270"/>
                          <a:ext cx="462" cy="3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4523" name="Object 11"/>
            <p:cNvGraphicFramePr>
              <a:graphicFrameLocks noChangeAspect="1"/>
            </p:cNvGraphicFramePr>
            <p:nvPr/>
          </p:nvGraphicFramePr>
          <p:xfrm>
            <a:off x="3923" y="3475"/>
            <a:ext cx="481" cy="308"/>
          </p:xfrm>
          <a:graphic>
            <a:graphicData uri="http://schemas.openxmlformats.org/presentationml/2006/ole">
              <mc:AlternateContent xmlns:mc="http://schemas.openxmlformats.org/markup-compatibility/2006">
                <mc:Choice xmlns:v="urn:schemas-microsoft-com:vml" Requires="v">
                  <p:oleObj spid="_x0000_s64948" name="Equation" r:id="rId9" imgW="317160" imgH="203040" progId="Equation.DSMT4">
                    <p:embed/>
                  </p:oleObj>
                </mc:Choice>
                <mc:Fallback>
                  <p:oleObj name="Equation" r:id="rId9" imgW="317160" imgH="203040" progId="Equation.DSMT4">
                    <p:embed/>
                    <p:pic>
                      <p:nvPicPr>
                        <p:cNvPr id="0" name="Object 11"/>
                        <p:cNvPicPr>
                          <a:picLocks noChangeAspect="1" noChangeArrowheads="1"/>
                        </p:cNvPicPr>
                        <p:nvPr/>
                      </p:nvPicPr>
                      <p:blipFill>
                        <a:blip r:embed="rId10">
                          <a:lum bright="-8000"/>
                          <a:extLst>
                            <a:ext uri="{28A0092B-C50C-407E-A947-70E740481C1C}">
                              <a14:useLocalDpi xmlns:a14="http://schemas.microsoft.com/office/drawing/2010/main" val="0"/>
                            </a:ext>
                          </a:extLst>
                        </a:blip>
                        <a:srcRect/>
                        <a:stretch>
                          <a:fillRect/>
                        </a:stretch>
                      </p:blipFill>
                      <p:spPr bwMode="auto">
                        <a:xfrm>
                          <a:off x="3923" y="3475"/>
                          <a:ext cx="481" cy="3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4514"/>
                                        </p:tgtEl>
                                        <p:attrNameLst>
                                          <p:attrName>style.visibility</p:attrName>
                                        </p:attrNameLst>
                                      </p:cBhvr>
                                      <p:to>
                                        <p:strVal val="visible"/>
                                      </p:to>
                                    </p:set>
                                    <p:anim calcmode="lin" valueType="num">
                                      <p:cBhvr additive="base">
                                        <p:cTn id="7" dur="500" fill="hold"/>
                                        <p:tgtEl>
                                          <p:spTgt spid="64514"/>
                                        </p:tgtEl>
                                        <p:attrNameLst>
                                          <p:attrName>ppt_x</p:attrName>
                                        </p:attrNameLst>
                                      </p:cBhvr>
                                      <p:tavLst>
                                        <p:tav tm="0">
                                          <p:val>
                                            <p:strVal val="#ppt_x"/>
                                          </p:val>
                                        </p:tav>
                                        <p:tav tm="100000">
                                          <p:val>
                                            <p:strVal val="#ppt_x"/>
                                          </p:val>
                                        </p:tav>
                                      </p:tavLst>
                                    </p:anim>
                                    <p:anim calcmode="lin" valueType="num">
                                      <p:cBhvr additive="base">
                                        <p:cTn id="8" dur="500" fill="hold"/>
                                        <p:tgtEl>
                                          <p:spTgt spid="6451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4516"/>
                                        </p:tgtEl>
                                        <p:attrNameLst>
                                          <p:attrName>style.visibility</p:attrName>
                                        </p:attrNameLst>
                                      </p:cBhvr>
                                      <p:to>
                                        <p:strVal val="visible"/>
                                      </p:to>
                                    </p:set>
                                    <p:anim calcmode="lin" valueType="num">
                                      <p:cBhvr additive="base">
                                        <p:cTn id="13" dur="500" fill="hold"/>
                                        <p:tgtEl>
                                          <p:spTgt spid="64516"/>
                                        </p:tgtEl>
                                        <p:attrNameLst>
                                          <p:attrName>ppt_x</p:attrName>
                                        </p:attrNameLst>
                                      </p:cBhvr>
                                      <p:tavLst>
                                        <p:tav tm="0">
                                          <p:val>
                                            <p:strVal val="#ppt_x"/>
                                          </p:val>
                                        </p:tav>
                                        <p:tav tm="100000">
                                          <p:val>
                                            <p:strVal val="#ppt_x"/>
                                          </p:val>
                                        </p:tav>
                                      </p:tavLst>
                                    </p:anim>
                                    <p:anim calcmode="lin" valueType="num">
                                      <p:cBhvr additive="base">
                                        <p:cTn id="14" dur="500" fill="hold"/>
                                        <p:tgtEl>
                                          <p:spTgt spid="64516"/>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4517"/>
                                        </p:tgtEl>
                                        <p:attrNameLst>
                                          <p:attrName>style.visibility</p:attrName>
                                        </p:attrNameLst>
                                      </p:cBhvr>
                                      <p:to>
                                        <p:strVal val="visible"/>
                                      </p:to>
                                    </p:set>
                                    <p:anim calcmode="lin" valueType="num">
                                      <p:cBhvr additive="base">
                                        <p:cTn id="19" dur="500" fill="hold"/>
                                        <p:tgtEl>
                                          <p:spTgt spid="64517"/>
                                        </p:tgtEl>
                                        <p:attrNameLst>
                                          <p:attrName>ppt_x</p:attrName>
                                        </p:attrNameLst>
                                      </p:cBhvr>
                                      <p:tavLst>
                                        <p:tav tm="0">
                                          <p:val>
                                            <p:strVal val="#ppt_x"/>
                                          </p:val>
                                        </p:tav>
                                        <p:tav tm="100000">
                                          <p:val>
                                            <p:strVal val="#ppt_x"/>
                                          </p:val>
                                        </p:tav>
                                      </p:tavLst>
                                    </p:anim>
                                    <p:anim calcmode="lin" valueType="num">
                                      <p:cBhvr additive="base">
                                        <p:cTn id="20" dur="500" fill="hold"/>
                                        <p:tgtEl>
                                          <p:spTgt spid="6451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4519"/>
                                        </p:tgtEl>
                                        <p:attrNameLst>
                                          <p:attrName>style.visibility</p:attrName>
                                        </p:attrNameLst>
                                      </p:cBhvr>
                                      <p:to>
                                        <p:strVal val="visible"/>
                                      </p:to>
                                    </p:set>
                                    <p:anim calcmode="lin" valueType="num">
                                      <p:cBhvr additive="base">
                                        <p:cTn id="23" dur="500" fill="hold"/>
                                        <p:tgtEl>
                                          <p:spTgt spid="64519"/>
                                        </p:tgtEl>
                                        <p:attrNameLst>
                                          <p:attrName>ppt_x</p:attrName>
                                        </p:attrNameLst>
                                      </p:cBhvr>
                                      <p:tavLst>
                                        <p:tav tm="0">
                                          <p:val>
                                            <p:strVal val="#ppt_x"/>
                                          </p:val>
                                        </p:tav>
                                        <p:tav tm="100000">
                                          <p:val>
                                            <p:strVal val="#ppt_x"/>
                                          </p:val>
                                        </p:tav>
                                      </p:tavLst>
                                    </p:anim>
                                    <p:anim calcmode="lin" valueType="num">
                                      <p:cBhvr additive="base">
                                        <p:cTn id="24" dur="500" fill="hold"/>
                                        <p:tgtEl>
                                          <p:spTgt spid="64519"/>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64524"/>
                                        </p:tgtEl>
                                        <p:attrNameLst>
                                          <p:attrName>style.visibility</p:attrName>
                                        </p:attrNameLst>
                                      </p:cBhvr>
                                      <p:to>
                                        <p:strVal val="visible"/>
                                      </p:to>
                                    </p:set>
                                    <p:anim calcmode="lin" valueType="num">
                                      <p:cBhvr additive="base">
                                        <p:cTn id="29" dur="500" fill="hold"/>
                                        <p:tgtEl>
                                          <p:spTgt spid="64524"/>
                                        </p:tgtEl>
                                        <p:attrNameLst>
                                          <p:attrName>ppt_x</p:attrName>
                                        </p:attrNameLst>
                                      </p:cBhvr>
                                      <p:tavLst>
                                        <p:tav tm="0">
                                          <p:val>
                                            <p:strVal val="#ppt_x"/>
                                          </p:val>
                                        </p:tav>
                                        <p:tav tm="100000">
                                          <p:val>
                                            <p:strVal val="#ppt_x"/>
                                          </p:val>
                                        </p:tav>
                                      </p:tavLst>
                                    </p:anim>
                                    <p:anim calcmode="lin" valueType="num">
                                      <p:cBhvr additive="base">
                                        <p:cTn id="30" dur="500" fill="hold"/>
                                        <p:tgtEl>
                                          <p:spTgt spid="645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p:bldP spid="64516" grpId="0"/>
      <p:bldP spid="64517" grpId="0"/>
      <p:bldP spid="64519" grpId="0" animBg="1"/>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p:cNvSpPr>
            <a:spLocks noGrp="1"/>
          </p:cNvSpPr>
          <p:nvPr>
            <p:ph type="sldNum" sz="quarter" idx="12"/>
          </p:nvPr>
        </p:nvSpPr>
        <p:spPr/>
        <p:txBody>
          <a:bodyPr/>
          <a:lstStyle/>
          <a:p>
            <a:fld id="{7D8049E6-EB6B-4E91-A455-9A9886790B22}" type="slidenum">
              <a:rPr lang="en-US" altLang="zh-CN"/>
              <a:pPr/>
              <a:t>168</a:t>
            </a:fld>
            <a:endParaRPr lang="en-US" altLang="zh-CN"/>
          </a:p>
        </p:txBody>
      </p:sp>
      <p:sp>
        <p:nvSpPr>
          <p:cNvPr id="155654" name="Text Box 6"/>
          <p:cNvSpPr txBox="1">
            <a:spLocks noChangeArrowheads="1"/>
          </p:cNvSpPr>
          <p:nvPr/>
        </p:nvSpPr>
        <p:spPr bwMode="auto">
          <a:xfrm>
            <a:off x="827088" y="620713"/>
            <a:ext cx="7632700" cy="72548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30000"/>
              </a:lnSpc>
            </a:pPr>
            <a:r>
              <a:rPr kumimoji="1" lang="zh-CN" altLang="en-US" sz="3200" b="1">
                <a:latin typeface="Times New Roman" pitchFamily="18" charset="0"/>
              </a:rPr>
              <a:t>抽样器可以看做是一个电子开关</a:t>
            </a:r>
          </a:p>
        </p:txBody>
      </p:sp>
      <p:sp>
        <p:nvSpPr>
          <p:cNvPr id="155660" name="Text Box 12"/>
          <p:cNvSpPr txBox="1">
            <a:spLocks noChangeArrowheads="1"/>
          </p:cNvSpPr>
          <p:nvPr/>
        </p:nvSpPr>
        <p:spPr bwMode="auto">
          <a:xfrm>
            <a:off x="900113" y="3357563"/>
            <a:ext cx="7632700" cy="72548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30000"/>
              </a:lnSpc>
            </a:pPr>
            <a:r>
              <a:rPr kumimoji="1" lang="zh-CN" altLang="en-US" sz="3200" b="1" dirty="0">
                <a:latin typeface="Times New Roman" pitchFamily="18" charset="0"/>
              </a:rPr>
              <a:t>每隔Ｔ秒闭合一次，得到抽样输出信号</a:t>
            </a:r>
          </a:p>
        </p:txBody>
      </p:sp>
      <p:graphicFrame>
        <p:nvGraphicFramePr>
          <p:cNvPr id="155683" name="Object 35"/>
          <p:cNvGraphicFramePr>
            <a:graphicFrameLocks noChangeAspect="1"/>
          </p:cNvGraphicFramePr>
          <p:nvPr>
            <p:extLst>
              <p:ext uri="{D42A27DB-BD31-4B8C-83A1-F6EECF244321}">
                <p14:modId xmlns:p14="http://schemas.microsoft.com/office/powerpoint/2010/main" val="3462092496"/>
              </p:ext>
            </p:extLst>
          </p:nvPr>
        </p:nvGraphicFramePr>
        <p:xfrm>
          <a:off x="1692275" y="4438650"/>
          <a:ext cx="5832475" cy="750888"/>
        </p:xfrm>
        <a:graphic>
          <a:graphicData uri="http://schemas.openxmlformats.org/presentationml/2006/ole">
            <mc:AlternateContent xmlns:mc="http://schemas.openxmlformats.org/markup-compatibility/2006">
              <mc:Choice xmlns:v="urn:schemas-microsoft-com:vml" Requires="v">
                <p:oleObj spid="_x0000_s155919" name="Equation" r:id="rId3" imgW="1955520" imgH="253800" progId="Equation.DSMT4">
                  <p:embed/>
                </p:oleObj>
              </mc:Choice>
              <mc:Fallback>
                <p:oleObj name="Equation" r:id="rId3" imgW="1955520" imgH="253800" progId="Equation.DSMT4">
                  <p:embed/>
                  <p:pic>
                    <p:nvPicPr>
                      <p:cNvPr id="0" name="Object 35"/>
                      <p:cNvPicPr>
                        <a:picLocks noChangeAspect="1" noChangeArrowheads="1"/>
                      </p:cNvPicPr>
                      <p:nvPr/>
                    </p:nvPicPr>
                    <p:blipFill>
                      <a:blip r:embed="rId4">
                        <a:lum bright="-8000"/>
                      </a:blip>
                      <a:srcRect/>
                      <a:stretch>
                        <a:fillRect/>
                      </a:stretch>
                    </p:blipFill>
                    <p:spPr bwMode="auto">
                      <a:xfrm>
                        <a:off x="1692275" y="4438650"/>
                        <a:ext cx="5832475" cy="750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 name="Object 35"/>
          <p:cNvGraphicFramePr>
            <a:graphicFrameLocks noChangeAspect="1"/>
          </p:cNvGraphicFramePr>
          <p:nvPr>
            <p:extLst>
              <p:ext uri="{D42A27DB-BD31-4B8C-83A1-F6EECF244321}">
                <p14:modId xmlns:p14="http://schemas.microsoft.com/office/powerpoint/2010/main" val="3466321199"/>
              </p:ext>
            </p:extLst>
          </p:nvPr>
        </p:nvGraphicFramePr>
        <p:xfrm>
          <a:off x="2483768" y="5589240"/>
          <a:ext cx="1023937" cy="674687"/>
        </p:xfrm>
        <a:graphic>
          <a:graphicData uri="http://schemas.openxmlformats.org/presentationml/2006/ole">
            <mc:AlternateContent xmlns:mc="http://schemas.openxmlformats.org/markup-compatibility/2006">
              <mc:Choice xmlns:v="urn:schemas-microsoft-com:vml" Requires="v">
                <p:oleObj spid="_x0000_s155920" name="Equation" r:id="rId5" imgW="342720" imgH="228600" progId="Equation.DSMT4">
                  <p:embed/>
                </p:oleObj>
              </mc:Choice>
              <mc:Fallback>
                <p:oleObj name="Equation" r:id="rId5" imgW="342720" imgH="228600" progId="Equation.DSMT4">
                  <p:embed/>
                  <p:pic>
                    <p:nvPicPr>
                      <p:cNvPr id="0" name=""/>
                      <p:cNvPicPr>
                        <a:picLocks noChangeAspect="1" noChangeArrowheads="1"/>
                      </p:cNvPicPr>
                      <p:nvPr/>
                    </p:nvPicPr>
                    <p:blipFill>
                      <a:blip r:embed="rId6">
                        <a:lum bright="-8000"/>
                      </a:blip>
                      <a:srcRect/>
                      <a:stretch>
                        <a:fillRect/>
                      </a:stretch>
                    </p:blipFill>
                    <p:spPr bwMode="auto">
                      <a:xfrm>
                        <a:off x="2483768" y="5589240"/>
                        <a:ext cx="1023937" cy="674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 name="Text Box 12"/>
          <p:cNvSpPr txBox="1">
            <a:spLocks noChangeArrowheads="1"/>
          </p:cNvSpPr>
          <p:nvPr/>
        </p:nvSpPr>
        <p:spPr bwMode="auto">
          <a:xfrm>
            <a:off x="3635896" y="5589240"/>
            <a:ext cx="2736304" cy="73250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pPr>
              <a:lnSpc>
                <a:spcPct val="130000"/>
              </a:lnSpc>
            </a:pPr>
            <a:r>
              <a:rPr kumimoji="1" lang="zh-CN" altLang="en-US" sz="3200" b="1" dirty="0" smtClean="0">
                <a:latin typeface="Times New Roman" pitchFamily="18" charset="0"/>
              </a:rPr>
              <a:t>读作 </a:t>
            </a:r>
            <a:r>
              <a:rPr kumimoji="1" lang="en-US" altLang="zh-CN" sz="3200" b="1" dirty="0" smtClean="0">
                <a:latin typeface="Times New Roman" pitchFamily="18" charset="0"/>
              </a:rPr>
              <a:t>x a hat t</a:t>
            </a:r>
            <a:endParaRPr kumimoji="1" lang="zh-CN" altLang="en-US" sz="3200" b="1" dirty="0">
              <a:latin typeface="Times New Roman" pitchFamily="18" charset="0"/>
            </a:endParaRPr>
          </a:p>
        </p:txBody>
      </p:sp>
      <p:grpSp>
        <p:nvGrpSpPr>
          <p:cNvPr id="2" name="组合 1"/>
          <p:cNvGrpSpPr/>
          <p:nvPr/>
        </p:nvGrpSpPr>
        <p:grpSpPr>
          <a:xfrm>
            <a:off x="1692275" y="1844675"/>
            <a:ext cx="6336482" cy="923925"/>
            <a:chOff x="1692275" y="1844675"/>
            <a:chExt cx="6336482" cy="923925"/>
          </a:xfrm>
        </p:grpSpPr>
        <p:pic>
          <p:nvPicPr>
            <p:cNvPr id="155679" name="Picture 31" descr="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92275" y="1844675"/>
              <a:ext cx="5495925" cy="9239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Object 35"/>
            <p:cNvGraphicFramePr>
              <a:graphicFrameLocks noChangeAspect="1"/>
            </p:cNvGraphicFramePr>
            <p:nvPr>
              <p:extLst>
                <p:ext uri="{D42A27DB-BD31-4B8C-83A1-F6EECF244321}">
                  <p14:modId xmlns:p14="http://schemas.microsoft.com/office/powerpoint/2010/main" val="2488176883"/>
                </p:ext>
              </p:extLst>
            </p:nvPr>
          </p:nvGraphicFramePr>
          <p:xfrm>
            <a:off x="7020272" y="2132856"/>
            <a:ext cx="1008485" cy="471289"/>
          </p:xfrm>
          <a:graphic>
            <a:graphicData uri="http://schemas.openxmlformats.org/presentationml/2006/ole">
              <mc:AlternateContent xmlns:mc="http://schemas.openxmlformats.org/markup-compatibility/2006">
                <mc:Choice xmlns:v="urn:schemas-microsoft-com:vml" Requires="v">
                  <p:oleObj spid="_x0000_s155921" name="Equation" r:id="rId8" imgW="431640" imgH="203040" progId="Equation.DSMT4">
                    <p:embed/>
                  </p:oleObj>
                </mc:Choice>
                <mc:Fallback>
                  <p:oleObj name="Equation" r:id="rId8" imgW="431640" imgH="203040" progId="Equation.DSMT4">
                    <p:embed/>
                    <p:pic>
                      <p:nvPicPr>
                        <p:cNvPr id="0" name=""/>
                        <p:cNvPicPr>
                          <a:picLocks noChangeAspect="1" noChangeArrowheads="1"/>
                        </p:cNvPicPr>
                        <p:nvPr/>
                      </p:nvPicPr>
                      <p:blipFill>
                        <a:blip r:embed="rId9">
                          <a:lum bright="-8000"/>
                        </a:blip>
                        <a:srcRect/>
                        <a:stretch>
                          <a:fillRect/>
                        </a:stretch>
                      </p:blipFill>
                      <p:spPr bwMode="auto">
                        <a:xfrm>
                          <a:off x="7020272" y="2132856"/>
                          <a:ext cx="1008485" cy="471289"/>
                        </a:xfrm>
                        <a:prstGeom prst="rect">
                          <a:avLst/>
                        </a:prstGeom>
                        <a:noFill/>
                        <a:ln>
                          <a:noFill/>
                        </a:ln>
                        <a:effectLs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5654"/>
                                        </p:tgtEl>
                                        <p:attrNameLst>
                                          <p:attrName>style.visibility</p:attrName>
                                        </p:attrNameLst>
                                      </p:cBhvr>
                                      <p:to>
                                        <p:strVal val="visible"/>
                                      </p:to>
                                    </p:set>
                                    <p:anim calcmode="lin" valueType="num">
                                      <p:cBhvr additive="base">
                                        <p:cTn id="7" dur="500" fill="hold"/>
                                        <p:tgtEl>
                                          <p:spTgt spid="155654"/>
                                        </p:tgtEl>
                                        <p:attrNameLst>
                                          <p:attrName>ppt_x</p:attrName>
                                        </p:attrNameLst>
                                      </p:cBhvr>
                                      <p:tavLst>
                                        <p:tav tm="0">
                                          <p:val>
                                            <p:strVal val="#ppt_x"/>
                                          </p:val>
                                        </p:tav>
                                        <p:tav tm="100000">
                                          <p:val>
                                            <p:strVal val="#ppt_x"/>
                                          </p:val>
                                        </p:tav>
                                      </p:tavLst>
                                    </p:anim>
                                    <p:anim calcmode="lin" valueType="num">
                                      <p:cBhvr additive="base">
                                        <p:cTn id="8" dur="500" fill="hold"/>
                                        <p:tgtEl>
                                          <p:spTgt spid="15565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5660"/>
                                        </p:tgtEl>
                                        <p:attrNameLst>
                                          <p:attrName>style.visibility</p:attrName>
                                        </p:attrNameLst>
                                      </p:cBhvr>
                                      <p:to>
                                        <p:strVal val="visible"/>
                                      </p:to>
                                    </p:set>
                                    <p:anim calcmode="lin" valueType="num">
                                      <p:cBhvr additive="base">
                                        <p:cTn id="19" dur="500" fill="hold"/>
                                        <p:tgtEl>
                                          <p:spTgt spid="155660"/>
                                        </p:tgtEl>
                                        <p:attrNameLst>
                                          <p:attrName>ppt_x</p:attrName>
                                        </p:attrNameLst>
                                      </p:cBhvr>
                                      <p:tavLst>
                                        <p:tav tm="0">
                                          <p:val>
                                            <p:strVal val="#ppt_x"/>
                                          </p:val>
                                        </p:tav>
                                        <p:tav tm="100000">
                                          <p:val>
                                            <p:strVal val="#ppt_x"/>
                                          </p:val>
                                        </p:tav>
                                      </p:tavLst>
                                    </p:anim>
                                    <p:anim calcmode="lin" valueType="num">
                                      <p:cBhvr additive="base">
                                        <p:cTn id="20" dur="500" fill="hold"/>
                                        <p:tgtEl>
                                          <p:spTgt spid="155660"/>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55683"/>
                                        </p:tgtEl>
                                        <p:attrNameLst>
                                          <p:attrName>style.visibility</p:attrName>
                                        </p:attrNameLst>
                                      </p:cBhvr>
                                      <p:to>
                                        <p:strVal val="visible"/>
                                      </p:to>
                                    </p:set>
                                    <p:anim calcmode="lin" valueType="num">
                                      <p:cBhvr additive="base">
                                        <p:cTn id="25" dur="500" fill="hold"/>
                                        <p:tgtEl>
                                          <p:spTgt spid="155683"/>
                                        </p:tgtEl>
                                        <p:attrNameLst>
                                          <p:attrName>ppt_x</p:attrName>
                                        </p:attrNameLst>
                                      </p:cBhvr>
                                      <p:tavLst>
                                        <p:tav tm="0">
                                          <p:val>
                                            <p:strVal val="#ppt_x"/>
                                          </p:val>
                                        </p:tav>
                                        <p:tav tm="100000">
                                          <p:val>
                                            <p:strVal val="#ppt_x"/>
                                          </p:val>
                                        </p:tav>
                                      </p:tavLst>
                                    </p:anim>
                                    <p:anim calcmode="lin" valueType="num">
                                      <p:cBhvr additive="base">
                                        <p:cTn id="26" dur="500" fill="hold"/>
                                        <p:tgtEl>
                                          <p:spTgt spid="15568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4" grpId="0"/>
      <p:bldP spid="155660" grpId="0"/>
      <p:bldP spid="8" grpId="0"/>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469E1860-5C24-4F1D-B27C-6B3167F10A99}" type="slidenum">
              <a:rPr lang="en-US" altLang="zh-CN"/>
              <a:pPr/>
              <a:t>169</a:t>
            </a:fld>
            <a:endParaRPr lang="en-US" altLang="zh-CN"/>
          </a:p>
        </p:txBody>
      </p:sp>
      <p:sp>
        <p:nvSpPr>
          <p:cNvPr id="216066" name="Rectangle 2"/>
          <p:cNvSpPr>
            <a:spLocks noGrp="1" noChangeArrowheads="1"/>
          </p:cNvSpPr>
          <p:nvPr>
            <p:ph type="title"/>
          </p:nvPr>
        </p:nvSpPr>
        <p:spPr>
          <a:xfrm>
            <a:off x="395288" y="692150"/>
            <a:ext cx="8229600" cy="1143000"/>
          </a:xfrm>
        </p:spPr>
        <p:txBody>
          <a:bodyPr/>
          <a:lstStyle/>
          <a:p>
            <a:r>
              <a:rPr lang="zh-CN" altLang="en-US" b="1">
                <a:solidFill>
                  <a:schemeClr val="tx1"/>
                </a:solidFill>
                <a:latin typeface="隶书" pitchFamily="49" charset="-122"/>
                <a:ea typeface="隶书" pitchFamily="49" charset="-122"/>
              </a:rPr>
              <a:t>研究内容（</a:t>
            </a:r>
            <a:r>
              <a:rPr lang="en-US" altLang="zh-CN" b="1">
                <a:solidFill>
                  <a:schemeClr val="tx1"/>
                </a:solidFill>
                <a:latin typeface="隶书" pitchFamily="49" charset="-122"/>
                <a:ea typeface="隶书" pitchFamily="49" charset="-122"/>
              </a:rPr>
              <a:t>2</a:t>
            </a:r>
            <a:r>
              <a:rPr lang="zh-CN" altLang="en-US" b="1">
                <a:solidFill>
                  <a:schemeClr val="tx1"/>
                </a:solidFill>
                <a:latin typeface="隶书" pitchFamily="49" charset="-122"/>
                <a:ea typeface="隶书" pitchFamily="49" charset="-122"/>
              </a:rPr>
              <a:t>个问题）</a:t>
            </a:r>
          </a:p>
        </p:txBody>
      </p:sp>
      <p:sp>
        <p:nvSpPr>
          <p:cNvPr id="216069" name="Rectangle 5"/>
          <p:cNvSpPr>
            <a:spLocks noChangeArrowheads="1"/>
          </p:cNvSpPr>
          <p:nvPr/>
        </p:nvSpPr>
        <p:spPr bwMode="auto">
          <a:xfrm>
            <a:off x="468313" y="1916113"/>
            <a:ext cx="8153400"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120000"/>
              </a:lnSpc>
              <a:spcBef>
                <a:spcPct val="20000"/>
              </a:spcBef>
            </a:pPr>
            <a:r>
              <a:rPr lang="zh-CN" altLang="en-US" sz="3200" b="1" dirty="0">
                <a:latin typeface="楷体_GB2312" pitchFamily="49" charset="-122"/>
                <a:ea typeface="楷体_GB2312" pitchFamily="49" charset="-122"/>
              </a:rPr>
              <a:t>（</a:t>
            </a:r>
            <a:r>
              <a:rPr lang="en-US" altLang="zh-CN" sz="3200" b="1" dirty="0">
                <a:latin typeface="楷体_GB2312" pitchFamily="49" charset="-122"/>
                <a:ea typeface="楷体_GB2312" pitchFamily="49" charset="-122"/>
              </a:rPr>
              <a:t>1</a:t>
            </a:r>
            <a:r>
              <a:rPr lang="zh-CN" altLang="en-US" sz="3200" b="1" dirty="0">
                <a:latin typeface="楷体_GB2312" pitchFamily="49" charset="-122"/>
                <a:ea typeface="楷体_GB2312" pitchFamily="49" charset="-122"/>
              </a:rPr>
              <a:t>）信号被抽样后其频谱将会有什么变化？</a:t>
            </a:r>
          </a:p>
          <a:p>
            <a:pPr>
              <a:lnSpc>
                <a:spcPct val="120000"/>
              </a:lnSpc>
              <a:spcBef>
                <a:spcPct val="20000"/>
              </a:spcBef>
            </a:pPr>
            <a:endParaRPr lang="zh-CN" altLang="zh-CN" sz="3200" b="1" dirty="0">
              <a:latin typeface="楷体_GB2312" pitchFamily="49" charset="-122"/>
              <a:ea typeface="楷体_GB2312" pitchFamily="49" charset="-122"/>
            </a:endParaRPr>
          </a:p>
        </p:txBody>
      </p:sp>
      <p:sp>
        <p:nvSpPr>
          <p:cNvPr id="216067" name="Rectangle 3"/>
          <p:cNvSpPr>
            <a:spLocks noGrp="1" noChangeArrowheads="1"/>
          </p:cNvSpPr>
          <p:nvPr>
            <p:ph type="body" idx="1"/>
          </p:nvPr>
        </p:nvSpPr>
        <p:spPr>
          <a:xfrm>
            <a:off x="395288" y="3357563"/>
            <a:ext cx="8153400" cy="2303685"/>
          </a:xfrm>
        </p:spPr>
        <p:txBody>
          <a:bodyPr/>
          <a:lstStyle/>
          <a:p>
            <a:pPr marL="0" indent="0">
              <a:lnSpc>
                <a:spcPct val="120000"/>
              </a:lnSpc>
              <a:buFontTx/>
              <a:buNone/>
            </a:pPr>
            <a:r>
              <a:rPr lang="zh-CN" altLang="en-US" b="1" dirty="0">
                <a:latin typeface="楷体_GB2312" pitchFamily="49" charset="-122"/>
                <a:ea typeface="楷体_GB2312" pitchFamily="49" charset="-122"/>
              </a:rPr>
              <a:t>（</a:t>
            </a:r>
            <a:r>
              <a:rPr lang="en-US" altLang="zh-CN" b="1" dirty="0">
                <a:latin typeface="楷体_GB2312" pitchFamily="49" charset="-122"/>
                <a:ea typeface="楷体_GB2312" pitchFamily="49" charset="-122"/>
              </a:rPr>
              <a:t>2</a:t>
            </a:r>
            <a:r>
              <a:rPr lang="zh-CN" altLang="en-US" b="1" dirty="0">
                <a:latin typeface="楷体_GB2312" pitchFamily="49" charset="-122"/>
                <a:ea typeface="楷体_GB2312" pitchFamily="49" charset="-122"/>
              </a:rPr>
              <a:t>）在什么条件下，可从抽样数据信号</a:t>
            </a:r>
          </a:p>
          <a:p>
            <a:pPr marL="0" indent="0">
              <a:lnSpc>
                <a:spcPct val="120000"/>
              </a:lnSpc>
              <a:buFontTx/>
              <a:buNone/>
            </a:pPr>
            <a:r>
              <a:rPr lang="zh-CN" altLang="en-US" b="1" dirty="0">
                <a:latin typeface="楷体_GB2312" pitchFamily="49" charset="-122"/>
                <a:ea typeface="楷体_GB2312" pitchFamily="49" charset="-122"/>
              </a:rPr>
              <a:t>     或</a:t>
            </a:r>
            <a:r>
              <a:rPr lang="zh-CN" altLang="en-US" b="1" dirty="0" smtClean="0">
                <a:latin typeface="楷体_GB2312" pitchFamily="49" charset="-122"/>
                <a:ea typeface="楷体_GB2312" pitchFamily="49" charset="-122"/>
              </a:rPr>
              <a:t>数字信号    中</a:t>
            </a:r>
            <a:r>
              <a:rPr lang="zh-CN" altLang="en-US" b="1" dirty="0">
                <a:latin typeface="楷体_GB2312" pitchFamily="49" charset="-122"/>
                <a:ea typeface="楷体_GB2312" pitchFamily="49" charset="-122"/>
              </a:rPr>
              <a:t>不失真地恢复出原来</a:t>
            </a:r>
          </a:p>
          <a:p>
            <a:pPr marL="0" indent="0">
              <a:lnSpc>
                <a:spcPct val="120000"/>
              </a:lnSpc>
              <a:buFontTx/>
              <a:buNone/>
            </a:pPr>
            <a:r>
              <a:rPr lang="zh-CN" altLang="en-US" b="1" dirty="0">
                <a:latin typeface="楷体_GB2312" pitchFamily="49" charset="-122"/>
                <a:ea typeface="楷体_GB2312" pitchFamily="49" charset="-122"/>
              </a:rPr>
              <a:t>     </a:t>
            </a:r>
            <a:r>
              <a:rPr lang="zh-CN" altLang="en-US" b="1" dirty="0" smtClean="0">
                <a:latin typeface="楷体_GB2312" pitchFamily="49" charset="-122"/>
                <a:ea typeface="楷体_GB2312" pitchFamily="49" charset="-122"/>
              </a:rPr>
              <a:t>信号     </a:t>
            </a:r>
            <a:r>
              <a:rPr lang="en-US" altLang="zh-CN" b="1" dirty="0" smtClean="0">
                <a:latin typeface="楷体_GB2312" pitchFamily="49" charset="-122"/>
                <a:ea typeface="楷体_GB2312" pitchFamily="49" charset="-122"/>
              </a:rPr>
              <a:t>?</a:t>
            </a:r>
            <a:endParaRPr lang="zh-CN" altLang="zh-CN" b="1" dirty="0">
              <a:latin typeface="楷体_GB2312" pitchFamily="49" charset="-122"/>
              <a:ea typeface="楷体_GB2312" pitchFamily="49" charset="-122"/>
            </a:endParaRPr>
          </a:p>
        </p:txBody>
      </p:sp>
      <p:graphicFrame>
        <p:nvGraphicFramePr>
          <p:cNvPr id="216068" name="Object 4"/>
          <p:cNvGraphicFramePr>
            <a:graphicFrameLocks noChangeAspect="1"/>
          </p:cNvGraphicFramePr>
          <p:nvPr>
            <p:extLst>
              <p:ext uri="{D42A27DB-BD31-4B8C-83A1-F6EECF244321}">
                <p14:modId xmlns:p14="http://schemas.microsoft.com/office/powerpoint/2010/main" val="1532756688"/>
              </p:ext>
            </p:extLst>
          </p:nvPr>
        </p:nvGraphicFramePr>
        <p:xfrm>
          <a:off x="7668344" y="3429000"/>
          <a:ext cx="779463" cy="550862"/>
        </p:xfrm>
        <a:graphic>
          <a:graphicData uri="http://schemas.openxmlformats.org/presentationml/2006/ole">
            <mc:AlternateContent xmlns:mc="http://schemas.openxmlformats.org/markup-compatibility/2006">
              <mc:Choice xmlns:v="urn:schemas-microsoft-com:vml" Requires="v">
                <p:oleObj spid="_x0000_s216367" name="Equation" r:id="rId3" imgW="342720" imgH="228600" progId="Equation.DSMT4">
                  <p:embed/>
                </p:oleObj>
              </mc:Choice>
              <mc:Fallback>
                <p:oleObj name="Equation" r:id="rId3" imgW="342720" imgH="228600" progId="Equation.DSMT4">
                  <p:embed/>
                  <p:pic>
                    <p:nvPicPr>
                      <p:cNvPr id="0" name="Object 4"/>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7668344" y="3429000"/>
                        <a:ext cx="779463" cy="550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 name="Object 4"/>
          <p:cNvGraphicFramePr>
            <a:graphicFrameLocks noChangeAspect="1"/>
          </p:cNvGraphicFramePr>
          <p:nvPr>
            <p:extLst>
              <p:ext uri="{D42A27DB-BD31-4B8C-83A1-F6EECF244321}">
                <p14:modId xmlns:p14="http://schemas.microsoft.com/office/powerpoint/2010/main" val="4101263854"/>
              </p:ext>
            </p:extLst>
          </p:nvPr>
        </p:nvGraphicFramePr>
        <p:xfrm>
          <a:off x="3635896" y="4077072"/>
          <a:ext cx="722313" cy="488950"/>
        </p:xfrm>
        <a:graphic>
          <a:graphicData uri="http://schemas.openxmlformats.org/presentationml/2006/ole">
            <mc:AlternateContent xmlns:mc="http://schemas.openxmlformats.org/markup-compatibility/2006">
              <mc:Choice xmlns:v="urn:schemas-microsoft-com:vml" Requires="v">
                <p:oleObj spid="_x0000_s216368" name="Equation" r:id="rId5" imgW="317160" imgH="203040" progId="Equation.DSMT4">
                  <p:embed/>
                </p:oleObj>
              </mc:Choice>
              <mc:Fallback>
                <p:oleObj name="Equation" r:id="rId5" imgW="317160" imgH="203040" progId="Equation.DSMT4">
                  <p:embed/>
                  <p:pic>
                    <p:nvPicPr>
                      <p:cNvPr id="0" name=""/>
                      <p:cNvPicPr>
                        <a:picLocks noChangeAspect="1" noChangeArrowheads="1"/>
                      </p:cNvPicPr>
                      <p:nvPr/>
                    </p:nvPicPr>
                    <p:blipFill>
                      <a:blip r:embed="rId6">
                        <a:lum bright="-100000"/>
                      </a:blip>
                      <a:srcRect/>
                      <a:stretch>
                        <a:fillRect/>
                      </a:stretch>
                    </p:blipFill>
                    <p:spPr bwMode="auto">
                      <a:xfrm>
                        <a:off x="3635896" y="4077072"/>
                        <a:ext cx="722313"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Object 4"/>
          <p:cNvGraphicFramePr>
            <a:graphicFrameLocks noChangeAspect="1"/>
          </p:cNvGraphicFramePr>
          <p:nvPr>
            <p:extLst>
              <p:ext uri="{D42A27DB-BD31-4B8C-83A1-F6EECF244321}">
                <p14:modId xmlns:p14="http://schemas.microsoft.com/office/powerpoint/2010/main" val="3017681871"/>
              </p:ext>
            </p:extLst>
          </p:nvPr>
        </p:nvGraphicFramePr>
        <p:xfrm>
          <a:off x="2411760" y="4797152"/>
          <a:ext cx="779463" cy="550862"/>
        </p:xfrm>
        <a:graphic>
          <a:graphicData uri="http://schemas.openxmlformats.org/presentationml/2006/ole">
            <mc:AlternateContent xmlns:mc="http://schemas.openxmlformats.org/markup-compatibility/2006">
              <mc:Choice xmlns:v="urn:schemas-microsoft-com:vml" Requires="v">
                <p:oleObj spid="_x0000_s216369" name="Equation" r:id="rId7" imgW="342720" imgH="228600" progId="Equation.DSMT4">
                  <p:embed/>
                </p:oleObj>
              </mc:Choice>
              <mc:Fallback>
                <p:oleObj name="Equation" r:id="rId7" imgW="342720" imgH="228600" progId="Equation.DSMT4">
                  <p:embed/>
                  <p:pic>
                    <p:nvPicPr>
                      <p:cNvPr id="0" name=""/>
                      <p:cNvPicPr>
                        <a:picLocks noChangeAspect="1" noChangeArrowheads="1"/>
                      </p:cNvPicPr>
                      <p:nvPr/>
                    </p:nvPicPr>
                    <p:blipFill>
                      <a:blip r:embed="rId8">
                        <a:lum bright="-100000"/>
                      </a:blip>
                      <a:srcRect/>
                      <a:stretch>
                        <a:fillRect/>
                      </a:stretch>
                    </p:blipFill>
                    <p:spPr bwMode="auto">
                      <a:xfrm>
                        <a:off x="2411760" y="4797152"/>
                        <a:ext cx="779463" cy="550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6069"/>
                                        </p:tgtEl>
                                        <p:attrNameLst>
                                          <p:attrName>style.visibility</p:attrName>
                                        </p:attrNameLst>
                                      </p:cBhvr>
                                      <p:to>
                                        <p:strVal val="visible"/>
                                      </p:to>
                                    </p:set>
                                    <p:anim calcmode="lin" valueType="num">
                                      <p:cBhvr additive="base">
                                        <p:cTn id="7" dur="500" fill="hold"/>
                                        <p:tgtEl>
                                          <p:spTgt spid="216069"/>
                                        </p:tgtEl>
                                        <p:attrNameLst>
                                          <p:attrName>ppt_x</p:attrName>
                                        </p:attrNameLst>
                                      </p:cBhvr>
                                      <p:tavLst>
                                        <p:tav tm="0">
                                          <p:val>
                                            <p:strVal val="#ppt_x"/>
                                          </p:val>
                                        </p:tav>
                                        <p:tav tm="100000">
                                          <p:val>
                                            <p:strVal val="#ppt_x"/>
                                          </p:val>
                                        </p:tav>
                                      </p:tavLst>
                                    </p:anim>
                                    <p:anim calcmode="lin" valueType="num">
                                      <p:cBhvr additive="base">
                                        <p:cTn id="8" dur="500" fill="hold"/>
                                        <p:tgtEl>
                                          <p:spTgt spid="21606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6067">
                                            <p:txEl>
                                              <p:pRg st="0" end="0"/>
                                            </p:txEl>
                                          </p:spTgt>
                                        </p:tgtEl>
                                        <p:attrNameLst>
                                          <p:attrName>style.visibility</p:attrName>
                                        </p:attrNameLst>
                                      </p:cBhvr>
                                      <p:to>
                                        <p:strVal val="visible"/>
                                      </p:to>
                                    </p:set>
                                    <p:anim calcmode="lin" valueType="num">
                                      <p:cBhvr additive="base">
                                        <p:cTn id="13" dur="500" fill="hold"/>
                                        <p:tgtEl>
                                          <p:spTgt spid="21606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160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6067">
                                            <p:txEl>
                                              <p:pRg st="1" end="1"/>
                                            </p:txEl>
                                          </p:spTgt>
                                        </p:tgtEl>
                                        <p:attrNameLst>
                                          <p:attrName>style.visibility</p:attrName>
                                        </p:attrNameLst>
                                      </p:cBhvr>
                                      <p:to>
                                        <p:strVal val="visible"/>
                                      </p:to>
                                    </p:set>
                                    <p:anim calcmode="lin" valueType="num">
                                      <p:cBhvr additive="base">
                                        <p:cTn id="19" dur="500" fill="hold"/>
                                        <p:tgtEl>
                                          <p:spTgt spid="21606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160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16067">
                                            <p:txEl>
                                              <p:pRg st="2" end="2"/>
                                            </p:txEl>
                                          </p:spTgt>
                                        </p:tgtEl>
                                        <p:attrNameLst>
                                          <p:attrName>style.visibility</p:attrName>
                                        </p:attrNameLst>
                                      </p:cBhvr>
                                      <p:to>
                                        <p:strVal val="visible"/>
                                      </p:to>
                                    </p:set>
                                    <p:anim calcmode="lin" valueType="num">
                                      <p:cBhvr additive="base">
                                        <p:cTn id="25" dur="500" fill="hold"/>
                                        <p:tgtEl>
                                          <p:spTgt spid="21606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16067">
                                            <p:txEl>
                                              <p:pRg st="2" end="2"/>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16068"/>
                                        </p:tgtEl>
                                        <p:attrNameLst>
                                          <p:attrName>style.visibility</p:attrName>
                                        </p:attrNameLst>
                                      </p:cBhvr>
                                      <p:to>
                                        <p:strVal val="visible"/>
                                      </p:to>
                                    </p:set>
                                    <p:anim calcmode="lin" valueType="num">
                                      <p:cBhvr additive="base">
                                        <p:cTn id="29" dur="500" fill="hold"/>
                                        <p:tgtEl>
                                          <p:spTgt spid="216068"/>
                                        </p:tgtEl>
                                        <p:attrNameLst>
                                          <p:attrName>ppt_x</p:attrName>
                                        </p:attrNameLst>
                                      </p:cBhvr>
                                      <p:tavLst>
                                        <p:tav tm="0">
                                          <p:val>
                                            <p:strVal val="#ppt_x"/>
                                          </p:val>
                                        </p:tav>
                                        <p:tav tm="100000">
                                          <p:val>
                                            <p:strVal val="#ppt_x"/>
                                          </p:val>
                                        </p:tav>
                                      </p:tavLst>
                                    </p:anim>
                                    <p:anim calcmode="lin" valueType="num">
                                      <p:cBhvr additive="base">
                                        <p:cTn id="30" dur="500" fill="hold"/>
                                        <p:tgtEl>
                                          <p:spTgt spid="216068"/>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9" grpId="0"/>
      <p:bldP spid="216067" grpId="0" build="p"/>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2A1C9B9C-C286-4EF2-97ED-C6301D3C1BFE}" type="slidenum">
              <a:rPr lang="en-US" altLang="zh-CN"/>
              <a:pPr/>
              <a:t>170</a:t>
            </a:fld>
            <a:endParaRPr lang="en-US" altLang="zh-CN"/>
          </a:p>
        </p:txBody>
      </p:sp>
      <p:sp>
        <p:nvSpPr>
          <p:cNvPr id="217090" name="Rectangle 2"/>
          <p:cNvSpPr>
            <a:spLocks noGrp="1" noChangeArrowheads="1"/>
          </p:cNvSpPr>
          <p:nvPr>
            <p:ph type="title"/>
          </p:nvPr>
        </p:nvSpPr>
        <p:spPr/>
        <p:txBody>
          <a:bodyPr/>
          <a:lstStyle/>
          <a:p>
            <a:r>
              <a:rPr lang="zh-CN" altLang="en-US" b="1" i="1">
                <a:solidFill>
                  <a:schemeClr val="tx1"/>
                </a:solidFill>
                <a:latin typeface="隶书" pitchFamily="49" charset="-122"/>
                <a:ea typeface="隶书" pitchFamily="49" charset="-122"/>
              </a:rPr>
              <a:t>抽样方式</a:t>
            </a:r>
            <a:endParaRPr lang="zh-CN" altLang="zh-CN" b="1" i="1">
              <a:solidFill>
                <a:schemeClr val="tx1"/>
              </a:solidFill>
              <a:latin typeface="隶书" pitchFamily="49" charset="-122"/>
              <a:ea typeface="隶书" pitchFamily="49" charset="-122"/>
            </a:endParaRPr>
          </a:p>
        </p:txBody>
      </p:sp>
      <p:sp>
        <p:nvSpPr>
          <p:cNvPr id="217091" name="Rectangle 3"/>
          <p:cNvSpPr>
            <a:spLocks noGrp="1" noChangeArrowheads="1"/>
          </p:cNvSpPr>
          <p:nvPr>
            <p:ph type="body" idx="1"/>
          </p:nvPr>
        </p:nvSpPr>
        <p:spPr/>
        <p:txBody>
          <a:bodyPr/>
          <a:lstStyle/>
          <a:p>
            <a:pPr>
              <a:lnSpc>
                <a:spcPct val="120000"/>
              </a:lnSpc>
            </a:pPr>
            <a:r>
              <a:rPr lang="zh-CN" altLang="en-US" b="1" dirty="0">
                <a:latin typeface="楷体_GB2312" pitchFamily="49" charset="-122"/>
                <a:ea typeface="楷体_GB2312" pitchFamily="49" charset="-122"/>
              </a:rPr>
              <a:t>抽样方式有：理想抽样、实际抽样。</a:t>
            </a:r>
          </a:p>
          <a:p>
            <a:pPr>
              <a:lnSpc>
                <a:spcPct val="120000"/>
              </a:lnSpc>
            </a:pPr>
            <a:r>
              <a:rPr lang="zh-CN" altLang="en-US" b="1" dirty="0">
                <a:latin typeface="楷体_GB2312" pitchFamily="49" charset="-122"/>
                <a:ea typeface="楷体_GB2312" pitchFamily="49" charset="-122"/>
              </a:rPr>
              <a:t>抽样过程：可以看成脉冲调幅</a:t>
            </a:r>
            <a:r>
              <a:rPr lang="zh-CN" altLang="en-US" b="1" dirty="0" smtClean="0">
                <a:latin typeface="楷体_GB2312" pitchFamily="49" charset="-122"/>
                <a:ea typeface="楷体_GB2312" pitchFamily="49" charset="-122"/>
              </a:rPr>
              <a:t>，</a:t>
            </a:r>
            <a:r>
              <a:rPr lang="en-US" altLang="zh-CN" b="1" dirty="0" smtClean="0">
                <a:latin typeface="楷体_GB2312" pitchFamily="49" charset="-122"/>
                <a:ea typeface="楷体_GB2312" pitchFamily="49" charset="-122"/>
              </a:rPr>
              <a:t>   </a:t>
            </a:r>
            <a:r>
              <a:rPr lang="zh-CN" altLang="zh-CN" b="1" dirty="0" smtClean="0">
                <a:latin typeface="楷体_GB2312" pitchFamily="49" charset="-122"/>
                <a:ea typeface="楷体_GB2312" pitchFamily="49" charset="-122"/>
              </a:rPr>
              <a:t>为</a:t>
            </a:r>
            <a:r>
              <a:rPr lang="zh-CN" altLang="zh-CN" b="1" dirty="0">
                <a:latin typeface="楷体_GB2312" pitchFamily="49" charset="-122"/>
                <a:ea typeface="楷体_GB2312" pitchFamily="49" charset="-122"/>
              </a:rPr>
              <a:t>调制信号，被调脉冲</a:t>
            </a:r>
            <a:r>
              <a:rPr lang="zh-CN" altLang="zh-CN" b="1" dirty="0" smtClean="0">
                <a:latin typeface="楷体_GB2312" pitchFamily="49" charset="-122"/>
                <a:ea typeface="楷体_GB2312" pitchFamily="49" charset="-122"/>
              </a:rPr>
              <a:t>载波</a:t>
            </a:r>
            <a:r>
              <a:rPr lang="en-US" altLang="zh-CN" b="1" dirty="0" smtClean="0">
                <a:latin typeface="楷体_GB2312" pitchFamily="49" charset="-122"/>
                <a:ea typeface="楷体_GB2312" pitchFamily="49" charset="-122"/>
              </a:rPr>
              <a:t>   </a:t>
            </a:r>
            <a:r>
              <a:rPr lang="zh-CN" altLang="zh-CN" b="1" dirty="0" smtClean="0">
                <a:latin typeface="楷体_GB2312" pitchFamily="49" charset="-122"/>
                <a:ea typeface="楷体_GB2312" pitchFamily="49" charset="-122"/>
              </a:rPr>
              <a:t>是</a:t>
            </a:r>
            <a:r>
              <a:rPr lang="zh-CN" altLang="zh-CN" b="1" dirty="0">
                <a:latin typeface="楷体_GB2312" pitchFamily="49" charset="-122"/>
                <a:ea typeface="楷体_GB2312" pitchFamily="49" charset="-122"/>
              </a:rPr>
              <a:t>周期为T的周期性脉冲串。当脉冲宽度为</a:t>
            </a:r>
            <a:r>
              <a:rPr lang="zh-CN" altLang="zh-CN" b="1" dirty="0">
                <a:latin typeface="楷体_GB2312" pitchFamily="49" charset="-122"/>
                <a:ea typeface="楷体_GB2312" pitchFamily="49" charset="-122"/>
                <a:sym typeface="Symbol" pitchFamily="18" charset="2"/>
              </a:rPr>
              <a:t></a:t>
            </a:r>
            <a:r>
              <a:rPr lang="zh-CN" altLang="zh-CN" b="1" dirty="0">
                <a:latin typeface="楷体_GB2312" pitchFamily="49" charset="-122"/>
                <a:ea typeface="楷体_GB2312" pitchFamily="49" charset="-122"/>
              </a:rPr>
              <a:t>时，可得实际抽样</a:t>
            </a:r>
            <a:r>
              <a:rPr lang="zh-CN" altLang="en-US" b="1" dirty="0" smtClean="0">
                <a:latin typeface="楷体_GB2312" pitchFamily="49" charset="-122"/>
                <a:ea typeface="楷体_GB2312" pitchFamily="49" charset="-122"/>
              </a:rPr>
              <a:t>（</a:t>
            </a:r>
            <a:r>
              <a:rPr lang="en-US" altLang="zh-CN" b="1" dirty="0" smtClean="0">
                <a:latin typeface="楷体_GB2312" pitchFamily="49" charset="-122"/>
                <a:ea typeface="楷体_GB2312" pitchFamily="49" charset="-122"/>
                <a:sym typeface="Symbol" pitchFamily="18" charset="2"/>
              </a:rPr>
              <a:t>     </a:t>
            </a:r>
            <a:r>
              <a:rPr lang="zh-CN" altLang="en-US" b="1" dirty="0" smtClean="0">
                <a:latin typeface="楷体_GB2312" pitchFamily="49" charset="-122"/>
                <a:ea typeface="楷体_GB2312" pitchFamily="49" charset="-122"/>
              </a:rPr>
              <a:t>）</a:t>
            </a:r>
            <a:r>
              <a:rPr lang="zh-CN" altLang="en-US" b="1" dirty="0">
                <a:latin typeface="楷体_GB2312" pitchFamily="49" charset="-122"/>
                <a:ea typeface="楷体_GB2312" pitchFamily="49" charset="-122"/>
              </a:rPr>
              <a:t>；</a:t>
            </a:r>
            <a:r>
              <a:rPr lang="zh-CN" altLang="zh-CN" b="1" dirty="0">
                <a:latin typeface="楷体_GB2312" pitchFamily="49" charset="-122"/>
                <a:ea typeface="楷体_GB2312" pitchFamily="49" charset="-122"/>
              </a:rPr>
              <a:t>当脉冲宽度为</a:t>
            </a:r>
            <a:r>
              <a:rPr lang="zh-CN" altLang="zh-CN" b="1" dirty="0">
                <a:latin typeface="楷体_GB2312" pitchFamily="49" charset="-122"/>
                <a:ea typeface="楷体_GB2312" pitchFamily="49" charset="-122"/>
                <a:sym typeface="Symbol" pitchFamily="18" charset="2"/>
              </a:rPr>
              <a:t>0</a:t>
            </a:r>
            <a:r>
              <a:rPr lang="zh-CN" altLang="zh-CN" b="1" dirty="0">
                <a:latin typeface="楷体_GB2312" pitchFamily="49" charset="-122"/>
                <a:ea typeface="楷体_GB2312" pitchFamily="49" charset="-122"/>
              </a:rPr>
              <a:t>时，得到的是理想抽样。</a:t>
            </a:r>
            <a:endParaRPr lang="zh-CN" altLang="en-US" b="1" dirty="0">
              <a:latin typeface="楷体_GB2312" pitchFamily="49" charset="-122"/>
              <a:ea typeface="楷体_GB2312" pitchFamily="49" charset="-122"/>
            </a:endParaRPr>
          </a:p>
          <a:p>
            <a:pPr>
              <a:lnSpc>
                <a:spcPct val="120000"/>
              </a:lnSpc>
              <a:buFontTx/>
              <a:buNone/>
            </a:pPr>
            <a:endParaRPr lang="en-US" altLang="zh-CN" b="1" dirty="0">
              <a:latin typeface="楷体_GB2312" pitchFamily="49" charset="-122"/>
              <a:ea typeface="楷体_GB2312" pitchFamily="49" charset="-122"/>
            </a:endParaRPr>
          </a:p>
        </p:txBody>
      </p:sp>
      <p:graphicFrame>
        <p:nvGraphicFramePr>
          <p:cNvPr id="217099" name="Object 11"/>
          <p:cNvGraphicFramePr>
            <a:graphicFrameLocks noChangeAspect="1"/>
          </p:cNvGraphicFramePr>
          <p:nvPr>
            <p:extLst>
              <p:ext uri="{D42A27DB-BD31-4B8C-83A1-F6EECF244321}">
                <p14:modId xmlns:p14="http://schemas.microsoft.com/office/powerpoint/2010/main" val="2827020496"/>
              </p:ext>
            </p:extLst>
          </p:nvPr>
        </p:nvGraphicFramePr>
        <p:xfrm>
          <a:off x="2339975" y="5300663"/>
          <a:ext cx="3497263" cy="685800"/>
        </p:xfrm>
        <a:graphic>
          <a:graphicData uri="http://schemas.openxmlformats.org/presentationml/2006/ole">
            <mc:AlternateContent xmlns:mc="http://schemas.openxmlformats.org/markup-compatibility/2006">
              <mc:Choice xmlns:v="urn:schemas-microsoft-com:vml" Requires="v">
                <p:oleObj spid="_x0000_s217420" name="Equation" r:id="rId3" imgW="1155600" imgH="228600" progId="Equation.DSMT4">
                  <p:embed/>
                </p:oleObj>
              </mc:Choice>
              <mc:Fallback>
                <p:oleObj name="Equation" r:id="rId3" imgW="1155600" imgH="228600" progId="Equation.DSMT4">
                  <p:embed/>
                  <p:pic>
                    <p:nvPicPr>
                      <p:cNvPr id="0" name="Object 11"/>
                      <p:cNvPicPr>
                        <a:picLocks noChangeAspect="1" noChangeArrowheads="1"/>
                      </p:cNvPicPr>
                      <p:nvPr/>
                    </p:nvPicPr>
                    <p:blipFill>
                      <a:blip r:embed="rId4">
                        <a:lum bright="-56000"/>
                        <a:extLst>
                          <a:ext uri="{28A0092B-C50C-407E-A947-70E740481C1C}">
                            <a14:useLocalDpi xmlns:a14="http://schemas.microsoft.com/office/drawing/2010/main" val="0"/>
                          </a:ext>
                        </a:extLst>
                      </a:blip>
                      <a:srcRect/>
                      <a:stretch>
                        <a:fillRect/>
                      </a:stretch>
                    </p:blipFill>
                    <p:spPr bwMode="auto">
                      <a:xfrm>
                        <a:off x="2339975" y="5300663"/>
                        <a:ext cx="3497263"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 name="对象 1"/>
          <p:cNvGraphicFramePr>
            <a:graphicFrameLocks noChangeAspect="1"/>
          </p:cNvGraphicFramePr>
          <p:nvPr>
            <p:extLst>
              <p:ext uri="{D42A27DB-BD31-4B8C-83A1-F6EECF244321}">
                <p14:modId xmlns:p14="http://schemas.microsoft.com/office/powerpoint/2010/main" val="1975296693"/>
              </p:ext>
            </p:extLst>
          </p:nvPr>
        </p:nvGraphicFramePr>
        <p:xfrm>
          <a:off x="6444208" y="2348880"/>
          <a:ext cx="779462" cy="550863"/>
        </p:xfrm>
        <a:graphic>
          <a:graphicData uri="http://schemas.openxmlformats.org/presentationml/2006/ole">
            <mc:AlternateContent xmlns:mc="http://schemas.openxmlformats.org/markup-compatibility/2006">
              <mc:Choice xmlns:v="urn:schemas-microsoft-com:vml" Requires="v">
                <p:oleObj spid="_x0000_s217421" name="Equation" r:id="rId5" imgW="342720" imgH="228600" progId="Equation.DSMT4">
                  <p:embed/>
                </p:oleObj>
              </mc:Choice>
              <mc:Fallback>
                <p:oleObj name="Equation" r:id="rId5" imgW="342720" imgH="228600" progId="Equation.DSMT4">
                  <p:embed/>
                  <p:pic>
                    <p:nvPicPr>
                      <p:cNvPr id="0" name="Object 4"/>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6444208" y="2348880"/>
                        <a:ext cx="779462" cy="550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 name="对象 2"/>
          <p:cNvGraphicFramePr>
            <a:graphicFrameLocks noChangeAspect="1"/>
          </p:cNvGraphicFramePr>
          <p:nvPr>
            <p:extLst>
              <p:ext uri="{D42A27DB-BD31-4B8C-83A1-F6EECF244321}">
                <p14:modId xmlns:p14="http://schemas.microsoft.com/office/powerpoint/2010/main" val="3822468822"/>
              </p:ext>
            </p:extLst>
          </p:nvPr>
        </p:nvGraphicFramePr>
        <p:xfrm>
          <a:off x="4499992" y="2924944"/>
          <a:ext cx="693737" cy="488950"/>
        </p:xfrm>
        <a:graphic>
          <a:graphicData uri="http://schemas.openxmlformats.org/presentationml/2006/ole">
            <mc:AlternateContent xmlns:mc="http://schemas.openxmlformats.org/markup-compatibility/2006">
              <mc:Choice xmlns:v="urn:schemas-microsoft-com:vml" Requires="v">
                <p:oleObj spid="_x0000_s217422" name="Equation" r:id="rId7" imgW="304560" imgH="203040" progId="Equation.DSMT4">
                  <p:embed/>
                </p:oleObj>
              </mc:Choice>
              <mc:Fallback>
                <p:oleObj name="Equation" r:id="rId7" imgW="304560" imgH="203040" progId="Equation.DSMT4">
                  <p:embed/>
                  <p:pic>
                    <p:nvPicPr>
                      <p:cNvPr id="0" name="Object 4"/>
                      <p:cNvPicPr>
                        <a:picLocks noChangeAspect="1" noChangeArrowheads="1"/>
                      </p:cNvPicPr>
                      <p:nvPr/>
                    </p:nvPicPr>
                    <p:blipFill>
                      <a:blip r:embed="rId8">
                        <a:lum bright="-100000"/>
                      </a:blip>
                      <a:srcRect/>
                      <a:stretch>
                        <a:fillRect/>
                      </a:stretch>
                    </p:blipFill>
                    <p:spPr bwMode="auto">
                      <a:xfrm>
                        <a:off x="4499992" y="2924944"/>
                        <a:ext cx="693737"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 name="AutoShape 14">
            <a:hlinkClick r:id="rId9" action="ppaction://hlinksldjump" highlightClick="1"/>
          </p:cNvPr>
          <p:cNvSpPr>
            <a:spLocks noChangeArrowheads="1"/>
          </p:cNvSpPr>
          <p:nvPr/>
        </p:nvSpPr>
        <p:spPr bwMode="auto">
          <a:xfrm>
            <a:off x="6516216" y="6284118"/>
            <a:ext cx="1007591" cy="382588"/>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9" name="Object 11"/>
          <p:cNvGraphicFramePr>
            <a:graphicFrameLocks noChangeAspect="1"/>
          </p:cNvGraphicFramePr>
          <p:nvPr>
            <p:extLst>
              <p:ext uri="{D42A27DB-BD31-4B8C-83A1-F6EECF244321}">
                <p14:modId xmlns:p14="http://schemas.microsoft.com/office/powerpoint/2010/main" val="2676438408"/>
              </p:ext>
            </p:extLst>
          </p:nvPr>
        </p:nvGraphicFramePr>
        <p:xfrm>
          <a:off x="1691680" y="4077072"/>
          <a:ext cx="1114425" cy="609600"/>
        </p:xfrm>
        <a:graphic>
          <a:graphicData uri="http://schemas.openxmlformats.org/presentationml/2006/ole">
            <mc:AlternateContent xmlns:mc="http://schemas.openxmlformats.org/markup-compatibility/2006">
              <mc:Choice xmlns:v="urn:schemas-microsoft-com:vml" Requires="v">
                <p:oleObj spid="_x0000_s217423" name="Equation" r:id="rId10" imgW="368280" imgH="203040" progId="Equation.DSMT4">
                  <p:embed/>
                </p:oleObj>
              </mc:Choice>
              <mc:Fallback>
                <p:oleObj name="Equation" r:id="rId10" imgW="368280" imgH="203040" progId="Equation.DSMT4">
                  <p:embed/>
                  <p:pic>
                    <p:nvPicPr>
                      <p:cNvPr id="0" name=""/>
                      <p:cNvPicPr>
                        <a:picLocks noChangeAspect="1" noChangeArrowheads="1"/>
                      </p:cNvPicPr>
                      <p:nvPr/>
                    </p:nvPicPr>
                    <p:blipFill>
                      <a:blip r:embed="rId11">
                        <a:lum bright="-56000"/>
                      </a:blip>
                      <a:srcRect/>
                      <a:stretch>
                        <a:fillRect/>
                      </a:stretch>
                    </p:blipFill>
                    <p:spPr bwMode="auto">
                      <a:xfrm>
                        <a:off x="1691680" y="4077072"/>
                        <a:ext cx="1114425"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p:txBody>
          <a:bodyPr/>
          <a:lstStyle/>
          <a:p>
            <a:fld id="{3587FB30-5B68-4502-99D3-B054CED009C9}" type="slidenum">
              <a:rPr lang="en-US" altLang="zh-CN"/>
              <a:pPr/>
              <a:t>171</a:t>
            </a:fld>
            <a:endParaRPr lang="en-US" altLang="zh-CN"/>
          </a:p>
        </p:txBody>
      </p:sp>
      <p:sp>
        <p:nvSpPr>
          <p:cNvPr id="65538" name="Text Box 2"/>
          <p:cNvSpPr txBox="1">
            <a:spLocks noChangeArrowheads="1"/>
          </p:cNvSpPr>
          <p:nvPr/>
        </p:nvSpPr>
        <p:spPr bwMode="auto">
          <a:xfrm>
            <a:off x="468313" y="549275"/>
            <a:ext cx="316865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en-US" altLang="zh-CN" sz="3600" b="1" i="1">
                <a:latin typeface="Times New Roman" pitchFamily="18" charset="0"/>
              </a:rPr>
              <a:t>1  </a:t>
            </a:r>
            <a:r>
              <a:rPr kumimoji="1" lang="zh-CN" altLang="en-US" sz="3600" b="1" i="1">
                <a:latin typeface="Times New Roman" pitchFamily="18" charset="0"/>
              </a:rPr>
              <a:t>理想抽样</a:t>
            </a:r>
          </a:p>
        </p:txBody>
      </p:sp>
      <p:graphicFrame>
        <p:nvGraphicFramePr>
          <p:cNvPr id="65539" name="Object 3"/>
          <p:cNvGraphicFramePr>
            <a:graphicFrameLocks noChangeAspect="1"/>
          </p:cNvGraphicFramePr>
          <p:nvPr/>
        </p:nvGraphicFramePr>
        <p:xfrm>
          <a:off x="4284663" y="4221163"/>
          <a:ext cx="2819400" cy="904875"/>
        </p:xfrm>
        <a:graphic>
          <a:graphicData uri="http://schemas.openxmlformats.org/presentationml/2006/ole">
            <mc:AlternateContent xmlns:mc="http://schemas.openxmlformats.org/markup-compatibility/2006">
              <mc:Choice xmlns:v="urn:schemas-microsoft-com:vml" Requires="v">
                <p:oleObj spid="_x0000_s65766" name="位图图像" r:id="rId3" imgW="2819794" imgH="905001" progId="PBrush">
                  <p:embed/>
                </p:oleObj>
              </mc:Choice>
              <mc:Fallback>
                <p:oleObj name="位图图像" r:id="rId3" imgW="2819794" imgH="905001" progId="PBrush">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4221163"/>
                        <a:ext cx="2819400" cy="9048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65540" name="Text Box 4"/>
          <p:cNvSpPr txBox="1">
            <a:spLocks noChangeArrowheads="1"/>
          </p:cNvSpPr>
          <p:nvPr/>
        </p:nvSpPr>
        <p:spPr bwMode="auto">
          <a:xfrm>
            <a:off x="684213" y="4292600"/>
            <a:ext cx="3040062"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pPr algn="ctr"/>
            <a:r>
              <a:rPr kumimoji="1" lang="zh-CN" altLang="en-US" sz="3200" b="1">
                <a:latin typeface="Times New Roman" pitchFamily="18" charset="0"/>
              </a:rPr>
              <a:t>冲激函数序列：</a:t>
            </a:r>
          </a:p>
        </p:txBody>
      </p:sp>
      <p:sp>
        <p:nvSpPr>
          <p:cNvPr id="65541" name="Text Box 5"/>
          <p:cNvSpPr txBox="1">
            <a:spLocks noChangeArrowheads="1"/>
          </p:cNvSpPr>
          <p:nvPr/>
        </p:nvSpPr>
        <p:spPr bwMode="auto">
          <a:xfrm>
            <a:off x="684213" y="5229225"/>
            <a:ext cx="3040062"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pPr algn="ctr"/>
            <a:r>
              <a:rPr kumimoji="1" lang="zh-CN" altLang="en-US" sz="3200" b="1">
                <a:latin typeface="Times New Roman" pitchFamily="18" charset="0"/>
              </a:rPr>
              <a:t>理想抽样输出：</a:t>
            </a:r>
          </a:p>
        </p:txBody>
      </p:sp>
      <p:graphicFrame>
        <p:nvGraphicFramePr>
          <p:cNvPr id="65542" name="Object 6"/>
          <p:cNvGraphicFramePr>
            <a:graphicFrameLocks noChangeAspect="1"/>
          </p:cNvGraphicFramePr>
          <p:nvPr>
            <p:extLst>
              <p:ext uri="{D42A27DB-BD31-4B8C-83A1-F6EECF244321}">
                <p14:modId xmlns:p14="http://schemas.microsoft.com/office/powerpoint/2010/main" val="1509416002"/>
              </p:ext>
            </p:extLst>
          </p:nvPr>
        </p:nvGraphicFramePr>
        <p:xfrm>
          <a:off x="4356100" y="5300663"/>
          <a:ext cx="2800350" cy="523875"/>
        </p:xfrm>
        <a:graphic>
          <a:graphicData uri="http://schemas.openxmlformats.org/presentationml/2006/ole">
            <mc:AlternateContent xmlns:mc="http://schemas.openxmlformats.org/markup-compatibility/2006">
              <mc:Choice xmlns:v="urn:schemas-microsoft-com:vml" Requires="v">
                <p:oleObj spid="_x0000_s65767" name="位图图像" r:id="rId5" imgW="2800741" imgH="523810" progId="Paint.Picture">
                  <p:embed/>
                </p:oleObj>
              </mc:Choice>
              <mc:Fallback>
                <p:oleObj name="位图图像" r:id="rId5" imgW="2800741" imgH="523810" progId="Paint.Picture">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56100" y="5300663"/>
                        <a:ext cx="2800350" cy="5238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65548" name="Text Box 12"/>
          <p:cNvSpPr txBox="1">
            <a:spLocks noChangeArrowheads="1"/>
          </p:cNvSpPr>
          <p:nvPr/>
        </p:nvSpPr>
        <p:spPr bwMode="auto">
          <a:xfrm>
            <a:off x="755650" y="1268413"/>
            <a:ext cx="7632700" cy="13589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30000"/>
              </a:lnSpc>
            </a:pPr>
            <a:r>
              <a:rPr kumimoji="1" lang="zh-CN" altLang="en-US" sz="3200" b="1">
                <a:latin typeface="Times New Roman" pitchFamily="18" charset="0"/>
              </a:rPr>
              <a:t>理想抽样信号的幅度精确地等于连续时间信号在该抽样瞬间的幅度。</a:t>
            </a:r>
          </a:p>
        </p:txBody>
      </p:sp>
      <p:sp>
        <p:nvSpPr>
          <p:cNvPr id="65549" name="Text Box 13"/>
          <p:cNvSpPr txBox="1">
            <a:spLocks noChangeArrowheads="1"/>
          </p:cNvSpPr>
          <p:nvPr/>
        </p:nvSpPr>
        <p:spPr bwMode="auto">
          <a:xfrm>
            <a:off x="755650" y="2636838"/>
            <a:ext cx="7632700" cy="13589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30000"/>
              </a:lnSpc>
            </a:pPr>
            <a:r>
              <a:rPr kumimoji="1" lang="zh-CN" altLang="en-US" sz="3200" b="1">
                <a:latin typeface="Times New Roman" pitchFamily="18" charset="0"/>
              </a:rPr>
              <a:t>理想抽样信号可以看做是冲激函数序列对连续时间信号的幅度调制（相乘）。</a:t>
            </a:r>
          </a:p>
        </p:txBody>
      </p:sp>
      <p:sp>
        <p:nvSpPr>
          <p:cNvPr id="65550" name="AutoShape 14">
            <a:hlinkClick r:id="rId7" action="ppaction://hlinksldjump" highlightClick="1"/>
          </p:cNvPr>
          <p:cNvSpPr>
            <a:spLocks noChangeArrowheads="1"/>
          </p:cNvSpPr>
          <p:nvPr/>
        </p:nvSpPr>
        <p:spPr bwMode="auto">
          <a:xfrm>
            <a:off x="6516216" y="6284118"/>
            <a:ext cx="1007591" cy="382588"/>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 name="动作按钮: 前进或下一项 1">
            <a:hlinkClick r:id="" action="ppaction://hlinkshowjump?jump=nextslide" highlightClick="1"/>
          </p:cNvPr>
          <p:cNvSpPr/>
          <p:nvPr/>
        </p:nvSpPr>
        <p:spPr>
          <a:xfrm>
            <a:off x="7668344" y="4725144"/>
            <a:ext cx="360040"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5548"/>
                                        </p:tgtEl>
                                        <p:attrNameLst>
                                          <p:attrName>style.visibility</p:attrName>
                                        </p:attrNameLst>
                                      </p:cBhvr>
                                      <p:to>
                                        <p:strVal val="visible"/>
                                      </p:to>
                                    </p:set>
                                    <p:anim calcmode="lin" valueType="num">
                                      <p:cBhvr additive="base">
                                        <p:cTn id="7" dur="500" fill="hold"/>
                                        <p:tgtEl>
                                          <p:spTgt spid="65548"/>
                                        </p:tgtEl>
                                        <p:attrNameLst>
                                          <p:attrName>ppt_x</p:attrName>
                                        </p:attrNameLst>
                                      </p:cBhvr>
                                      <p:tavLst>
                                        <p:tav tm="0">
                                          <p:val>
                                            <p:strVal val="#ppt_x"/>
                                          </p:val>
                                        </p:tav>
                                        <p:tav tm="100000">
                                          <p:val>
                                            <p:strVal val="#ppt_x"/>
                                          </p:val>
                                        </p:tav>
                                      </p:tavLst>
                                    </p:anim>
                                    <p:anim calcmode="lin" valueType="num">
                                      <p:cBhvr additive="base">
                                        <p:cTn id="8" dur="500" fill="hold"/>
                                        <p:tgtEl>
                                          <p:spTgt spid="6554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5549"/>
                                        </p:tgtEl>
                                        <p:attrNameLst>
                                          <p:attrName>style.visibility</p:attrName>
                                        </p:attrNameLst>
                                      </p:cBhvr>
                                      <p:to>
                                        <p:strVal val="visible"/>
                                      </p:to>
                                    </p:set>
                                    <p:anim calcmode="lin" valueType="num">
                                      <p:cBhvr additive="base">
                                        <p:cTn id="13" dur="500" fill="hold"/>
                                        <p:tgtEl>
                                          <p:spTgt spid="65549"/>
                                        </p:tgtEl>
                                        <p:attrNameLst>
                                          <p:attrName>ppt_x</p:attrName>
                                        </p:attrNameLst>
                                      </p:cBhvr>
                                      <p:tavLst>
                                        <p:tav tm="0">
                                          <p:val>
                                            <p:strVal val="#ppt_x"/>
                                          </p:val>
                                        </p:tav>
                                        <p:tav tm="100000">
                                          <p:val>
                                            <p:strVal val="#ppt_x"/>
                                          </p:val>
                                        </p:tav>
                                      </p:tavLst>
                                    </p:anim>
                                    <p:anim calcmode="lin" valueType="num">
                                      <p:cBhvr additive="base">
                                        <p:cTn id="14" dur="500" fill="hold"/>
                                        <p:tgtEl>
                                          <p:spTgt spid="65549"/>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5539"/>
                                        </p:tgtEl>
                                        <p:attrNameLst>
                                          <p:attrName>style.visibility</p:attrName>
                                        </p:attrNameLst>
                                      </p:cBhvr>
                                      <p:to>
                                        <p:strVal val="visible"/>
                                      </p:to>
                                    </p:set>
                                    <p:anim calcmode="lin" valueType="num">
                                      <p:cBhvr additive="base">
                                        <p:cTn id="19" dur="500" fill="hold"/>
                                        <p:tgtEl>
                                          <p:spTgt spid="65539"/>
                                        </p:tgtEl>
                                        <p:attrNameLst>
                                          <p:attrName>ppt_x</p:attrName>
                                        </p:attrNameLst>
                                      </p:cBhvr>
                                      <p:tavLst>
                                        <p:tav tm="0">
                                          <p:val>
                                            <p:strVal val="#ppt_x"/>
                                          </p:val>
                                        </p:tav>
                                        <p:tav tm="100000">
                                          <p:val>
                                            <p:strVal val="#ppt_x"/>
                                          </p:val>
                                        </p:tav>
                                      </p:tavLst>
                                    </p:anim>
                                    <p:anim calcmode="lin" valueType="num">
                                      <p:cBhvr additive="base">
                                        <p:cTn id="20" dur="500" fill="hold"/>
                                        <p:tgtEl>
                                          <p:spTgt spid="6553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5540"/>
                                        </p:tgtEl>
                                        <p:attrNameLst>
                                          <p:attrName>style.visibility</p:attrName>
                                        </p:attrNameLst>
                                      </p:cBhvr>
                                      <p:to>
                                        <p:strVal val="visible"/>
                                      </p:to>
                                    </p:set>
                                    <p:anim calcmode="lin" valueType="num">
                                      <p:cBhvr additive="base">
                                        <p:cTn id="23" dur="500" fill="hold"/>
                                        <p:tgtEl>
                                          <p:spTgt spid="65540"/>
                                        </p:tgtEl>
                                        <p:attrNameLst>
                                          <p:attrName>ppt_x</p:attrName>
                                        </p:attrNameLst>
                                      </p:cBhvr>
                                      <p:tavLst>
                                        <p:tav tm="0">
                                          <p:val>
                                            <p:strVal val="#ppt_x"/>
                                          </p:val>
                                        </p:tav>
                                        <p:tav tm="100000">
                                          <p:val>
                                            <p:strVal val="#ppt_x"/>
                                          </p:val>
                                        </p:tav>
                                      </p:tavLst>
                                    </p:anim>
                                    <p:anim calcmode="lin" valueType="num">
                                      <p:cBhvr additive="base">
                                        <p:cTn id="24" dur="500" fill="hold"/>
                                        <p:tgtEl>
                                          <p:spTgt spid="65540"/>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5541"/>
                                        </p:tgtEl>
                                        <p:attrNameLst>
                                          <p:attrName>style.visibility</p:attrName>
                                        </p:attrNameLst>
                                      </p:cBhvr>
                                      <p:to>
                                        <p:strVal val="visible"/>
                                      </p:to>
                                    </p:set>
                                    <p:anim calcmode="lin" valueType="num">
                                      <p:cBhvr additive="base">
                                        <p:cTn id="29" dur="500" fill="hold"/>
                                        <p:tgtEl>
                                          <p:spTgt spid="65541"/>
                                        </p:tgtEl>
                                        <p:attrNameLst>
                                          <p:attrName>ppt_x</p:attrName>
                                        </p:attrNameLst>
                                      </p:cBhvr>
                                      <p:tavLst>
                                        <p:tav tm="0">
                                          <p:val>
                                            <p:strVal val="#ppt_x"/>
                                          </p:val>
                                        </p:tav>
                                        <p:tav tm="100000">
                                          <p:val>
                                            <p:strVal val="#ppt_x"/>
                                          </p:val>
                                        </p:tav>
                                      </p:tavLst>
                                    </p:anim>
                                    <p:anim calcmode="lin" valueType="num">
                                      <p:cBhvr additive="base">
                                        <p:cTn id="30" dur="500" fill="hold"/>
                                        <p:tgtEl>
                                          <p:spTgt spid="65541"/>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65542"/>
                                        </p:tgtEl>
                                        <p:attrNameLst>
                                          <p:attrName>style.visibility</p:attrName>
                                        </p:attrNameLst>
                                      </p:cBhvr>
                                      <p:to>
                                        <p:strVal val="visible"/>
                                      </p:to>
                                    </p:set>
                                    <p:anim calcmode="lin" valueType="num">
                                      <p:cBhvr additive="base">
                                        <p:cTn id="33" dur="500" fill="hold"/>
                                        <p:tgtEl>
                                          <p:spTgt spid="65542"/>
                                        </p:tgtEl>
                                        <p:attrNameLst>
                                          <p:attrName>ppt_x</p:attrName>
                                        </p:attrNameLst>
                                      </p:cBhvr>
                                      <p:tavLst>
                                        <p:tav tm="0">
                                          <p:val>
                                            <p:strVal val="#ppt_x"/>
                                          </p:val>
                                        </p:tav>
                                        <p:tav tm="100000">
                                          <p:val>
                                            <p:strVal val="#ppt_x"/>
                                          </p:val>
                                        </p:tav>
                                      </p:tavLst>
                                    </p:anim>
                                    <p:anim calcmode="lin" valueType="num">
                                      <p:cBhvr additive="base">
                                        <p:cTn id="34" dur="500" fill="hold"/>
                                        <p:tgtEl>
                                          <p:spTgt spid="655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0" grpId="0"/>
      <p:bldP spid="65541" grpId="0"/>
      <p:bldP spid="65548" grpId="0"/>
      <p:bldP spid="65549" grpId="0"/>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p:cNvSpPr>
            <a:spLocks noGrp="1"/>
          </p:cNvSpPr>
          <p:nvPr>
            <p:ph type="sldNum" sz="quarter" idx="12"/>
          </p:nvPr>
        </p:nvSpPr>
        <p:spPr/>
        <p:txBody>
          <a:bodyPr/>
          <a:lstStyle/>
          <a:p>
            <a:fld id="{0E732DF8-52E0-45FB-8DBC-B033ED324436}" type="slidenum">
              <a:rPr lang="en-US" altLang="zh-CN"/>
              <a:pPr/>
              <a:t>172</a:t>
            </a:fld>
            <a:endParaRPr lang="en-US" altLang="zh-CN"/>
          </a:p>
        </p:txBody>
      </p:sp>
      <p:sp>
        <p:nvSpPr>
          <p:cNvPr id="156681" name="Text Box 9"/>
          <p:cNvSpPr txBox="1">
            <a:spLocks noChangeArrowheads="1"/>
          </p:cNvSpPr>
          <p:nvPr/>
        </p:nvSpPr>
        <p:spPr bwMode="auto">
          <a:xfrm>
            <a:off x="467544" y="2708920"/>
            <a:ext cx="1408112"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pPr algn="ctr"/>
            <a:r>
              <a:rPr kumimoji="1" lang="zh-CN" altLang="en-US" sz="3200" b="1" dirty="0">
                <a:latin typeface="Times New Roman" pitchFamily="18" charset="0"/>
              </a:rPr>
              <a:t>问题：</a:t>
            </a:r>
          </a:p>
        </p:txBody>
      </p:sp>
      <p:sp>
        <p:nvSpPr>
          <p:cNvPr id="7" name="AutoShape 14">
            <a:hlinkClick r:id="rId3" action="ppaction://hlinksldjump" highlightClick="1"/>
          </p:cNvPr>
          <p:cNvSpPr>
            <a:spLocks noChangeArrowheads="1"/>
          </p:cNvSpPr>
          <p:nvPr/>
        </p:nvSpPr>
        <p:spPr bwMode="auto">
          <a:xfrm>
            <a:off x="6228184" y="6181084"/>
            <a:ext cx="1127558" cy="382588"/>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 name="动作按钮: 后退或前一项 1">
            <a:hlinkClick r:id="" action="ppaction://hlinkshowjump?jump=previousslide" highlightClick="1"/>
          </p:cNvPr>
          <p:cNvSpPr/>
          <p:nvPr/>
        </p:nvSpPr>
        <p:spPr>
          <a:xfrm>
            <a:off x="7668344" y="795464"/>
            <a:ext cx="576064"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 name="对象 2"/>
          <p:cNvGraphicFramePr>
            <a:graphicFrameLocks noChangeAspect="1"/>
          </p:cNvGraphicFramePr>
          <p:nvPr>
            <p:extLst>
              <p:ext uri="{D42A27DB-BD31-4B8C-83A1-F6EECF244321}">
                <p14:modId xmlns:p14="http://schemas.microsoft.com/office/powerpoint/2010/main" val="883662015"/>
              </p:ext>
            </p:extLst>
          </p:nvPr>
        </p:nvGraphicFramePr>
        <p:xfrm>
          <a:off x="363538" y="476250"/>
          <a:ext cx="7561262" cy="2112963"/>
        </p:xfrm>
        <a:graphic>
          <a:graphicData uri="http://schemas.openxmlformats.org/presentationml/2006/ole">
            <mc:AlternateContent xmlns:mc="http://schemas.openxmlformats.org/markup-compatibility/2006">
              <mc:Choice xmlns:v="urn:schemas-microsoft-com:vml" Requires="v">
                <p:oleObj spid="_x0000_s156919" name="Equation" r:id="rId4" imgW="3060360" imgH="863280" progId="Equation.DSMT4">
                  <p:embed/>
                </p:oleObj>
              </mc:Choice>
              <mc:Fallback>
                <p:oleObj name="Equation" r:id="rId4" imgW="3060360" imgH="863280" progId="Equation.DSMT4">
                  <p:embed/>
                  <p:pic>
                    <p:nvPicPr>
                      <p:cNvPr id="0" name="Object 20"/>
                      <p:cNvPicPr>
                        <a:picLocks noChangeAspect="1" noChangeArrowheads="1"/>
                      </p:cNvPicPr>
                      <p:nvPr/>
                    </p:nvPicPr>
                    <p:blipFill>
                      <a:blip r:embed="rId5">
                        <a:lum bright="-62000"/>
                      </a:blip>
                      <a:srcRect/>
                      <a:stretch>
                        <a:fillRect/>
                      </a:stretch>
                    </p:blipFill>
                    <p:spPr bwMode="auto">
                      <a:xfrm>
                        <a:off x="363538" y="476250"/>
                        <a:ext cx="7561262" cy="2112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 name="组合 4"/>
          <p:cNvGrpSpPr/>
          <p:nvPr/>
        </p:nvGrpSpPr>
        <p:grpSpPr>
          <a:xfrm>
            <a:off x="826390" y="3573016"/>
            <a:ext cx="6529352" cy="584775"/>
            <a:chOff x="826390" y="3573016"/>
            <a:chExt cx="6529352" cy="584775"/>
          </a:xfrm>
        </p:grpSpPr>
        <p:sp>
          <p:nvSpPr>
            <p:cNvPr id="156682" name="Text Box 10"/>
            <p:cNvSpPr txBox="1">
              <a:spLocks noChangeArrowheads="1"/>
            </p:cNvSpPr>
            <p:nvPr/>
          </p:nvSpPr>
          <p:spPr bwMode="auto">
            <a:xfrm>
              <a:off x="826390" y="3573016"/>
              <a:ext cx="6529352" cy="5847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r>
                <a:rPr kumimoji="1" lang="en-US" altLang="zh-CN" sz="3200" b="1" dirty="0">
                  <a:latin typeface="Times New Roman" pitchFamily="18" charset="0"/>
                </a:rPr>
                <a:t>(1) </a:t>
              </a:r>
              <a:r>
                <a:rPr kumimoji="1" lang="zh-CN" altLang="en-US" sz="3200" b="1" dirty="0">
                  <a:latin typeface="Times New Roman" pitchFamily="18" charset="0"/>
                </a:rPr>
                <a:t>抽样</a:t>
              </a:r>
              <a:r>
                <a:rPr kumimoji="1" lang="zh-CN" altLang="en-US" sz="3200" b="1" dirty="0" smtClean="0">
                  <a:latin typeface="Times New Roman" pitchFamily="18" charset="0"/>
                </a:rPr>
                <a:t>信号        的</a:t>
              </a:r>
              <a:r>
                <a:rPr kumimoji="1" lang="zh-CN" altLang="en-US" sz="3200" b="1" dirty="0">
                  <a:latin typeface="Times New Roman" pitchFamily="18" charset="0"/>
                </a:rPr>
                <a:t>频谱如何变化？</a:t>
              </a:r>
            </a:p>
          </p:txBody>
        </p:sp>
        <p:graphicFrame>
          <p:nvGraphicFramePr>
            <p:cNvPr id="4" name="对象 3"/>
            <p:cNvGraphicFramePr>
              <a:graphicFrameLocks noChangeAspect="1"/>
            </p:cNvGraphicFramePr>
            <p:nvPr>
              <p:extLst>
                <p:ext uri="{D42A27DB-BD31-4B8C-83A1-F6EECF244321}">
                  <p14:modId xmlns:p14="http://schemas.microsoft.com/office/powerpoint/2010/main" val="2505250695"/>
                </p:ext>
              </p:extLst>
            </p:nvPr>
          </p:nvGraphicFramePr>
          <p:xfrm>
            <a:off x="3091182" y="3598991"/>
            <a:ext cx="847725" cy="558800"/>
          </p:xfrm>
          <a:graphic>
            <a:graphicData uri="http://schemas.openxmlformats.org/presentationml/2006/ole">
              <mc:AlternateContent xmlns:mc="http://schemas.openxmlformats.org/markup-compatibility/2006">
                <mc:Choice xmlns:v="urn:schemas-microsoft-com:vml" Requires="v">
                  <p:oleObj spid="_x0000_s156920" name="Equation" r:id="rId6" imgW="342720" imgH="228600" progId="Equation.DSMT4">
                    <p:embed/>
                  </p:oleObj>
                </mc:Choice>
                <mc:Fallback>
                  <p:oleObj name="Equation" r:id="rId6" imgW="342720" imgH="228600" progId="Equation.DSMT4">
                    <p:embed/>
                    <p:pic>
                      <p:nvPicPr>
                        <p:cNvPr id="0" name="对象 2"/>
                        <p:cNvPicPr>
                          <a:picLocks noChangeAspect="1" noChangeArrowheads="1"/>
                        </p:cNvPicPr>
                        <p:nvPr/>
                      </p:nvPicPr>
                      <p:blipFill>
                        <a:blip r:embed="rId7">
                          <a:lum bright="-62000"/>
                        </a:blip>
                        <a:srcRect/>
                        <a:stretch>
                          <a:fillRect/>
                        </a:stretch>
                      </p:blipFill>
                      <p:spPr bwMode="auto">
                        <a:xfrm>
                          <a:off x="3091182" y="3598991"/>
                          <a:ext cx="847725"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8" name="组合 7"/>
          <p:cNvGrpSpPr/>
          <p:nvPr/>
        </p:nvGrpSpPr>
        <p:grpSpPr>
          <a:xfrm>
            <a:off x="826390" y="4586943"/>
            <a:ext cx="7762061" cy="585174"/>
            <a:chOff x="826390" y="4586943"/>
            <a:chExt cx="7762061" cy="585174"/>
          </a:xfrm>
        </p:grpSpPr>
        <p:sp>
          <p:nvSpPr>
            <p:cNvPr id="156683" name="Text Box 11"/>
            <p:cNvSpPr txBox="1">
              <a:spLocks noChangeArrowheads="1"/>
            </p:cNvSpPr>
            <p:nvPr/>
          </p:nvSpPr>
          <p:spPr bwMode="auto">
            <a:xfrm>
              <a:off x="826390" y="4586943"/>
              <a:ext cx="7762061" cy="5847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r>
                <a:rPr kumimoji="1" lang="en-US" altLang="zh-CN" sz="3200" b="1" dirty="0">
                  <a:latin typeface="Times New Roman" pitchFamily="18" charset="0"/>
                </a:rPr>
                <a:t>(2) </a:t>
              </a:r>
              <a:r>
                <a:rPr kumimoji="1" lang="zh-CN" altLang="en-US" sz="3200" b="1" dirty="0">
                  <a:latin typeface="Times New Roman" pitchFamily="18" charset="0"/>
                </a:rPr>
                <a:t>能否由抽样</a:t>
              </a:r>
              <a:r>
                <a:rPr kumimoji="1" lang="zh-CN" altLang="en-US" sz="3200" b="1" dirty="0" smtClean="0">
                  <a:latin typeface="Times New Roman" pitchFamily="18" charset="0"/>
                </a:rPr>
                <a:t>信号        恢复</a:t>
              </a:r>
              <a:r>
                <a:rPr kumimoji="1" lang="zh-CN" altLang="en-US" sz="3200" b="1" dirty="0">
                  <a:latin typeface="Times New Roman" pitchFamily="18" charset="0"/>
                </a:rPr>
                <a:t>原</a:t>
              </a:r>
              <a:r>
                <a:rPr kumimoji="1" lang="zh-CN" altLang="en-US" sz="3200" b="1" dirty="0" smtClean="0">
                  <a:latin typeface="Times New Roman" pitchFamily="18" charset="0"/>
                </a:rPr>
                <a:t>信号        ？</a:t>
              </a:r>
              <a:endParaRPr kumimoji="1" lang="zh-CN" altLang="en-US" sz="3200" b="1" dirty="0">
                <a:latin typeface="Times New Roman" pitchFamily="18" charset="0"/>
              </a:endParaRPr>
            </a:p>
          </p:txBody>
        </p:sp>
        <p:graphicFrame>
          <p:nvGraphicFramePr>
            <p:cNvPr id="10" name="对象 9"/>
            <p:cNvGraphicFramePr>
              <a:graphicFrameLocks noChangeAspect="1"/>
            </p:cNvGraphicFramePr>
            <p:nvPr>
              <p:extLst>
                <p:ext uri="{D42A27DB-BD31-4B8C-83A1-F6EECF244321}">
                  <p14:modId xmlns:p14="http://schemas.microsoft.com/office/powerpoint/2010/main" val="4087796786"/>
                </p:ext>
              </p:extLst>
            </p:nvPr>
          </p:nvGraphicFramePr>
          <p:xfrm>
            <a:off x="4395511" y="4599930"/>
            <a:ext cx="847725" cy="558800"/>
          </p:xfrm>
          <a:graphic>
            <a:graphicData uri="http://schemas.openxmlformats.org/presentationml/2006/ole">
              <mc:AlternateContent xmlns:mc="http://schemas.openxmlformats.org/markup-compatibility/2006">
                <mc:Choice xmlns:v="urn:schemas-microsoft-com:vml" Requires="v">
                  <p:oleObj spid="_x0000_s156921" name="Equation" r:id="rId8" imgW="342720" imgH="228600" progId="Equation.DSMT4">
                    <p:embed/>
                  </p:oleObj>
                </mc:Choice>
                <mc:Fallback>
                  <p:oleObj name="Equation" r:id="rId8" imgW="342720" imgH="228600" progId="Equation.DSMT4">
                    <p:embed/>
                    <p:pic>
                      <p:nvPicPr>
                        <p:cNvPr id="0" name=""/>
                        <p:cNvPicPr>
                          <a:picLocks noChangeAspect="1" noChangeArrowheads="1"/>
                        </p:cNvPicPr>
                        <p:nvPr/>
                      </p:nvPicPr>
                      <p:blipFill>
                        <a:blip r:embed="rId7">
                          <a:lum bright="-62000"/>
                        </a:blip>
                        <a:srcRect/>
                        <a:stretch>
                          <a:fillRect/>
                        </a:stretch>
                      </p:blipFill>
                      <p:spPr bwMode="auto">
                        <a:xfrm>
                          <a:off x="4395511" y="4599930"/>
                          <a:ext cx="847725"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708550893"/>
                </p:ext>
              </p:extLst>
            </p:nvPr>
          </p:nvGraphicFramePr>
          <p:xfrm>
            <a:off x="7164288" y="4613317"/>
            <a:ext cx="847725" cy="558800"/>
          </p:xfrm>
          <a:graphic>
            <a:graphicData uri="http://schemas.openxmlformats.org/presentationml/2006/ole">
              <mc:AlternateContent xmlns:mc="http://schemas.openxmlformats.org/markup-compatibility/2006">
                <mc:Choice xmlns:v="urn:schemas-microsoft-com:vml" Requires="v">
                  <p:oleObj spid="_x0000_s156922" name="Equation" r:id="rId9" imgW="342720" imgH="228600" progId="Equation.DSMT4">
                    <p:embed/>
                  </p:oleObj>
                </mc:Choice>
                <mc:Fallback>
                  <p:oleObj name="Equation" r:id="rId9" imgW="342720" imgH="228600" progId="Equation.DSMT4">
                    <p:embed/>
                    <p:pic>
                      <p:nvPicPr>
                        <p:cNvPr id="0" name=""/>
                        <p:cNvPicPr>
                          <a:picLocks noChangeAspect="1" noChangeArrowheads="1"/>
                        </p:cNvPicPr>
                        <p:nvPr/>
                      </p:nvPicPr>
                      <p:blipFill>
                        <a:blip r:embed="rId10">
                          <a:lum bright="-62000"/>
                        </a:blip>
                        <a:srcRect/>
                        <a:stretch>
                          <a:fillRect/>
                        </a:stretch>
                      </p:blipFill>
                      <p:spPr bwMode="auto">
                        <a:xfrm>
                          <a:off x="7164288" y="4613317"/>
                          <a:ext cx="847725"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4" name="动作按钮: 前进或下一项 13">
            <a:hlinkClick r:id="rId11" action="ppaction://hlinksldjump" highlightClick="1"/>
          </p:cNvPr>
          <p:cNvSpPr/>
          <p:nvPr/>
        </p:nvSpPr>
        <p:spPr>
          <a:xfrm>
            <a:off x="8388424" y="1916832"/>
            <a:ext cx="504056"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6681"/>
                                        </p:tgtEl>
                                        <p:attrNameLst>
                                          <p:attrName>style.visibility</p:attrName>
                                        </p:attrNameLst>
                                      </p:cBhvr>
                                      <p:to>
                                        <p:strVal val="visible"/>
                                      </p:to>
                                    </p:set>
                                    <p:anim calcmode="lin" valueType="num">
                                      <p:cBhvr additive="base">
                                        <p:cTn id="13" dur="500" fill="hold"/>
                                        <p:tgtEl>
                                          <p:spTgt spid="156681"/>
                                        </p:tgtEl>
                                        <p:attrNameLst>
                                          <p:attrName>ppt_x</p:attrName>
                                        </p:attrNameLst>
                                      </p:cBhvr>
                                      <p:tavLst>
                                        <p:tav tm="0">
                                          <p:val>
                                            <p:strVal val="#ppt_x"/>
                                          </p:val>
                                        </p:tav>
                                        <p:tav tm="100000">
                                          <p:val>
                                            <p:strVal val="#ppt_x"/>
                                          </p:val>
                                        </p:tav>
                                      </p:tavLst>
                                    </p:anim>
                                    <p:anim calcmode="lin" valueType="num">
                                      <p:cBhvr additive="base">
                                        <p:cTn id="14" dur="500" fill="hold"/>
                                        <p:tgtEl>
                                          <p:spTgt spid="15668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81" grpId="0"/>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3"/>
          <p:cNvSpPr>
            <a:spLocks noGrp="1"/>
          </p:cNvSpPr>
          <p:nvPr>
            <p:ph type="sldNum" sz="quarter" idx="12"/>
          </p:nvPr>
        </p:nvSpPr>
        <p:spPr/>
        <p:txBody>
          <a:bodyPr/>
          <a:lstStyle/>
          <a:p>
            <a:fld id="{5C061A97-E138-429C-810A-BB0F4A3FE270}" type="slidenum">
              <a:rPr lang="en-US" altLang="zh-CN"/>
              <a:pPr/>
              <a:t>173</a:t>
            </a:fld>
            <a:endParaRPr lang="en-US" altLang="zh-CN"/>
          </a:p>
        </p:txBody>
      </p:sp>
      <p:sp>
        <p:nvSpPr>
          <p:cNvPr id="219189" name="AutoShape 53">
            <a:hlinkClick r:id="rId2" action="ppaction://hlinksldjump" highlightClick="1"/>
          </p:cNvPr>
          <p:cNvSpPr>
            <a:spLocks noChangeArrowheads="1"/>
          </p:cNvSpPr>
          <p:nvPr/>
        </p:nvSpPr>
        <p:spPr bwMode="auto">
          <a:xfrm>
            <a:off x="7132945" y="6451600"/>
            <a:ext cx="823431" cy="345280"/>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 name="AutoShape 53">
            <a:hlinkClick r:id="rId3" action="ppaction://hlinksldjump" highlightClick="1"/>
          </p:cNvPr>
          <p:cNvSpPr>
            <a:spLocks noChangeArrowheads="1"/>
          </p:cNvSpPr>
          <p:nvPr/>
        </p:nvSpPr>
        <p:spPr bwMode="auto">
          <a:xfrm>
            <a:off x="6081776" y="6456676"/>
            <a:ext cx="823431" cy="345280"/>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219368" name="Picture 2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304472"/>
            <a:ext cx="7992888" cy="5899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动作按钮: 前进或下一项 1">
            <a:hlinkClick r:id="rId5" action="ppaction://hlinksldjump" highlightClick="1"/>
          </p:cNvPr>
          <p:cNvSpPr/>
          <p:nvPr/>
        </p:nvSpPr>
        <p:spPr>
          <a:xfrm>
            <a:off x="8456624" y="2276872"/>
            <a:ext cx="504056"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p:txBody>
          <a:bodyPr/>
          <a:lstStyle/>
          <a:p>
            <a:fld id="{D99F2B3C-DE03-41BF-9F6F-4D3384939477}" type="slidenum">
              <a:rPr lang="en-US" altLang="zh-CN"/>
              <a:pPr/>
              <a:t>174</a:t>
            </a:fld>
            <a:endParaRPr lang="en-US" altLang="zh-CN"/>
          </a:p>
        </p:txBody>
      </p:sp>
      <p:sp>
        <p:nvSpPr>
          <p:cNvPr id="66571" name="Text Box 11"/>
          <p:cNvSpPr txBox="1">
            <a:spLocks noChangeArrowheads="1"/>
          </p:cNvSpPr>
          <p:nvPr/>
        </p:nvSpPr>
        <p:spPr bwMode="auto">
          <a:xfrm>
            <a:off x="1104900" y="431800"/>
            <a:ext cx="7138988"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问题 </a:t>
            </a:r>
            <a:r>
              <a:rPr kumimoji="1" lang="en-US" altLang="zh-CN" sz="3200" b="1">
                <a:latin typeface="Times New Roman" pitchFamily="18" charset="0"/>
              </a:rPr>
              <a:t>(1) </a:t>
            </a:r>
            <a:r>
              <a:rPr kumimoji="1" lang="zh-CN" altLang="en-US" sz="3200" b="1">
                <a:latin typeface="Times New Roman" pitchFamily="18" charset="0"/>
              </a:rPr>
              <a:t>抽样信号的频谱如何变化？</a:t>
            </a:r>
          </a:p>
        </p:txBody>
      </p:sp>
      <p:sp>
        <p:nvSpPr>
          <p:cNvPr id="66572" name="Text Box 12"/>
          <p:cNvSpPr txBox="1">
            <a:spLocks noChangeArrowheads="1"/>
          </p:cNvSpPr>
          <p:nvPr/>
        </p:nvSpPr>
        <p:spPr bwMode="auto">
          <a:xfrm>
            <a:off x="1116013" y="1341438"/>
            <a:ext cx="7559675"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dirty="0">
                <a:latin typeface="Times New Roman" pitchFamily="18" charset="0"/>
              </a:rPr>
              <a:t>信号的频谱可以对其进行</a:t>
            </a:r>
            <a:r>
              <a:rPr kumimoji="1" lang="zh-CN" altLang="en-US" sz="3200" b="1" dirty="0" smtClean="0">
                <a:latin typeface="Times New Roman" pitchFamily="18" charset="0"/>
              </a:rPr>
              <a:t>傅里叶变换</a:t>
            </a:r>
            <a:r>
              <a:rPr kumimoji="1" lang="zh-CN" altLang="en-US" sz="3200" b="1" dirty="0">
                <a:latin typeface="Times New Roman" pitchFamily="18" charset="0"/>
              </a:rPr>
              <a:t>求出</a:t>
            </a:r>
          </a:p>
        </p:txBody>
      </p:sp>
      <p:graphicFrame>
        <p:nvGraphicFramePr>
          <p:cNvPr id="66573" name="Object 13"/>
          <p:cNvGraphicFramePr>
            <a:graphicFrameLocks noChangeAspect="1"/>
          </p:cNvGraphicFramePr>
          <p:nvPr/>
        </p:nvGraphicFramePr>
        <p:xfrm>
          <a:off x="5167313" y="2492375"/>
          <a:ext cx="3200400" cy="620713"/>
        </p:xfrm>
        <a:graphic>
          <a:graphicData uri="http://schemas.openxmlformats.org/presentationml/2006/ole">
            <mc:AlternateContent xmlns:mc="http://schemas.openxmlformats.org/markup-compatibility/2006">
              <mc:Choice xmlns:v="urn:schemas-microsoft-com:vml" Requires="v">
                <p:oleObj spid="_x0000_s66906" name="Equation" r:id="rId3" imgW="1295280" imgH="253800" progId="Equation.DSMT4">
                  <p:embed/>
                </p:oleObj>
              </mc:Choice>
              <mc:Fallback>
                <p:oleObj name="Equation" r:id="rId3" imgW="1295280" imgH="253800" progId="Equation.DSMT4">
                  <p:embed/>
                  <p:pic>
                    <p:nvPicPr>
                      <p:cNvPr id="0" name="Object 13"/>
                      <p:cNvPicPr>
                        <a:picLocks noChangeAspect="1" noChangeArrowheads="1"/>
                      </p:cNvPicPr>
                      <p:nvPr/>
                    </p:nvPicPr>
                    <p:blipFill>
                      <a:blip r:embed="rId4">
                        <a:lum bright="-62000"/>
                        <a:extLst>
                          <a:ext uri="{28A0092B-C50C-407E-A947-70E740481C1C}">
                            <a14:useLocalDpi xmlns:a14="http://schemas.microsoft.com/office/drawing/2010/main" val="0"/>
                          </a:ext>
                        </a:extLst>
                      </a:blip>
                      <a:srcRect/>
                      <a:stretch>
                        <a:fillRect/>
                      </a:stretch>
                    </p:blipFill>
                    <p:spPr bwMode="auto">
                      <a:xfrm>
                        <a:off x="5167313" y="2492375"/>
                        <a:ext cx="3200400" cy="620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6574" name="Text Box 14"/>
          <p:cNvSpPr txBox="1">
            <a:spLocks noChangeArrowheads="1"/>
          </p:cNvSpPr>
          <p:nvPr/>
        </p:nvSpPr>
        <p:spPr bwMode="auto">
          <a:xfrm>
            <a:off x="684213" y="2420938"/>
            <a:ext cx="7559675"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连续时间信号的频谱</a:t>
            </a:r>
          </a:p>
        </p:txBody>
      </p:sp>
      <p:graphicFrame>
        <p:nvGraphicFramePr>
          <p:cNvPr id="66575" name="Object 15"/>
          <p:cNvGraphicFramePr>
            <a:graphicFrameLocks noChangeAspect="1"/>
          </p:cNvGraphicFramePr>
          <p:nvPr/>
        </p:nvGraphicFramePr>
        <p:xfrm>
          <a:off x="5167313" y="3284538"/>
          <a:ext cx="3200400" cy="620712"/>
        </p:xfrm>
        <a:graphic>
          <a:graphicData uri="http://schemas.openxmlformats.org/presentationml/2006/ole">
            <mc:AlternateContent xmlns:mc="http://schemas.openxmlformats.org/markup-compatibility/2006">
              <mc:Choice xmlns:v="urn:schemas-microsoft-com:vml" Requires="v">
                <p:oleObj spid="_x0000_s66907" name="Equation" r:id="rId5" imgW="1295280" imgH="253800" progId="Equation.DSMT4">
                  <p:embed/>
                </p:oleObj>
              </mc:Choice>
              <mc:Fallback>
                <p:oleObj name="Equation" r:id="rId5" imgW="1295280" imgH="253800" progId="Equation.DSMT4">
                  <p:embed/>
                  <p:pic>
                    <p:nvPicPr>
                      <p:cNvPr id="0" name="Object 15"/>
                      <p:cNvPicPr>
                        <a:picLocks noChangeAspect="1" noChangeArrowheads="1"/>
                      </p:cNvPicPr>
                      <p:nvPr/>
                    </p:nvPicPr>
                    <p:blipFill>
                      <a:blip r:embed="rId6">
                        <a:lum bright="-62000"/>
                        <a:extLst>
                          <a:ext uri="{28A0092B-C50C-407E-A947-70E740481C1C}">
                            <a14:useLocalDpi xmlns:a14="http://schemas.microsoft.com/office/drawing/2010/main" val="0"/>
                          </a:ext>
                        </a:extLst>
                      </a:blip>
                      <a:srcRect/>
                      <a:stretch>
                        <a:fillRect/>
                      </a:stretch>
                    </p:blipFill>
                    <p:spPr bwMode="auto">
                      <a:xfrm>
                        <a:off x="5167313" y="3284538"/>
                        <a:ext cx="3200400" cy="62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6576" name="Text Box 16"/>
          <p:cNvSpPr txBox="1">
            <a:spLocks noChangeArrowheads="1"/>
          </p:cNvSpPr>
          <p:nvPr/>
        </p:nvSpPr>
        <p:spPr bwMode="auto">
          <a:xfrm>
            <a:off x="684213" y="3213100"/>
            <a:ext cx="7559675"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冲激函数序列的频谱</a:t>
            </a:r>
          </a:p>
        </p:txBody>
      </p:sp>
      <p:sp>
        <p:nvSpPr>
          <p:cNvPr id="66579" name="Text Box 19"/>
          <p:cNvSpPr txBox="1">
            <a:spLocks noChangeArrowheads="1"/>
          </p:cNvSpPr>
          <p:nvPr/>
        </p:nvSpPr>
        <p:spPr bwMode="auto">
          <a:xfrm>
            <a:off x="755650" y="4078288"/>
            <a:ext cx="7559675"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抽样信号的频谱</a:t>
            </a:r>
          </a:p>
        </p:txBody>
      </p:sp>
      <p:graphicFrame>
        <p:nvGraphicFramePr>
          <p:cNvPr id="66580" name="Object 20"/>
          <p:cNvGraphicFramePr>
            <a:graphicFrameLocks noChangeAspect="1"/>
          </p:cNvGraphicFramePr>
          <p:nvPr>
            <p:extLst>
              <p:ext uri="{D42A27DB-BD31-4B8C-83A1-F6EECF244321}">
                <p14:modId xmlns:p14="http://schemas.microsoft.com/office/powerpoint/2010/main" val="2262257141"/>
              </p:ext>
            </p:extLst>
          </p:nvPr>
        </p:nvGraphicFramePr>
        <p:xfrm>
          <a:off x="5138952" y="4107376"/>
          <a:ext cx="3200400" cy="652463"/>
        </p:xfrm>
        <a:graphic>
          <a:graphicData uri="http://schemas.openxmlformats.org/presentationml/2006/ole">
            <mc:AlternateContent xmlns:mc="http://schemas.openxmlformats.org/markup-compatibility/2006">
              <mc:Choice xmlns:v="urn:schemas-microsoft-com:vml" Requires="v">
                <p:oleObj spid="_x0000_s66908" name="Equation" r:id="rId7" imgW="1295280" imgH="266400" progId="Equation.DSMT4">
                  <p:embed/>
                </p:oleObj>
              </mc:Choice>
              <mc:Fallback>
                <p:oleObj name="Equation" r:id="rId7" imgW="1295280" imgH="266400" progId="Equation.DSMT4">
                  <p:embed/>
                  <p:pic>
                    <p:nvPicPr>
                      <p:cNvPr id="0" name="Object 20"/>
                      <p:cNvPicPr>
                        <a:picLocks noChangeAspect="1" noChangeArrowheads="1"/>
                      </p:cNvPicPr>
                      <p:nvPr/>
                    </p:nvPicPr>
                    <p:blipFill>
                      <a:blip r:embed="rId8">
                        <a:lum bright="-62000"/>
                        <a:extLst>
                          <a:ext uri="{28A0092B-C50C-407E-A947-70E740481C1C}">
                            <a14:useLocalDpi xmlns:a14="http://schemas.microsoft.com/office/drawing/2010/main" val="0"/>
                          </a:ext>
                        </a:extLst>
                      </a:blip>
                      <a:srcRect/>
                      <a:stretch>
                        <a:fillRect/>
                      </a:stretch>
                    </p:blipFill>
                    <p:spPr bwMode="auto">
                      <a:xfrm>
                        <a:off x="5138952" y="4107376"/>
                        <a:ext cx="3200400" cy="652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6571"/>
                                        </p:tgtEl>
                                        <p:attrNameLst>
                                          <p:attrName>style.visibility</p:attrName>
                                        </p:attrNameLst>
                                      </p:cBhvr>
                                      <p:to>
                                        <p:strVal val="visible"/>
                                      </p:to>
                                    </p:set>
                                    <p:anim calcmode="lin" valueType="num">
                                      <p:cBhvr additive="base">
                                        <p:cTn id="7" dur="500" fill="hold"/>
                                        <p:tgtEl>
                                          <p:spTgt spid="66571"/>
                                        </p:tgtEl>
                                        <p:attrNameLst>
                                          <p:attrName>ppt_x</p:attrName>
                                        </p:attrNameLst>
                                      </p:cBhvr>
                                      <p:tavLst>
                                        <p:tav tm="0">
                                          <p:val>
                                            <p:strVal val="#ppt_x"/>
                                          </p:val>
                                        </p:tav>
                                        <p:tav tm="100000">
                                          <p:val>
                                            <p:strVal val="#ppt_x"/>
                                          </p:val>
                                        </p:tav>
                                      </p:tavLst>
                                    </p:anim>
                                    <p:anim calcmode="lin" valueType="num">
                                      <p:cBhvr additive="base">
                                        <p:cTn id="8" dur="500" fill="hold"/>
                                        <p:tgtEl>
                                          <p:spTgt spid="6657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6572"/>
                                        </p:tgtEl>
                                        <p:attrNameLst>
                                          <p:attrName>style.visibility</p:attrName>
                                        </p:attrNameLst>
                                      </p:cBhvr>
                                      <p:to>
                                        <p:strVal val="visible"/>
                                      </p:to>
                                    </p:set>
                                    <p:anim calcmode="lin" valueType="num">
                                      <p:cBhvr additive="base">
                                        <p:cTn id="13" dur="500" fill="hold"/>
                                        <p:tgtEl>
                                          <p:spTgt spid="66572"/>
                                        </p:tgtEl>
                                        <p:attrNameLst>
                                          <p:attrName>ppt_x</p:attrName>
                                        </p:attrNameLst>
                                      </p:cBhvr>
                                      <p:tavLst>
                                        <p:tav tm="0">
                                          <p:val>
                                            <p:strVal val="#ppt_x"/>
                                          </p:val>
                                        </p:tav>
                                        <p:tav tm="100000">
                                          <p:val>
                                            <p:strVal val="#ppt_x"/>
                                          </p:val>
                                        </p:tav>
                                      </p:tavLst>
                                    </p:anim>
                                    <p:anim calcmode="lin" valueType="num">
                                      <p:cBhvr additive="base">
                                        <p:cTn id="14" dur="500" fill="hold"/>
                                        <p:tgtEl>
                                          <p:spTgt spid="6657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6574"/>
                                        </p:tgtEl>
                                        <p:attrNameLst>
                                          <p:attrName>style.visibility</p:attrName>
                                        </p:attrNameLst>
                                      </p:cBhvr>
                                      <p:to>
                                        <p:strVal val="visible"/>
                                      </p:to>
                                    </p:set>
                                    <p:anim calcmode="lin" valueType="num">
                                      <p:cBhvr additive="base">
                                        <p:cTn id="19" dur="500" fill="hold"/>
                                        <p:tgtEl>
                                          <p:spTgt spid="66574"/>
                                        </p:tgtEl>
                                        <p:attrNameLst>
                                          <p:attrName>ppt_x</p:attrName>
                                        </p:attrNameLst>
                                      </p:cBhvr>
                                      <p:tavLst>
                                        <p:tav tm="0">
                                          <p:val>
                                            <p:strVal val="#ppt_x"/>
                                          </p:val>
                                        </p:tav>
                                        <p:tav tm="100000">
                                          <p:val>
                                            <p:strVal val="#ppt_x"/>
                                          </p:val>
                                        </p:tav>
                                      </p:tavLst>
                                    </p:anim>
                                    <p:anim calcmode="lin" valueType="num">
                                      <p:cBhvr additive="base">
                                        <p:cTn id="20" dur="500" fill="hold"/>
                                        <p:tgtEl>
                                          <p:spTgt spid="66574"/>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6573"/>
                                        </p:tgtEl>
                                        <p:attrNameLst>
                                          <p:attrName>style.visibility</p:attrName>
                                        </p:attrNameLst>
                                      </p:cBhvr>
                                      <p:to>
                                        <p:strVal val="visible"/>
                                      </p:to>
                                    </p:set>
                                    <p:anim calcmode="lin" valueType="num">
                                      <p:cBhvr additive="base">
                                        <p:cTn id="25" dur="500" fill="hold"/>
                                        <p:tgtEl>
                                          <p:spTgt spid="66573"/>
                                        </p:tgtEl>
                                        <p:attrNameLst>
                                          <p:attrName>ppt_x</p:attrName>
                                        </p:attrNameLst>
                                      </p:cBhvr>
                                      <p:tavLst>
                                        <p:tav tm="0">
                                          <p:val>
                                            <p:strVal val="#ppt_x"/>
                                          </p:val>
                                        </p:tav>
                                        <p:tav tm="100000">
                                          <p:val>
                                            <p:strVal val="#ppt_x"/>
                                          </p:val>
                                        </p:tav>
                                      </p:tavLst>
                                    </p:anim>
                                    <p:anim calcmode="lin" valueType="num">
                                      <p:cBhvr additive="base">
                                        <p:cTn id="26" dur="500" fill="hold"/>
                                        <p:tgtEl>
                                          <p:spTgt spid="66573"/>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6576"/>
                                        </p:tgtEl>
                                        <p:attrNameLst>
                                          <p:attrName>style.visibility</p:attrName>
                                        </p:attrNameLst>
                                      </p:cBhvr>
                                      <p:to>
                                        <p:strVal val="visible"/>
                                      </p:to>
                                    </p:set>
                                    <p:anim calcmode="lin" valueType="num">
                                      <p:cBhvr additive="base">
                                        <p:cTn id="31" dur="500" fill="hold"/>
                                        <p:tgtEl>
                                          <p:spTgt spid="66576"/>
                                        </p:tgtEl>
                                        <p:attrNameLst>
                                          <p:attrName>ppt_x</p:attrName>
                                        </p:attrNameLst>
                                      </p:cBhvr>
                                      <p:tavLst>
                                        <p:tav tm="0">
                                          <p:val>
                                            <p:strVal val="#ppt_x"/>
                                          </p:val>
                                        </p:tav>
                                        <p:tav tm="100000">
                                          <p:val>
                                            <p:strVal val="#ppt_x"/>
                                          </p:val>
                                        </p:tav>
                                      </p:tavLst>
                                    </p:anim>
                                    <p:anim calcmode="lin" valueType="num">
                                      <p:cBhvr additive="base">
                                        <p:cTn id="32" dur="500" fill="hold"/>
                                        <p:tgtEl>
                                          <p:spTgt spid="66576"/>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6575"/>
                                        </p:tgtEl>
                                        <p:attrNameLst>
                                          <p:attrName>style.visibility</p:attrName>
                                        </p:attrNameLst>
                                      </p:cBhvr>
                                      <p:to>
                                        <p:strVal val="visible"/>
                                      </p:to>
                                    </p:set>
                                    <p:anim calcmode="lin" valueType="num">
                                      <p:cBhvr additive="base">
                                        <p:cTn id="37" dur="500" fill="hold"/>
                                        <p:tgtEl>
                                          <p:spTgt spid="66575"/>
                                        </p:tgtEl>
                                        <p:attrNameLst>
                                          <p:attrName>ppt_x</p:attrName>
                                        </p:attrNameLst>
                                      </p:cBhvr>
                                      <p:tavLst>
                                        <p:tav tm="0">
                                          <p:val>
                                            <p:strVal val="#ppt_x"/>
                                          </p:val>
                                        </p:tav>
                                        <p:tav tm="100000">
                                          <p:val>
                                            <p:strVal val="#ppt_x"/>
                                          </p:val>
                                        </p:tav>
                                      </p:tavLst>
                                    </p:anim>
                                    <p:anim calcmode="lin" valueType="num">
                                      <p:cBhvr additive="base">
                                        <p:cTn id="38" dur="500" fill="hold"/>
                                        <p:tgtEl>
                                          <p:spTgt spid="66575"/>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6579"/>
                                        </p:tgtEl>
                                        <p:attrNameLst>
                                          <p:attrName>style.visibility</p:attrName>
                                        </p:attrNameLst>
                                      </p:cBhvr>
                                      <p:to>
                                        <p:strVal val="visible"/>
                                      </p:to>
                                    </p:set>
                                    <p:anim calcmode="lin" valueType="num">
                                      <p:cBhvr additive="base">
                                        <p:cTn id="43" dur="500" fill="hold"/>
                                        <p:tgtEl>
                                          <p:spTgt spid="66579"/>
                                        </p:tgtEl>
                                        <p:attrNameLst>
                                          <p:attrName>ppt_x</p:attrName>
                                        </p:attrNameLst>
                                      </p:cBhvr>
                                      <p:tavLst>
                                        <p:tav tm="0">
                                          <p:val>
                                            <p:strVal val="#ppt_x"/>
                                          </p:val>
                                        </p:tav>
                                        <p:tav tm="100000">
                                          <p:val>
                                            <p:strVal val="#ppt_x"/>
                                          </p:val>
                                        </p:tav>
                                      </p:tavLst>
                                    </p:anim>
                                    <p:anim calcmode="lin" valueType="num">
                                      <p:cBhvr additive="base">
                                        <p:cTn id="44" dur="500" fill="hold"/>
                                        <p:tgtEl>
                                          <p:spTgt spid="66579"/>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6580"/>
                                        </p:tgtEl>
                                        <p:attrNameLst>
                                          <p:attrName>style.visibility</p:attrName>
                                        </p:attrNameLst>
                                      </p:cBhvr>
                                      <p:to>
                                        <p:strVal val="visible"/>
                                      </p:to>
                                    </p:set>
                                    <p:anim calcmode="lin" valueType="num">
                                      <p:cBhvr additive="base">
                                        <p:cTn id="49" dur="500" fill="hold"/>
                                        <p:tgtEl>
                                          <p:spTgt spid="66580"/>
                                        </p:tgtEl>
                                        <p:attrNameLst>
                                          <p:attrName>ppt_x</p:attrName>
                                        </p:attrNameLst>
                                      </p:cBhvr>
                                      <p:tavLst>
                                        <p:tav tm="0">
                                          <p:val>
                                            <p:strVal val="#ppt_x"/>
                                          </p:val>
                                        </p:tav>
                                        <p:tav tm="100000">
                                          <p:val>
                                            <p:strVal val="#ppt_x"/>
                                          </p:val>
                                        </p:tav>
                                      </p:tavLst>
                                    </p:anim>
                                    <p:anim calcmode="lin" valueType="num">
                                      <p:cBhvr additive="base">
                                        <p:cTn id="50" dur="500" fill="hold"/>
                                        <p:tgtEl>
                                          <p:spTgt spid="665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71" grpId="0"/>
      <p:bldP spid="66572" grpId="0"/>
      <p:bldP spid="66574" grpId="0"/>
      <p:bldP spid="66576" grpId="0"/>
      <p:bldP spid="66579" grpId="0"/>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灯片编号占位符 3"/>
          <p:cNvSpPr>
            <a:spLocks noGrp="1"/>
          </p:cNvSpPr>
          <p:nvPr>
            <p:ph type="sldNum" sz="quarter" idx="12"/>
          </p:nvPr>
        </p:nvSpPr>
        <p:spPr/>
        <p:txBody>
          <a:bodyPr/>
          <a:lstStyle/>
          <a:p>
            <a:fld id="{5154FCD9-267A-4177-94DA-553F84E5B439}" type="slidenum">
              <a:rPr lang="en-US" altLang="zh-CN"/>
              <a:pPr/>
              <a:t>175</a:t>
            </a:fld>
            <a:endParaRPr lang="en-US" altLang="zh-CN"/>
          </a:p>
        </p:txBody>
      </p:sp>
      <p:graphicFrame>
        <p:nvGraphicFramePr>
          <p:cNvPr id="158722" name="Object 2"/>
          <p:cNvGraphicFramePr>
            <a:graphicFrameLocks noChangeAspect="1"/>
          </p:cNvGraphicFramePr>
          <p:nvPr/>
        </p:nvGraphicFramePr>
        <p:xfrm>
          <a:off x="2700338" y="5516563"/>
          <a:ext cx="4608512" cy="1057275"/>
        </p:xfrm>
        <a:graphic>
          <a:graphicData uri="http://schemas.openxmlformats.org/presentationml/2006/ole">
            <mc:AlternateContent xmlns:mc="http://schemas.openxmlformats.org/markup-compatibility/2006">
              <mc:Choice xmlns:v="urn:schemas-microsoft-com:vml" Requires="v">
                <p:oleObj spid="_x0000_s159278" name="位图图像" r:id="rId3" imgW="4277322" imgH="980952" progId="Paint.Picture">
                  <p:embed/>
                </p:oleObj>
              </mc:Choice>
              <mc:Fallback>
                <p:oleObj name="位图图像" r:id="rId3" imgW="4277322" imgH="980952" progId="Paint.Picture">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0338" y="5516563"/>
                        <a:ext cx="4608512" cy="1057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158728" name="Text Box 8"/>
          <p:cNvSpPr txBox="1">
            <a:spLocks noChangeArrowheads="1"/>
          </p:cNvSpPr>
          <p:nvPr/>
        </p:nvSpPr>
        <p:spPr bwMode="auto">
          <a:xfrm>
            <a:off x="395288" y="404813"/>
            <a:ext cx="8748712" cy="5847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square">
            <a:spAutoFit/>
          </a:bodyPr>
          <a:lstStyle/>
          <a:p>
            <a:r>
              <a:rPr kumimoji="1" lang="zh-CN" altLang="en-US" sz="3200" b="1" dirty="0">
                <a:latin typeface="Times New Roman" pitchFamily="18" charset="0"/>
              </a:rPr>
              <a:t>可以求出冲激函数序列的</a:t>
            </a:r>
            <a:r>
              <a:rPr kumimoji="1" lang="zh-CN" altLang="en-US" sz="3200" b="1" dirty="0" smtClean="0">
                <a:latin typeface="Times New Roman" pitchFamily="18" charset="0"/>
              </a:rPr>
              <a:t>频谱（</a:t>
            </a:r>
            <a:r>
              <a:rPr kumimoji="1" lang="en-US" altLang="zh-CN" sz="3200" b="1" dirty="0" smtClean="0">
                <a:latin typeface="Times New Roman" pitchFamily="18" charset="0"/>
              </a:rPr>
              <a:t>P38</a:t>
            </a:r>
            <a:r>
              <a:rPr kumimoji="1" lang="zh-CN" altLang="en-US" sz="3200" b="1" dirty="0" smtClean="0">
                <a:latin typeface="Times New Roman" pitchFamily="18" charset="0"/>
              </a:rPr>
              <a:t>，图</a:t>
            </a:r>
            <a:r>
              <a:rPr kumimoji="1" lang="en-US" altLang="zh-CN" sz="3200" b="1" dirty="0" smtClean="0">
                <a:latin typeface="Times New Roman" pitchFamily="18" charset="0"/>
              </a:rPr>
              <a:t>1.19</a:t>
            </a:r>
            <a:r>
              <a:rPr kumimoji="1" lang="zh-CN" altLang="en-US" sz="3200" b="1" dirty="0" smtClean="0">
                <a:latin typeface="Times New Roman" pitchFamily="18" charset="0"/>
              </a:rPr>
              <a:t>）</a:t>
            </a:r>
            <a:endParaRPr kumimoji="1" lang="zh-CN" altLang="en-US" sz="3200" b="1" dirty="0">
              <a:latin typeface="Times New Roman" pitchFamily="18" charset="0"/>
            </a:endParaRPr>
          </a:p>
        </p:txBody>
      </p:sp>
      <p:graphicFrame>
        <p:nvGraphicFramePr>
          <p:cNvPr id="158729" name="Object 9"/>
          <p:cNvGraphicFramePr>
            <a:graphicFrameLocks noChangeAspect="1"/>
          </p:cNvGraphicFramePr>
          <p:nvPr/>
        </p:nvGraphicFramePr>
        <p:xfrm>
          <a:off x="1438275" y="908050"/>
          <a:ext cx="6400800" cy="1054100"/>
        </p:xfrm>
        <a:graphic>
          <a:graphicData uri="http://schemas.openxmlformats.org/presentationml/2006/ole">
            <mc:AlternateContent xmlns:mc="http://schemas.openxmlformats.org/markup-compatibility/2006">
              <mc:Choice xmlns:v="urn:schemas-microsoft-com:vml" Requires="v">
                <p:oleObj spid="_x0000_s159279" name="Equation" r:id="rId5" imgW="2590560" imgH="431640" progId="Equation.DSMT4">
                  <p:embed/>
                </p:oleObj>
              </mc:Choice>
              <mc:Fallback>
                <p:oleObj name="Equation" r:id="rId5" imgW="2590560" imgH="431640" progId="Equation.DSMT4">
                  <p:embed/>
                  <p:pic>
                    <p:nvPicPr>
                      <p:cNvPr id="0" name="Object 9"/>
                      <p:cNvPicPr>
                        <a:picLocks noChangeAspect="1" noChangeArrowheads="1"/>
                      </p:cNvPicPr>
                      <p:nvPr/>
                    </p:nvPicPr>
                    <p:blipFill>
                      <a:blip r:embed="rId6">
                        <a:lum bright="-62000"/>
                        <a:extLst>
                          <a:ext uri="{28A0092B-C50C-407E-A947-70E740481C1C}">
                            <a14:useLocalDpi xmlns:a14="http://schemas.microsoft.com/office/drawing/2010/main" val="0"/>
                          </a:ext>
                        </a:extLst>
                      </a:blip>
                      <a:srcRect/>
                      <a:stretch>
                        <a:fillRect/>
                      </a:stretch>
                    </p:blipFill>
                    <p:spPr bwMode="auto">
                      <a:xfrm>
                        <a:off x="1438275" y="908050"/>
                        <a:ext cx="6400800" cy="1054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8730" name="Text Box 10"/>
          <p:cNvSpPr txBox="1">
            <a:spLocks noChangeArrowheads="1"/>
          </p:cNvSpPr>
          <p:nvPr/>
        </p:nvSpPr>
        <p:spPr bwMode="auto">
          <a:xfrm>
            <a:off x="468313" y="2205038"/>
            <a:ext cx="2520950"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其中，</a:t>
            </a:r>
          </a:p>
        </p:txBody>
      </p:sp>
      <p:graphicFrame>
        <p:nvGraphicFramePr>
          <p:cNvPr id="158731" name="Object 11"/>
          <p:cNvGraphicFramePr>
            <a:graphicFrameLocks noChangeAspect="1"/>
          </p:cNvGraphicFramePr>
          <p:nvPr/>
        </p:nvGraphicFramePr>
        <p:xfrm>
          <a:off x="2700338" y="2133600"/>
          <a:ext cx="2509837" cy="962025"/>
        </p:xfrm>
        <a:graphic>
          <a:graphicData uri="http://schemas.openxmlformats.org/presentationml/2006/ole">
            <mc:AlternateContent xmlns:mc="http://schemas.openxmlformats.org/markup-compatibility/2006">
              <mc:Choice xmlns:v="urn:schemas-microsoft-com:vml" Requires="v">
                <p:oleObj spid="_x0000_s159280" name="Equation" r:id="rId7" imgW="1015920" imgH="393480" progId="Equation.DSMT4">
                  <p:embed/>
                </p:oleObj>
              </mc:Choice>
              <mc:Fallback>
                <p:oleObj name="Equation" r:id="rId7" imgW="1015920" imgH="393480" progId="Equation.DSMT4">
                  <p:embed/>
                  <p:pic>
                    <p:nvPicPr>
                      <p:cNvPr id="0" name="Object 11"/>
                      <p:cNvPicPr>
                        <a:picLocks noChangeAspect="1" noChangeArrowheads="1"/>
                      </p:cNvPicPr>
                      <p:nvPr/>
                    </p:nvPicPr>
                    <p:blipFill>
                      <a:blip r:embed="rId8">
                        <a:lum bright="-62000"/>
                        <a:extLst>
                          <a:ext uri="{28A0092B-C50C-407E-A947-70E740481C1C}">
                            <a14:useLocalDpi xmlns:a14="http://schemas.microsoft.com/office/drawing/2010/main" val="0"/>
                          </a:ext>
                        </a:extLst>
                      </a:blip>
                      <a:srcRect/>
                      <a:stretch>
                        <a:fillRect/>
                      </a:stretch>
                    </p:blipFill>
                    <p:spPr bwMode="auto">
                      <a:xfrm>
                        <a:off x="2700338" y="2133600"/>
                        <a:ext cx="2509837" cy="962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58734" name="Group 14"/>
          <p:cNvGrpSpPr>
            <a:grpSpLocks/>
          </p:cNvGrpSpPr>
          <p:nvPr/>
        </p:nvGrpSpPr>
        <p:grpSpPr bwMode="auto">
          <a:xfrm>
            <a:off x="2771775" y="3284538"/>
            <a:ext cx="3168650" cy="579437"/>
            <a:chOff x="1746" y="2069"/>
            <a:chExt cx="1996" cy="365"/>
          </a:xfrm>
        </p:grpSpPr>
        <p:sp>
          <p:nvSpPr>
            <p:cNvPr id="158732" name="Text Box 12"/>
            <p:cNvSpPr txBox="1">
              <a:spLocks noChangeArrowheads="1"/>
            </p:cNvSpPr>
            <p:nvPr/>
          </p:nvSpPr>
          <p:spPr bwMode="auto">
            <a:xfrm>
              <a:off x="2154" y="2069"/>
              <a:ext cx="1588" cy="36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抽样周期</a:t>
              </a:r>
            </a:p>
          </p:txBody>
        </p:sp>
        <p:graphicFrame>
          <p:nvGraphicFramePr>
            <p:cNvPr id="158733" name="Object 13"/>
            <p:cNvGraphicFramePr>
              <a:graphicFrameLocks noChangeAspect="1"/>
            </p:cNvGraphicFramePr>
            <p:nvPr/>
          </p:nvGraphicFramePr>
          <p:xfrm>
            <a:off x="1746" y="2115"/>
            <a:ext cx="217" cy="254"/>
          </p:xfrm>
          <a:graphic>
            <a:graphicData uri="http://schemas.openxmlformats.org/presentationml/2006/ole">
              <mc:AlternateContent xmlns:mc="http://schemas.openxmlformats.org/markup-compatibility/2006">
                <mc:Choice xmlns:v="urn:schemas-microsoft-com:vml" Requires="v">
                  <p:oleObj spid="_x0000_s159281" name="Equation" r:id="rId9" imgW="139680" imgH="164880" progId="Equation.DSMT4">
                    <p:embed/>
                  </p:oleObj>
                </mc:Choice>
                <mc:Fallback>
                  <p:oleObj name="Equation" r:id="rId9" imgW="139680" imgH="164880" progId="Equation.DSMT4">
                    <p:embed/>
                    <p:pic>
                      <p:nvPicPr>
                        <p:cNvPr id="0" name="Object 13"/>
                        <p:cNvPicPr>
                          <a:picLocks noChangeAspect="1" noChangeArrowheads="1"/>
                        </p:cNvPicPr>
                        <p:nvPr/>
                      </p:nvPicPr>
                      <p:blipFill>
                        <a:blip r:embed="rId10">
                          <a:lum bright="-62000"/>
                          <a:extLst>
                            <a:ext uri="{28A0092B-C50C-407E-A947-70E740481C1C}">
                              <a14:useLocalDpi xmlns:a14="http://schemas.microsoft.com/office/drawing/2010/main" val="0"/>
                            </a:ext>
                          </a:extLst>
                        </a:blip>
                        <a:srcRect/>
                        <a:stretch>
                          <a:fillRect/>
                        </a:stretch>
                      </p:blipFill>
                      <p:spPr bwMode="auto">
                        <a:xfrm>
                          <a:off x="1746" y="2115"/>
                          <a:ext cx="217"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58735" name="Group 15"/>
          <p:cNvGrpSpPr>
            <a:grpSpLocks/>
          </p:cNvGrpSpPr>
          <p:nvPr/>
        </p:nvGrpSpPr>
        <p:grpSpPr bwMode="auto">
          <a:xfrm>
            <a:off x="2668588" y="4071938"/>
            <a:ext cx="3200400" cy="584200"/>
            <a:chOff x="1726" y="2066"/>
            <a:chExt cx="2016" cy="368"/>
          </a:xfrm>
        </p:grpSpPr>
        <p:sp>
          <p:nvSpPr>
            <p:cNvPr id="158736" name="Text Box 16"/>
            <p:cNvSpPr txBox="1">
              <a:spLocks noChangeArrowheads="1"/>
            </p:cNvSpPr>
            <p:nvPr/>
          </p:nvSpPr>
          <p:spPr bwMode="auto">
            <a:xfrm>
              <a:off x="2154" y="2069"/>
              <a:ext cx="1588" cy="36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抽样频率</a:t>
              </a:r>
            </a:p>
          </p:txBody>
        </p:sp>
        <p:graphicFrame>
          <p:nvGraphicFramePr>
            <p:cNvPr id="158737" name="Object 17"/>
            <p:cNvGraphicFramePr>
              <a:graphicFrameLocks noChangeAspect="1"/>
            </p:cNvGraphicFramePr>
            <p:nvPr/>
          </p:nvGraphicFramePr>
          <p:xfrm>
            <a:off x="1726" y="2066"/>
            <a:ext cx="257" cy="352"/>
          </p:xfrm>
          <a:graphic>
            <a:graphicData uri="http://schemas.openxmlformats.org/presentationml/2006/ole">
              <mc:AlternateContent xmlns:mc="http://schemas.openxmlformats.org/markup-compatibility/2006">
                <mc:Choice xmlns:v="urn:schemas-microsoft-com:vml" Requires="v">
                  <p:oleObj spid="_x0000_s159282" name="Equation" r:id="rId11" imgW="164880" imgH="228600" progId="Equation.DSMT4">
                    <p:embed/>
                  </p:oleObj>
                </mc:Choice>
                <mc:Fallback>
                  <p:oleObj name="Equation" r:id="rId11" imgW="164880" imgH="228600" progId="Equation.DSMT4">
                    <p:embed/>
                    <p:pic>
                      <p:nvPicPr>
                        <p:cNvPr id="0" name="Object 17"/>
                        <p:cNvPicPr>
                          <a:picLocks noChangeAspect="1" noChangeArrowheads="1"/>
                        </p:cNvPicPr>
                        <p:nvPr/>
                      </p:nvPicPr>
                      <p:blipFill>
                        <a:blip r:embed="rId12">
                          <a:lum bright="-62000"/>
                          <a:extLst>
                            <a:ext uri="{28A0092B-C50C-407E-A947-70E740481C1C}">
                              <a14:useLocalDpi xmlns:a14="http://schemas.microsoft.com/office/drawing/2010/main" val="0"/>
                            </a:ext>
                          </a:extLst>
                        </a:blip>
                        <a:srcRect/>
                        <a:stretch>
                          <a:fillRect/>
                        </a:stretch>
                      </p:blipFill>
                      <p:spPr bwMode="auto">
                        <a:xfrm>
                          <a:off x="1726" y="2066"/>
                          <a:ext cx="257" cy="3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58739" name="Text Box 19"/>
          <p:cNvSpPr txBox="1">
            <a:spLocks noChangeArrowheads="1"/>
          </p:cNvSpPr>
          <p:nvPr/>
        </p:nvSpPr>
        <p:spPr bwMode="auto">
          <a:xfrm>
            <a:off x="684213" y="4724400"/>
            <a:ext cx="252095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因为</a:t>
            </a:r>
          </a:p>
        </p:txBody>
      </p:sp>
      <p:pic>
        <p:nvPicPr>
          <p:cNvPr id="158741" name="Picture 2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00338" y="4941888"/>
            <a:ext cx="2800350" cy="523875"/>
          </a:xfrm>
          <a:prstGeom prst="rect">
            <a:avLst/>
          </a:prstGeom>
          <a:noFill/>
          <a:extLst>
            <a:ext uri="{909E8E84-426E-40DD-AFC4-6F175D3DCCD1}">
              <a14:hiddenFill xmlns:a14="http://schemas.microsoft.com/office/drawing/2010/main">
                <a:solidFill>
                  <a:srgbClr val="FFFFFF"/>
                </a:solidFill>
              </a14:hiddenFill>
            </a:ext>
          </a:extLst>
        </p:spPr>
      </p:pic>
      <p:sp>
        <p:nvSpPr>
          <p:cNvPr id="158742" name="Text Box 22"/>
          <p:cNvSpPr txBox="1">
            <a:spLocks noChangeArrowheads="1"/>
          </p:cNvSpPr>
          <p:nvPr/>
        </p:nvSpPr>
        <p:spPr bwMode="auto">
          <a:xfrm>
            <a:off x="684213" y="5589588"/>
            <a:ext cx="2520950"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所以</a:t>
            </a:r>
          </a:p>
        </p:txBody>
      </p:sp>
      <p:sp>
        <p:nvSpPr>
          <p:cNvPr id="2" name="动作按钮: 前进或下一项 1">
            <a:hlinkClick r:id="rId14" action="ppaction://hlinksldjump" highlightClick="1"/>
          </p:cNvPr>
          <p:cNvSpPr/>
          <p:nvPr/>
        </p:nvSpPr>
        <p:spPr>
          <a:xfrm>
            <a:off x="8316416" y="5157192"/>
            <a:ext cx="432048" cy="3085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动作按钮: 前进或下一项 2">
            <a:hlinkClick r:id="" action="ppaction://hlinkshowjump?jump=nextslide" highlightClick="1"/>
          </p:cNvPr>
          <p:cNvSpPr/>
          <p:nvPr/>
        </p:nvSpPr>
        <p:spPr>
          <a:xfrm>
            <a:off x="8100392" y="1124744"/>
            <a:ext cx="648072"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8728"/>
                                        </p:tgtEl>
                                        <p:attrNameLst>
                                          <p:attrName>style.visibility</p:attrName>
                                        </p:attrNameLst>
                                      </p:cBhvr>
                                      <p:to>
                                        <p:strVal val="visible"/>
                                      </p:to>
                                    </p:set>
                                    <p:anim calcmode="lin" valueType="num">
                                      <p:cBhvr additive="base">
                                        <p:cTn id="7" dur="500" fill="hold"/>
                                        <p:tgtEl>
                                          <p:spTgt spid="158728"/>
                                        </p:tgtEl>
                                        <p:attrNameLst>
                                          <p:attrName>ppt_x</p:attrName>
                                        </p:attrNameLst>
                                      </p:cBhvr>
                                      <p:tavLst>
                                        <p:tav tm="0">
                                          <p:val>
                                            <p:strVal val="#ppt_x"/>
                                          </p:val>
                                        </p:tav>
                                        <p:tav tm="100000">
                                          <p:val>
                                            <p:strVal val="#ppt_x"/>
                                          </p:val>
                                        </p:tav>
                                      </p:tavLst>
                                    </p:anim>
                                    <p:anim calcmode="lin" valueType="num">
                                      <p:cBhvr additive="base">
                                        <p:cTn id="8" dur="500" fill="hold"/>
                                        <p:tgtEl>
                                          <p:spTgt spid="15872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58729"/>
                                        </p:tgtEl>
                                        <p:attrNameLst>
                                          <p:attrName>style.visibility</p:attrName>
                                        </p:attrNameLst>
                                      </p:cBhvr>
                                      <p:to>
                                        <p:strVal val="visible"/>
                                      </p:to>
                                    </p:set>
                                    <p:anim calcmode="lin" valueType="num">
                                      <p:cBhvr additive="base">
                                        <p:cTn id="13" dur="500" fill="hold"/>
                                        <p:tgtEl>
                                          <p:spTgt spid="158729"/>
                                        </p:tgtEl>
                                        <p:attrNameLst>
                                          <p:attrName>ppt_x</p:attrName>
                                        </p:attrNameLst>
                                      </p:cBhvr>
                                      <p:tavLst>
                                        <p:tav tm="0">
                                          <p:val>
                                            <p:strVal val="#ppt_x"/>
                                          </p:val>
                                        </p:tav>
                                        <p:tav tm="100000">
                                          <p:val>
                                            <p:strVal val="#ppt_x"/>
                                          </p:val>
                                        </p:tav>
                                      </p:tavLst>
                                    </p:anim>
                                    <p:anim calcmode="lin" valueType="num">
                                      <p:cBhvr additive="base">
                                        <p:cTn id="14" dur="500" fill="hold"/>
                                        <p:tgtEl>
                                          <p:spTgt spid="158729"/>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8730"/>
                                        </p:tgtEl>
                                        <p:attrNameLst>
                                          <p:attrName>style.visibility</p:attrName>
                                        </p:attrNameLst>
                                      </p:cBhvr>
                                      <p:to>
                                        <p:strVal val="visible"/>
                                      </p:to>
                                    </p:set>
                                    <p:anim calcmode="lin" valueType="num">
                                      <p:cBhvr additive="base">
                                        <p:cTn id="19" dur="500" fill="hold"/>
                                        <p:tgtEl>
                                          <p:spTgt spid="158730"/>
                                        </p:tgtEl>
                                        <p:attrNameLst>
                                          <p:attrName>ppt_x</p:attrName>
                                        </p:attrNameLst>
                                      </p:cBhvr>
                                      <p:tavLst>
                                        <p:tav tm="0">
                                          <p:val>
                                            <p:strVal val="#ppt_x"/>
                                          </p:val>
                                        </p:tav>
                                        <p:tav tm="100000">
                                          <p:val>
                                            <p:strVal val="#ppt_x"/>
                                          </p:val>
                                        </p:tav>
                                      </p:tavLst>
                                    </p:anim>
                                    <p:anim calcmode="lin" valueType="num">
                                      <p:cBhvr additive="base">
                                        <p:cTn id="20" dur="500" fill="hold"/>
                                        <p:tgtEl>
                                          <p:spTgt spid="158730"/>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58731"/>
                                        </p:tgtEl>
                                        <p:attrNameLst>
                                          <p:attrName>style.visibility</p:attrName>
                                        </p:attrNameLst>
                                      </p:cBhvr>
                                      <p:to>
                                        <p:strVal val="visible"/>
                                      </p:to>
                                    </p:set>
                                    <p:anim calcmode="lin" valueType="num">
                                      <p:cBhvr additive="base">
                                        <p:cTn id="25" dur="500" fill="hold"/>
                                        <p:tgtEl>
                                          <p:spTgt spid="158731"/>
                                        </p:tgtEl>
                                        <p:attrNameLst>
                                          <p:attrName>ppt_x</p:attrName>
                                        </p:attrNameLst>
                                      </p:cBhvr>
                                      <p:tavLst>
                                        <p:tav tm="0">
                                          <p:val>
                                            <p:strVal val="#ppt_x"/>
                                          </p:val>
                                        </p:tav>
                                        <p:tav tm="100000">
                                          <p:val>
                                            <p:strVal val="#ppt_x"/>
                                          </p:val>
                                        </p:tav>
                                      </p:tavLst>
                                    </p:anim>
                                    <p:anim calcmode="lin" valueType="num">
                                      <p:cBhvr additive="base">
                                        <p:cTn id="26" dur="500" fill="hold"/>
                                        <p:tgtEl>
                                          <p:spTgt spid="158731"/>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58734"/>
                                        </p:tgtEl>
                                        <p:attrNameLst>
                                          <p:attrName>style.visibility</p:attrName>
                                        </p:attrNameLst>
                                      </p:cBhvr>
                                      <p:to>
                                        <p:strVal val="visible"/>
                                      </p:to>
                                    </p:set>
                                    <p:anim calcmode="lin" valueType="num">
                                      <p:cBhvr additive="base">
                                        <p:cTn id="31" dur="500" fill="hold"/>
                                        <p:tgtEl>
                                          <p:spTgt spid="158734"/>
                                        </p:tgtEl>
                                        <p:attrNameLst>
                                          <p:attrName>ppt_x</p:attrName>
                                        </p:attrNameLst>
                                      </p:cBhvr>
                                      <p:tavLst>
                                        <p:tav tm="0">
                                          <p:val>
                                            <p:strVal val="#ppt_x"/>
                                          </p:val>
                                        </p:tav>
                                        <p:tav tm="100000">
                                          <p:val>
                                            <p:strVal val="#ppt_x"/>
                                          </p:val>
                                        </p:tav>
                                      </p:tavLst>
                                    </p:anim>
                                    <p:anim calcmode="lin" valueType="num">
                                      <p:cBhvr additive="base">
                                        <p:cTn id="32" dur="500" fill="hold"/>
                                        <p:tgtEl>
                                          <p:spTgt spid="158734"/>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58735"/>
                                        </p:tgtEl>
                                        <p:attrNameLst>
                                          <p:attrName>style.visibility</p:attrName>
                                        </p:attrNameLst>
                                      </p:cBhvr>
                                      <p:to>
                                        <p:strVal val="visible"/>
                                      </p:to>
                                    </p:set>
                                    <p:anim calcmode="lin" valueType="num">
                                      <p:cBhvr additive="base">
                                        <p:cTn id="37" dur="500" fill="hold"/>
                                        <p:tgtEl>
                                          <p:spTgt spid="158735"/>
                                        </p:tgtEl>
                                        <p:attrNameLst>
                                          <p:attrName>ppt_x</p:attrName>
                                        </p:attrNameLst>
                                      </p:cBhvr>
                                      <p:tavLst>
                                        <p:tav tm="0">
                                          <p:val>
                                            <p:strVal val="#ppt_x"/>
                                          </p:val>
                                        </p:tav>
                                        <p:tav tm="100000">
                                          <p:val>
                                            <p:strVal val="#ppt_x"/>
                                          </p:val>
                                        </p:tav>
                                      </p:tavLst>
                                    </p:anim>
                                    <p:anim calcmode="lin" valueType="num">
                                      <p:cBhvr additive="base">
                                        <p:cTn id="38" dur="500" fill="hold"/>
                                        <p:tgtEl>
                                          <p:spTgt spid="158735"/>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58739"/>
                                        </p:tgtEl>
                                        <p:attrNameLst>
                                          <p:attrName>style.visibility</p:attrName>
                                        </p:attrNameLst>
                                      </p:cBhvr>
                                      <p:to>
                                        <p:strVal val="visible"/>
                                      </p:to>
                                    </p:set>
                                    <p:anim calcmode="lin" valueType="num">
                                      <p:cBhvr additive="base">
                                        <p:cTn id="43" dur="500" fill="hold"/>
                                        <p:tgtEl>
                                          <p:spTgt spid="158739"/>
                                        </p:tgtEl>
                                        <p:attrNameLst>
                                          <p:attrName>ppt_x</p:attrName>
                                        </p:attrNameLst>
                                      </p:cBhvr>
                                      <p:tavLst>
                                        <p:tav tm="0">
                                          <p:val>
                                            <p:strVal val="#ppt_x"/>
                                          </p:val>
                                        </p:tav>
                                        <p:tav tm="100000">
                                          <p:val>
                                            <p:strVal val="#ppt_x"/>
                                          </p:val>
                                        </p:tav>
                                      </p:tavLst>
                                    </p:anim>
                                    <p:anim calcmode="lin" valueType="num">
                                      <p:cBhvr additive="base">
                                        <p:cTn id="44" dur="500" fill="hold"/>
                                        <p:tgtEl>
                                          <p:spTgt spid="158739"/>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158741"/>
                                        </p:tgtEl>
                                        <p:attrNameLst>
                                          <p:attrName>style.visibility</p:attrName>
                                        </p:attrNameLst>
                                      </p:cBhvr>
                                      <p:to>
                                        <p:strVal val="visible"/>
                                      </p:to>
                                    </p:set>
                                    <p:anim calcmode="lin" valueType="num">
                                      <p:cBhvr additive="base">
                                        <p:cTn id="49" dur="500" fill="hold"/>
                                        <p:tgtEl>
                                          <p:spTgt spid="158741"/>
                                        </p:tgtEl>
                                        <p:attrNameLst>
                                          <p:attrName>ppt_x</p:attrName>
                                        </p:attrNameLst>
                                      </p:cBhvr>
                                      <p:tavLst>
                                        <p:tav tm="0">
                                          <p:val>
                                            <p:strVal val="#ppt_x"/>
                                          </p:val>
                                        </p:tav>
                                        <p:tav tm="100000">
                                          <p:val>
                                            <p:strVal val="#ppt_x"/>
                                          </p:val>
                                        </p:tav>
                                      </p:tavLst>
                                    </p:anim>
                                    <p:anim calcmode="lin" valueType="num">
                                      <p:cBhvr additive="base">
                                        <p:cTn id="50" dur="500" fill="hold"/>
                                        <p:tgtEl>
                                          <p:spTgt spid="158741"/>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58742"/>
                                        </p:tgtEl>
                                        <p:attrNameLst>
                                          <p:attrName>style.visibility</p:attrName>
                                        </p:attrNameLst>
                                      </p:cBhvr>
                                      <p:to>
                                        <p:strVal val="visible"/>
                                      </p:to>
                                    </p:set>
                                    <p:anim calcmode="lin" valueType="num">
                                      <p:cBhvr additive="base">
                                        <p:cTn id="55" dur="500" fill="hold"/>
                                        <p:tgtEl>
                                          <p:spTgt spid="158742"/>
                                        </p:tgtEl>
                                        <p:attrNameLst>
                                          <p:attrName>ppt_x</p:attrName>
                                        </p:attrNameLst>
                                      </p:cBhvr>
                                      <p:tavLst>
                                        <p:tav tm="0">
                                          <p:val>
                                            <p:strVal val="#ppt_x"/>
                                          </p:val>
                                        </p:tav>
                                        <p:tav tm="100000">
                                          <p:val>
                                            <p:strVal val="#ppt_x"/>
                                          </p:val>
                                        </p:tav>
                                      </p:tavLst>
                                    </p:anim>
                                    <p:anim calcmode="lin" valueType="num">
                                      <p:cBhvr additive="base">
                                        <p:cTn id="56" dur="500" fill="hold"/>
                                        <p:tgtEl>
                                          <p:spTgt spid="158742"/>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158722"/>
                                        </p:tgtEl>
                                        <p:attrNameLst>
                                          <p:attrName>style.visibility</p:attrName>
                                        </p:attrNameLst>
                                      </p:cBhvr>
                                      <p:to>
                                        <p:strVal val="visible"/>
                                      </p:to>
                                    </p:set>
                                    <p:anim calcmode="lin" valueType="num">
                                      <p:cBhvr additive="base">
                                        <p:cTn id="61" dur="500" fill="hold"/>
                                        <p:tgtEl>
                                          <p:spTgt spid="158722"/>
                                        </p:tgtEl>
                                        <p:attrNameLst>
                                          <p:attrName>ppt_x</p:attrName>
                                        </p:attrNameLst>
                                      </p:cBhvr>
                                      <p:tavLst>
                                        <p:tav tm="0">
                                          <p:val>
                                            <p:strVal val="#ppt_x"/>
                                          </p:val>
                                        </p:tav>
                                        <p:tav tm="100000">
                                          <p:val>
                                            <p:strVal val="#ppt_x"/>
                                          </p:val>
                                        </p:tav>
                                      </p:tavLst>
                                    </p:anim>
                                    <p:anim calcmode="lin" valueType="num">
                                      <p:cBhvr additive="base">
                                        <p:cTn id="62" dur="500" fill="hold"/>
                                        <p:tgtEl>
                                          <p:spTgt spid="1587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8" grpId="0"/>
      <p:bldP spid="158730" grpId="0"/>
      <p:bldP spid="158739" grpId="0"/>
      <p:bldP spid="158742" grpId="0"/>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6F7ACCC3-DDA5-4029-BE71-9A5356596DFE}" type="slidenum">
              <a:rPr lang="en-US" altLang="zh-CN" smtClean="0"/>
              <a:pPr/>
              <a:t>176</a:t>
            </a:fld>
            <a:endParaRPr lang="en-US" altLang="zh-CN"/>
          </a:p>
        </p:txBody>
      </p:sp>
      <p:pic>
        <p:nvPicPr>
          <p:cNvPr id="257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76275"/>
            <a:ext cx="8554458" cy="455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动作按钮: 后退或前一项 2">
            <a:hlinkClick r:id="" action="ppaction://hlinkshowjump?jump=previousslide" highlightClick="1"/>
          </p:cNvPr>
          <p:cNvSpPr/>
          <p:nvPr/>
        </p:nvSpPr>
        <p:spPr>
          <a:xfrm>
            <a:off x="2123728" y="5733256"/>
            <a:ext cx="576064" cy="4320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54067655"/>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F6A55399-4AF6-4C1F-8913-2507BB758EF4}" type="slidenum">
              <a:rPr lang="en-US" altLang="zh-CN"/>
              <a:pPr/>
              <a:t>177</a:t>
            </a:fld>
            <a:endParaRPr lang="en-US" altLang="zh-CN"/>
          </a:p>
        </p:txBody>
      </p:sp>
      <p:graphicFrame>
        <p:nvGraphicFramePr>
          <p:cNvPr id="238594" name="Object 2"/>
          <p:cNvGraphicFramePr>
            <a:graphicFrameLocks noChangeAspect="1"/>
          </p:cNvGraphicFramePr>
          <p:nvPr>
            <p:extLst>
              <p:ext uri="{D42A27DB-BD31-4B8C-83A1-F6EECF244321}">
                <p14:modId xmlns:p14="http://schemas.microsoft.com/office/powerpoint/2010/main" val="694635744"/>
              </p:ext>
            </p:extLst>
          </p:nvPr>
        </p:nvGraphicFramePr>
        <p:xfrm>
          <a:off x="684213" y="1849041"/>
          <a:ext cx="7083425" cy="1162050"/>
        </p:xfrm>
        <a:graphic>
          <a:graphicData uri="http://schemas.openxmlformats.org/presentationml/2006/ole">
            <mc:AlternateContent xmlns:mc="http://schemas.openxmlformats.org/markup-compatibility/2006">
              <mc:Choice xmlns:v="urn:schemas-microsoft-com:vml" Requires="v">
                <p:oleObj spid="_x0000_s239026" name="Equation" r:id="rId3" imgW="2755800" imgH="431640" progId="Equation.DSMT4">
                  <p:embed/>
                </p:oleObj>
              </mc:Choice>
              <mc:Fallback>
                <p:oleObj name="Equation" r:id="rId3" imgW="2755800" imgH="431640" progId="Equation.DSMT4">
                  <p:embed/>
                  <p:pic>
                    <p:nvPicPr>
                      <p:cNvPr id="0" name="Object 2"/>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684213" y="1849041"/>
                        <a:ext cx="7083425" cy="1162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8596" name="Object 4"/>
          <p:cNvGraphicFramePr>
            <a:graphicFrameLocks noChangeAspect="1"/>
          </p:cNvGraphicFramePr>
          <p:nvPr/>
        </p:nvGraphicFramePr>
        <p:xfrm>
          <a:off x="684213" y="4724400"/>
          <a:ext cx="5157787" cy="1162050"/>
        </p:xfrm>
        <a:graphic>
          <a:graphicData uri="http://schemas.openxmlformats.org/presentationml/2006/ole">
            <mc:AlternateContent xmlns:mc="http://schemas.openxmlformats.org/markup-compatibility/2006">
              <mc:Choice xmlns:v="urn:schemas-microsoft-com:vml" Requires="v">
                <p:oleObj spid="_x0000_s239027" name="Equation" r:id="rId5" imgW="2006280" imgH="431640" progId="Equation.DSMT4">
                  <p:embed/>
                </p:oleObj>
              </mc:Choice>
              <mc:Fallback>
                <p:oleObj name="Equation" r:id="rId5" imgW="2006280" imgH="431640" progId="Equation.DSMT4">
                  <p:embed/>
                  <p:pic>
                    <p:nvPicPr>
                      <p:cNvPr id="0" name="Object 4"/>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684213" y="4724400"/>
                        <a:ext cx="5157787" cy="1162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8597" name="Object 5"/>
          <p:cNvGraphicFramePr>
            <a:graphicFrameLocks noChangeAspect="1"/>
          </p:cNvGraphicFramePr>
          <p:nvPr/>
        </p:nvGraphicFramePr>
        <p:xfrm>
          <a:off x="684213" y="3429000"/>
          <a:ext cx="7213600" cy="1162050"/>
        </p:xfrm>
        <a:graphic>
          <a:graphicData uri="http://schemas.openxmlformats.org/presentationml/2006/ole">
            <mc:AlternateContent xmlns:mc="http://schemas.openxmlformats.org/markup-compatibility/2006">
              <mc:Choice xmlns:v="urn:schemas-microsoft-com:vml" Requires="v">
                <p:oleObj spid="_x0000_s239028" name="Equation" r:id="rId7" imgW="2806560" imgH="431640" progId="Equation.DSMT4">
                  <p:embed/>
                </p:oleObj>
              </mc:Choice>
              <mc:Fallback>
                <p:oleObj name="Equation" r:id="rId7" imgW="2806560" imgH="431640" progId="Equation.DSMT4">
                  <p:embed/>
                  <p:pic>
                    <p:nvPicPr>
                      <p:cNvPr id="0" name="Object 5"/>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684213" y="3429000"/>
                        <a:ext cx="7213600" cy="1162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后退或前一项 1">
            <a:hlinkClick r:id="rId9" action="ppaction://hlinksldjump" highlightClick="1"/>
          </p:cNvPr>
          <p:cNvSpPr/>
          <p:nvPr/>
        </p:nvSpPr>
        <p:spPr>
          <a:xfrm>
            <a:off x="107504" y="2852936"/>
            <a:ext cx="576709" cy="29825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动作按钮: 后退或前一项 7">
            <a:hlinkClick r:id="rId10" action="ppaction://hlinksldjump" highlightClick="1"/>
          </p:cNvPr>
          <p:cNvSpPr/>
          <p:nvPr/>
        </p:nvSpPr>
        <p:spPr>
          <a:xfrm>
            <a:off x="7524327" y="4573229"/>
            <a:ext cx="576709" cy="29825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动作按钮: 前进或下一项 2">
            <a:hlinkClick r:id="" action="ppaction://hlinkshowjump?jump=nextslide" highlightClick="1"/>
          </p:cNvPr>
          <p:cNvSpPr/>
          <p:nvPr/>
        </p:nvSpPr>
        <p:spPr>
          <a:xfrm>
            <a:off x="3851920" y="6309320"/>
            <a:ext cx="504056"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动作按钮: 后退或前一项 3">
            <a:hlinkClick r:id="rId11" action="ppaction://hlinkpres?slideindex=150&amp;slidetitle=PowerPoint 演示文稿" highlightClick="1"/>
          </p:cNvPr>
          <p:cNvSpPr/>
          <p:nvPr/>
        </p:nvSpPr>
        <p:spPr>
          <a:xfrm>
            <a:off x="3779912" y="908720"/>
            <a:ext cx="720080" cy="4320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38594"/>
                                        </p:tgtEl>
                                        <p:attrNameLst>
                                          <p:attrName>style.visibility</p:attrName>
                                        </p:attrNameLst>
                                      </p:cBhvr>
                                      <p:to>
                                        <p:strVal val="visible"/>
                                      </p:to>
                                    </p:set>
                                    <p:anim calcmode="lin" valueType="num">
                                      <p:cBhvr additive="base">
                                        <p:cTn id="7" dur="500" fill="hold"/>
                                        <p:tgtEl>
                                          <p:spTgt spid="238594"/>
                                        </p:tgtEl>
                                        <p:attrNameLst>
                                          <p:attrName>ppt_x</p:attrName>
                                        </p:attrNameLst>
                                      </p:cBhvr>
                                      <p:tavLst>
                                        <p:tav tm="0">
                                          <p:val>
                                            <p:strVal val="0-#ppt_w/2"/>
                                          </p:val>
                                        </p:tav>
                                        <p:tav tm="100000">
                                          <p:val>
                                            <p:strVal val="#ppt_x"/>
                                          </p:val>
                                        </p:tav>
                                      </p:tavLst>
                                    </p:anim>
                                    <p:anim calcmode="lin" valueType="num">
                                      <p:cBhvr additive="base">
                                        <p:cTn id="8" dur="500" fill="hold"/>
                                        <p:tgtEl>
                                          <p:spTgt spid="23859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38597"/>
                                        </p:tgtEl>
                                        <p:attrNameLst>
                                          <p:attrName>style.visibility</p:attrName>
                                        </p:attrNameLst>
                                      </p:cBhvr>
                                      <p:to>
                                        <p:strVal val="visible"/>
                                      </p:to>
                                    </p:set>
                                    <p:anim calcmode="lin" valueType="num">
                                      <p:cBhvr additive="base">
                                        <p:cTn id="13" dur="500" fill="hold"/>
                                        <p:tgtEl>
                                          <p:spTgt spid="238597"/>
                                        </p:tgtEl>
                                        <p:attrNameLst>
                                          <p:attrName>ppt_x</p:attrName>
                                        </p:attrNameLst>
                                      </p:cBhvr>
                                      <p:tavLst>
                                        <p:tav tm="0">
                                          <p:val>
                                            <p:strVal val="0-#ppt_w/2"/>
                                          </p:val>
                                        </p:tav>
                                        <p:tav tm="100000">
                                          <p:val>
                                            <p:strVal val="#ppt_x"/>
                                          </p:val>
                                        </p:tav>
                                      </p:tavLst>
                                    </p:anim>
                                    <p:anim calcmode="lin" valueType="num">
                                      <p:cBhvr additive="base">
                                        <p:cTn id="14" dur="500" fill="hold"/>
                                        <p:tgtEl>
                                          <p:spTgt spid="23859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238596"/>
                                        </p:tgtEl>
                                        <p:attrNameLst>
                                          <p:attrName>style.visibility</p:attrName>
                                        </p:attrNameLst>
                                      </p:cBhvr>
                                      <p:to>
                                        <p:strVal val="visible"/>
                                      </p:to>
                                    </p:set>
                                    <p:anim calcmode="lin" valueType="num">
                                      <p:cBhvr additive="base">
                                        <p:cTn id="19" dur="500" fill="hold"/>
                                        <p:tgtEl>
                                          <p:spTgt spid="238596"/>
                                        </p:tgtEl>
                                        <p:attrNameLst>
                                          <p:attrName>ppt_x</p:attrName>
                                        </p:attrNameLst>
                                      </p:cBhvr>
                                      <p:tavLst>
                                        <p:tav tm="0">
                                          <p:val>
                                            <p:strVal val="0-#ppt_w/2"/>
                                          </p:val>
                                        </p:tav>
                                        <p:tav tm="100000">
                                          <p:val>
                                            <p:strVal val="#ppt_x"/>
                                          </p:val>
                                        </p:tav>
                                      </p:tavLst>
                                    </p:anim>
                                    <p:anim calcmode="lin" valueType="num">
                                      <p:cBhvr additive="base">
                                        <p:cTn id="20" dur="500" fill="hold"/>
                                        <p:tgtEl>
                                          <p:spTgt spid="2385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p:cNvSpPr>
            <a:spLocks noGrp="1"/>
          </p:cNvSpPr>
          <p:nvPr>
            <p:ph type="sldNum" sz="quarter" idx="12"/>
          </p:nvPr>
        </p:nvSpPr>
        <p:spPr/>
        <p:txBody>
          <a:bodyPr/>
          <a:lstStyle/>
          <a:p>
            <a:fld id="{EB89078C-042B-4404-A026-8F94BB2368D9}" type="slidenum">
              <a:rPr lang="en-US" altLang="zh-CN"/>
              <a:pPr/>
              <a:t>178</a:t>
            </a:fld>
            <a:endParaRPr lang="en-US" altLang="zh-CN"/>
          </a:p>
        </p:txBody>
      </p:sp>
      <p:graphicFrame>
        <p:nvGraphicFramePr>
          <p:cNvPr id="159748" name="Object 4"/>
          <p:cNvGraphicFramePr>
            <a:graphicFrameLocks noChangeAspect="1"/>
          </p:cNvGraphicFramePr>
          <p:nvPr/>
        </p:nvGraphicFramePr>
        <p:xfrm>
          <a:off x="2097088" y="1052513"/>
          <a:ext cx="5083175" cy="1054100"/>
        </p:xfrm>
        <a:graphic>
          <a:graphicData uri="http://schemas.openxmlformats.org/presentationml/2006/ole">
            <mc:AlternateContent xmlns:mc="http://schemas.openxmlformats.org/markup-compatibility/2006">
              <mc:Choice xmlns:v="urn:schemas-microsoft-com:vml" Requires="v">
                <p:oleObj spid="_x0000_s159981" name="Equation" r:id="rId3" imgW="2057400" imgH="431640" progId="Equation.DSMT4">
                  <p:embed/>
                </p:oleObj>
              </mc:Choice>
              <mc:Fallback>
                <p:oleObj name="Equation" r:id="rId3" imgW="2057400" imgH="431640" progId="Equation.DSMT4">
                  <p:embed/>
                  <p:pic>
                    <p:nvPicPr>
                      <p:cNvPr id="0" name="Object 4"/>
                      <p:cNvPicPr>
                        <a:picLocks noChangeAspect="1" noChangeArrowheads="1"/>
                      </p:cNvPicPr>
                      <p:nvPr/>
                    </p:nvPicPr>
                    <p:blipFill>
                      <a:blip r:embed="rId4">
                        <a:lum bright="-62000"/>
                        <a:extLst>
                          <a:ext uri="{28A0092B-C50C-407E-A947-70E740481C1C}">
                            <a14:useLocalDpi xmlns:a14="http://schemas.microsoft.com/office/drawing/2010/main" val="0"/>
                          </a:ext>
                        </a:extLst>
                      </a:blip>
                      <a:srcRect/>
                      <a:stretch>
                        <a:fillRect/>
                      </a:stretch>
                    </p:blipFill>
                    <p:spPr bwMode="auto">
                      <a:xfrm>
                        <a:off x="2097088" y="1052513"/>
                        <a:ext cx="5083175" cy="1054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59764" name="Group 20"/>
          <p:cNvGrpSpPr>
            <a:grpSpLocks/>
          </p:cNvGrpSpPr>
          <p:nvPr/>
        </p:nvGrpSpPr>
        <p:grpSpPr bwMode="auto">
          <a:xfrm>
            <a:off x="539750" y="2492375"/>
            <a:ext cx="8208963" cy="2139950"/>
            <a:chOff x="340" y="1570"/>
            <a:chExt cx="5171" cy="1348"/>
          </a:xfrm>
        </p:grpSpPr>
        <p:sp>
          <p:nvSpPr>
            <p:cNvPr id="159760" name="Text Box 16"/>
            <p:cNvSpPr txBox="1">
              <a:spLocks noChangeArrowheads="1"/>
            </p:cNvSpPr>
            <p:nvPr/>
          </p:nvSpPr>
          <p:spPr bwMode="auto">
            <a:xfrm>
              <a:off x="340" y="1570"/>
              <a:ext cx="5171" cy="134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pPr>
              <a:r>
                <a:rPr kumimoji="1" lang="zh-CN" altLang="en-US" sz="3200" b="1">
                  <a:latin typeface="Times New Roman" pitchFamily="18" charset="0"/>
                </a:rPr>
                <a:t>一个连续时间信号经过理想抽样后，其频谱将以抽样（角）频率             　　为间隔而重复，频谱产生周期延拓，幅度是原来的</a:t>
              </a:r>
              <a:r>
                <a:rPr kumimoji="1" lang="en-US" altLang="zh-CN" sz="3200" b="1">
                  <a:latin typeface="Times New Roman" pitchFamily="18" charset="0"/>
                </a:rPr>
                <a:t>1/T</a:t>
              </a:r>
              <a:r>
                <a:rPr kumimoji="1" lang="zh-CN" altLang="en-US" sz="3200" b="1">
                  <a:latin typeface="Times New Roman" pitchFamily="18" charset="0"/>
                </a:rPr>
                <a:t>倍。</a:t>
              </a:r>
            </a:p>
          </p:txBody>
        </p:sp>
        <p:graphicFrame>
          <p:nvGraphicFramePr>
            <p:cNvPr id="159761" name="Object 17"/>
            <p:cNvGraphicFramePr>
              <a:graphicFrameLocks noChangeAspect="1"/>
            </p:cNvGraphicFramePr>
            <p:nvPr/>
          </p:nvGraphicFramePr>
          <p:xfrm>
            <a:off x="2835" y="2115"/>
            <a:ext cx="1107" cy="351"/>
          </p:xfrm>
          <a:graphic>
            <a:graphicData uri="http://schemas.openxmlformats.org/presentationml/2006/ole">
              <mc:AlternateContent xmlns:mc="http://schemas.openxmlformats.org/markup-compatibility/2006">
                <mc:Choice xmlns:v="urn:schemas-microsoft-com:vml" Requires="v">
                  <p:oleObj spid="_x0000_s159982" name="Equation" r:id="rId5" imgW="711000" imgH="228600" progId="Equation.DSMT4">
                    <p:embed/>
                  </p:oleObj>
                </mc:Choice>
                <mc:Fallback>
                  <p:oleObj name="Equation" r:id="rId5" imgW="711000" imgH="228600" progId="Equation.DSMT4">
                    <p:embed/>
                    <p:pic>
                      <p:nvPicPr>
                        <p:cNvPr id="0" name="Object 17"/>
                        <p:cNvPicPr>
                          <a:picLocks noChangeAspect="1" noChangeArrowheads="1"/>
                        </p:cNvPicPr>
                        <p:nvPr/>
                      </p:nvPicPr>
                      <p:blipFill>
                        <a:blip r:embed="rId6">
                          <a:lum bright="-62000"/>
                          <a:extLst>
                            <a:ext uri="{28A0092B-C50C-407E-A947-70E740481C1C}">
                              <a14:useLocalDpi xmlns:a14="http://schemas.microsoft.com/office/drawing/2010/main" val="0"/>
                            </a:ext>
                          </a:extLst>
                        </a:blip>
                        <a:srcRect/>
                        <a:stretch>
                          <a:fillRect/>
                        </a:stretch>
                      </p:blipFill>
                      <p:spPr bwMode="auto">
                        <a:xfrm>
                          <a:off x="2835" y="2115"/>
                          <a:ext cx="1107" cy="3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 name="动作按钮: 前进或下一项 1">
            <a:hlinkClick r:id="rId7" action="ppaction://hlinksldjump" highlightClick="1"/>
          </p:cNvPr>
          <p:cNvSpPr/>
          <p:nvPr/>
        </p:nvSpPr>
        <p:spPr>
          <a:xfrm>
            <a:off x="7995376" y="1412776"/>
            <a:ext cx="586408"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动作按钮: 前进或下一项 7">
            <a:hlinkClick r:id="rId8" action="ppaction://hlinksldjump" highlightClick="1"/>
          </p:cNvPr>
          <p:cNvSpPr/>
          <p:nvPr/>
        </p:nvSpPr>
        <p:spPr>
          <a:xfrm>
            <a:off x="8028384" y="1988840"/>
            <a:ext cx="586408"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动作按钮: 前进或下一项 2">
            <a:hlinkClick r:id="" action="ppaction://hlinkshowjump?jump=nextslide" highlightClick="1"/>
          </p:cNvPr>
          <p:cNvSpPr/>
          <p:nvPr/>
        </p:nvSpPr>
        <p:spPr>
          <a:xfrm>
            <a:off x="4716016" y="4725144"/>
            <a:ext cx="576064"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动作按钮: 前进或下一项 9">
            <a:hlinkClick r:id="rId9" action="ppaction://hlinksldjump" highlightClick="1"/>
          </p:cNvPr>
          <p:cNvSpPr/>
          <p:nvPr/>
        </p:nvSpPr>
        <p:spPr>
          <a:xfrm>
            <a:off x="7985054" y="908720"/>
            <a:ext cx="586408"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动作按钮: 后退或前一项 3">
            <a:hlinkClick r:id="" action="ppaction://hlinkshowjump?jump=previousslide" highlightClick="1"/>
          </p:cNvPr>
          <p:cNvSpPr/>
          <p:nvPr/>
        </p:nvSpPr>
        <p:spPr>
          <a:xfrm>
            <a:off x="539750" y="908720"/>
            <a:ext cx="503858"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59748"/>
                                        </p:tgtEl>
                                        <p:attrNameLst>
                                          <p:attrName>style.visibility</p:attrName>
                                        </p:attrNameLst>
                                      </p:cBhvr>
                                      <p:to>
                                        <p:strVal val="visible"/>
                                      </p:to>
                                    </p:set>
                                    <p:anim calcmode="lin" valueType="num">
                                      <p:cBhvr additive="base">
                                        <p:cTn id="7" dur="500" fill="hold"/>
                                        <p:tgtEl>
                                          <p:spTgt spid="159748"/>
                                        </p:tgtEl>
                                        <p:attrNameLst>
                                          <p:attrName>ppt_x</p:attrName>
                                        </p:attrNameLst>
                                      </p:cBhvr>
                                      <p:tavLst>
                                        <p:tav tm="0">
                                          <p:val>
                                            <p:strVal val="#ppt_x"/>
                                          </p:val>
                                        </p:tav>
                                        <p:tav tm="100000">
                                          <p:val>
                                            <p:strVal val="#ppt_x"/>
                                          </p:val>
                                        </p:tav>
                                      </p:tavLst>
                                    </p:anim>
                                    <p:anim calcmode="lin" valueType="num">
                                      <p:cBhvr additive="base">
                                        <p:cTn id="8" dur="500" fill="hold"/>
                                        <p:tgtEl>
                                          <p:spTgt spid="15974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59764"/>
                                        </p:tgtEl>
                                        <p:attrNameLst>
                                          <p:attrName>style.visibility</p:attrName>
                                        </p:attrNameLst>
                                      </p:cBhvr>
                                      <p:to>
                                        <p:strVal val="visible"/>
                                      </p:to>
                                    </p:set>
                                    <p:anim calcmode="lin" valueType="num">
                                      <p:cBhvr additive="base">
                                        <p:cTn id="13" dur="500" fill="hold"/>
                                        <p:tgtEl>
                                          <p:spTgt spid="159764"/>
                                        </p:tgtEl>
                                        <p:attrNameLst>
                                          <p:attrName>ppt_x</p:attrName>
                                        </p:attrNameLst>
                                      </p:cBhvr>
                                      <p:tavLst>
                                        <p:tav tm="0">
                                          <p:val>
                                            <p:strVal val="#ppt_x"/>
                                          </p:val>
                                        </p:tav>
                                        <p:tav tm="100000">
                                          <p:val>
                                            <p:strVal val="#ppt_x"/>
                                          </p:val>
                                        </p:tav>
                                      </p:tavLst>
                                    </p:anim>
                                    <p:anim calcmode="lin" valueType="num">
                                      <p:cBhvr additive="base">
                                        <p:cTn id="14" dur="500" fill="hold"/>
                                        <p:tgtEl>
                                          <p:spTgt spid="1597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灯片编号占位符 3"/>
          <p:cNvSpPr>
            <a:spLocks noGrp="1"/>
          </p:cNvSpPr>
          <p:nvPr>
            <p:ph type="sldNum" sz="quarter" idx="12"/>
          </p:nvPr>
        </p:nvSpPr>
        <p:spPr/>
        <p:txBody>
          <a:bodyPr/>
          <a:lstStyle/>
          <a:p>
            <a:fld id="{BC5B17DD-7CAA-4D68-836E-7E2E770139B0}" type="slidenum">
              <a:rPr lang="en-US" altLang="zh-CN"/>
              <a:pPr/>
              <a:t>179</a:t>
            </a:fld>
            <a:endParaRPr lang="en-US" altLang="zh-CN"/>
          </a:p>
        </p:txBody>
      </p:sp>
      <p:grpSp>
        <p:nvGrpSpPr>
          <p:cNvPr id="160848" name="Group 80"/>
          <p:cNvGrpSpPr>
            <a:grpSpLocks/>
          </p:cNvGrpSpPr>
          <p:nvPr/>
        </p:nvGrpSpPr>
        <p:grpSpPr bwMode="auto">
          <a:xfrm>
            <a:off x="539750" y="188913"/>
            <a:ext cx="7904163" cy="1971674"/>
            <a:chOff x="340" y="119"/>
            <a:chExt cx="4979" cy="1367"/>
          </a:xfrm>
        </p:grpSpPr>
        <p:grpSp>
          <p:nvGrpSpPr>
            <p:cNvPr id="160842" name="Group 74"/>
            <p:cNvGrpSpPr>
              <a:grpSpLocks/>
            </p:cNvGrpSpPr>
            <p:nvPr/>
          </p:nvGrpSpPr>
          <p:grpSpPr bwMode="auto">
            <a:xfrm>
              <a:off x="340" y="119"/>
              <a:ext cx="4979" cy="1165"/>
              <a:chOff x="340" y="0"/>
              <a:chExt cx="4979" cy="1165"/>
            </a:xfrm>
          </p:grpSpPr>
          <p:sp>
            <p:nvSpPr>
              <p:cNvPr id="160772" name="Line 4"/>
              <p:cNvSpPr>
                <a:spLocks noChangeShapeType="1"/>
              </p:cNvSpPr>
              <p:nvPr/>
            </p:nvSpPr>
            <p:spPr bwMode="auto">
              <a:xfrm>
                <a:off x="340" y="1088"/>
                <a:ext cx="4672"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0774" name="Line 6"/>
              <p:cNvSpPr>
                <a:spLocks noChangeShapeType="1"/>
              </p:cNvSpPr>
              <p:nvPr/>
            </p:nvSpPr>
            <p:spPr bwMode="auto">
              <a:xfrm flipV="1">
                <a:off x="2109" y="272"/>
                <a:ext cx="0" cy="816"/>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0775" name="Line 7"/>
              <p:cNvSpPr>
                <a:spLocks noChangeShapeType="1"/>
              </p:cNvSpPr>
              <p:nvPr/>
            </p:nvSpPr>
            <p:spPr bwMode="auto">
              <a:xfrm flipH="1">
                <a:off x="1655" y="544"/>
                <a:ext cx="454"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0776" name="Line 8"/>
              <p:cNvSpPr>
                <a:spLocks noChangeShapeType="1"/>
              </p:cNvSpPr>
              <p:nvPr/>
            </p:nvSpPr>
            <p:spPr bwMode="auto">
              <a:xfrm>
                <a:off x="2109" y="544"/>
                <a:ext cx="453"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60777" name="Object 9"/>
              <p:cNvGraphicFramePr>
                <a:graphicFrameLocks noChangeAspect="1"/>
              </p:cNvGraphicFramePr>
              <p:nvPr/>
            </p:nvGraphicFramePr>
            <p:xfrm>
              <a:off x="1292" y="0"/>
              <a:ext cx="765" cy="328"/>
            </p:xfrm>
            <a:graphic>
              <a:graphicData uri="http://schemas.openxmlformats.org/presentationml/2006/ole">
                <mc:AlternateContent xmlns:mc="http://schemas.openxmlformats.org/markup-compatibility/2006">
                  <mc:Choice xmlns:v="urn:schemas-microsoft-com:vml" Requires="v">
                    <p:oleObj spid="_x0000_s274453" name="Equation" r:id="rId3" imgW="583920" imgH="253800" progId="Equation.DSMT4">
                      <p:embed/>
                    </p:oleObj>
                  </mc:Choice>
                  <mc:Fallback>
                    <p:oleObj name="Equation" r:id="rId3" imgW="583920" imgH="253800" progId="Equation.DSMT4">
                      <p:embed/>
                      <p:pic>
                        <p:nvPicPr>
                          <p:cNvPr id="0" name="Object 9"/>
                          <p:cNvPicPr>
                            <a:picLocks noChangeAspect="1" noChangeArrowheads="1"/>
                          </p:cNvPicPr>
                          <p:nvPr/>
                        </p:nvPicPr>
                        <p:blipFill>
                          <a:blip r:embed="rId4">
                            <a:lum bright="-62000"/>
                            <a:extLst>
                              <a:ext uri="{28A0092B-C50C-407E-A947-70E740481C1C}">
                                <a14:useLocalDpi xmlns:a14="http://schemas.microsoft.com/office/drawing/2010/main" val="0"/>
                              </a:ext>
                            </a:extLst>
                          </a:blip>
                          <a:srcRect/>
                          <a:stretch>
                            <a:fillRect/>
                          </a:stretch>
                        </p:blipFill>
                        <p:spPr bwMode="auto">
                          <a:xfrm>
                            <a:off x="1292" y="0"/>
                            <a:ext cx="765" cy="3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0778" name="Text Box 10"/>
              <p:cNvSpPr txBox="1">
                <a:spLocks noChangeArrowheads="1"/>
              </p:cNvSpPr>
              <p:nvPr/>
            </p:nvSpPr>
            <p:spPr bwMode="auto">
              <a:xfrm>
                <a:off x="2232" y="359"/>
                <a:ext cx="2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a:t>1</a:t>
                </a:r>
              </a:p>
            </p:txBody>
          </p:sp>
          <p:graphicFrame>
            <p:nvGraphicFramePr>
              <p:cNvPr id="160779" name="Object 11"/>
              <p:cNvGraphicFramePr>
                <a:graphicFrameLocks noChangeAspect="1"/>
              </p:cNvGraphicFramePr>
              <p:nvPr/>
            </p:nvGraphicFramePr>
            <p:xfrm>
              <a:off x="5103" y="952"/>
              <a:ext cx="216" cy="213"/>
            </p:xfrm>
            <a:graphic>
              <a:graphicData uri="http://schemas.openxmlformats.org/presentationml/2006/ole">
                <mc:AlternateContent xmlns:mc="http://schemas.openxmlformats.org/markup-compatibility/2006">
                  <mc:Choice xmlns:v="urn:schemas-microsoft-com:vml" Requires="v">
                    <p:oleObj spid="_x0000_s274454" name="Equation" r:id="rId5" imgW="164880" imgH="164880" progId="Equation.DSMT4">
                      <p:embed/>
                    </p:oleObj>
                  </mc:Choice>
                  <mc:Fallback>
                    <p:oleObj name="Equation" r:id="rId5" imgW="164880" imgH="164880" progId="Equation.DSMT4">
                      <p:embed/>
                      <p:pic>
                        <p:nvPicPr>
                          <p:cNvPr id="0" name="Object 11"/>
                          <p:cNvPicPr>
                            <a:picLocks noChangeAspect="1" noChangeArrowheads="1"/>
                          </p:cNvPicPr>
                          <p:nvPr/>
                        </p:nvPicPr>
                        <p:blipFill>
                          <a:blip r:embed="rId6">
                            <a:lum bright="-62000"/>
                            <a:extLst>
                              <a:ext uri="{28A0092B-C50C-407E-A947-70E740481C1C}">
                                <a14:useLocalDpi xmlns:a14="http://schemas.microsoft.com/office/drawing/2010/main" val="0"/>
                              </a:ext>
                            </a:extLst>
                          </a:blip>
                          <a:srcRect/>
                          <a:stretch>
                            <a:fillRect/>
                          </a:stretch>
                        </p:blipFill>
                        <p:spPr bwMode="auto">
                          <a:xfrm>
                            <a:off x="5103" y="952"/>
                            <a:ext cx="216" cy="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60780" name="Text Box 12"/>
            <p:cNvSpPr txBox="1">
              <a:spLocks noChangeArrowheads="1"/>
            </p:cNvSpPr>
            <p:nvPr/>
          </p:nvSpPr>
          <p:spPr bwMode="auto">
            <a:xfrm>
              <a:off x="2064" y="1236"/>
              <a:ext cx="2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a:t>0</a:t>
              </a:r>
            </a:p>
          </p:txBody>
        </p:sp>
        <p:sp>
          <p:nvSpPr>
            <p:cNvPr id="160843" name="Text Box 75"/>
            <p:cNvSpPr txBox="1">
              <a:spLocks noChangeArrowheads="1"/>
            </p:cNvSpPr>
            <p:nvPr/>
          </p:nvSpPr>
          <p:spPr bwMode="auto">
            <a:xfrm>
              <a:off x="373" y="477"/>
              <a:ext cx="370"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600"/>
                <a:t>(a)</a:t>
              </a:r>
            </a:p>
          </p:txBody>
        </p:sp>
      </p:grpSp>
      <p:grpSp>
        <p:nvGrpSpPr>
          <p:cNvPr id="160849" name="Group 81"/>
          <p:cNvGrpSpPr>
            <a:grpSpLocks/>
          </p:cNvGrpSpPr>
          <p:nvPr/>
        </p:nvGrpSpPr>
        <p:grpSpPr bwMode="auto">
          <a:xfrm>
            <a:off x="414134" y="4089400"/>
            <a:ext cx="8069262" cy="2105025"/>
            <a:chOff x="249" y="2823"/>
            <a:chExt cx="5083" cy="1326"/>
          </a:xfrm>
        </p:grpSpPr>
        <p:pic>
          <p:nvPicPr>
            <p:cNvPr id="160840" name="Picture 72" descr="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0" y="2823"/>
              <a:ext cx="4992" cy="1326"/>
            </a:xfrm>
            <a:prstGeom prst="rect">
              <a:avLst/>
            </a:prstGeom>
            <a:noFill/>
            <a:extLst>
              <a:ext uri="{909E8E84-426E-40DD-AFC4-6F175D3DCCD1}">
                <a14:hiddenFill xmlns:a14="http://schemas.microsoft.com/office/drawing/2010/main">
                  <a:solidFill>
                    <a:srgbClr val="FFFFFF"/>
                  </a:solidFill>
                </a14:hiddenFill>
              </a:ext>
            </a:extLst>
          </p:spPr>
        </p:pic>
        <p:sp>
          <p:nvSpPr>
            <p:cNvPr id="160845" name="Text Box 77"/>
            <p:cNvSpPr txBox="1">
              <a:spLocks noChangeArrowheads="1"/>
            </p:cNvSpPr>
            <p:nvPr/>
          </p:nvSpPr>
          <p:spPr bwMode="auto">
            <a:xfrm>
              <a:off x="249" y="2931"/>
              <a:ext cx="358"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600"/>
                <a:t>(c)</a:t>
              </a:r>
            </a:p>
          </p:txBody>
        </p:sp>
      </p:grpSp>
      <p:grpSp>
        <p:nvGrpSpPr>
          <p:cNvPr id="160847" name="Group 79"/>
          <p:cNvGrpSpPr>
            <a:grpSpLocks/>
          </p:cNvGrpSpPr>
          <p:nvPr/>
        </p:nvGrpSpPr>
        <p:grpSpPr bwMode="auto">
          <a:xfrm>
            <a:off x="550068" y="2035567"/>
            <a:ext cx="7904163" cy="2052117"/>
            <a:chOff x="340" y="1463"/>
            <a:chExt cx="4979" cy="1400"/>
          </a:xfrm>
        </p:grpSpPr>
        <p:sp>
          <p:nvSpPr>
            <p:cNvPr id="160781" name="Line 13"/>
            <p:cNvSpPr>
              <a:spLocks noChangeShapeType="1"/>
            </p:cNvSpPr>
            <p:nvPr/>
          </p:nvSpPr>
          <p:spPr bwMode="auto">
            <a:xfrm>
              <a:off x="340" y="2551"/>
              <a:ext cx="4672"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0782" name="Line 14"/>
            <p:cNvSpPr>
              <a:spLocks noChangeShapeType="1"/>
            </p:cNvSpPr>
            <p:nvPr/>
          </p:nvSpPr>
          <p:spPr bwMode="auto">
            <a:xfrm flipV="1">
              <a:off x="2109" y="1735"/>
              <a:ext cx="0" cy="816"/>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0783" name="Line 15"/>
            <p:cNvSpPr>
              <a:spLocks noChangeShapeType="1"/>
            </p:cNvSpPr>
            <p:nvPr/>
          </p:nvSpPr>
          <p:spPr bwMode="auto">
            <a:xfrm flipH="1">
              <a:off x="1655" y="2007"/>
              <a:ext cx="454"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0784" name="Line 16"/>
            <p:cNvSpPr>
              <a:spLocks noChangeShapeType="1"/>
            </p:cNvSpPr>
            <p:nvPr/>
          </p:nvSpPr>
          <p:spPr bwMode="auto">
            <a:xfrm>
              <a:off x="2109" y="2007"/>
              <a:ext cx="453"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60785" name="Object 17"/>
            <p:cNvGraphicFramePr>
              <a:graphicFrameLocks noChangeAspect="1"/>
            </p:cNvGraphicFramePr>
            <p:nvPr/>
          </p:nvGraphicFramePr>
          <p:xfrm>
            <a:off x="1292" y="1463"/>
            <a:ext cx="765" cy="328"/>
          </p:xfrm>
          <a:graphic>
            <a:graphicData uri="http://schemas.openxmlformats.org/presentationml/2006/ole">
              <mc:AlternateContent xmlns:mc="http://schemas.openxmlformats.org/markup-compatibility/2006">
                <mc:Choice xmlns:v="urn:schemas-microsoft-com:vml" Requires="v">
                  <p:oleObj spid="_x0000_s274455" name="Equation" r:id="rId8" imgW="583920" imgH="253800" progId="Equation.DSMT4">
                    <p:embed/>
                  </p:oleObj>
                </mc:Choice>
                <mc:Fallback>
                  <p:oleObj name="Equation" r:id="rId8" imgW="583920" imgH="253800" progId="Equation.DSMT4">
                    <p:embed/>
                    <p:pic>
                      <p:nvPicPr>
                        <p:cNvPr id="0" name="Object 17"/>
                        <p:cNvPicPr>
                          <a:picLocks noChangeAspect="1" noChangeArrowheads="1"/>
                        </p:cNvPicPr>
                        <p:nvPr/>
                      </p:nvPicPr>
                      <p:blipFill>
                        <a:blip r:embed="rId4">
                          <a:lum bright="-62000"/>
                          <a:extLst>
                            <a:ext uri="{28A0092B-C50C-407E-A947-70E740481C1C}">
                              <a14:useLocalDpi xmlns:a14="http://schemas.microsoft.com/office/drawing/2010/main" val="0"/>
                            </a:ext>
                          </a:extLst>
                        </a:blip>
                        <a:srcRect/>
                        <a:stretch>
                          <a:fillRect/>
                        </a:stretch>
                      </p:blipFill>
                      <p:spPr bwMode="auto">
                        <a:xfrm>
                          <a:off x="1292" y="1463"/>
                          <a:ext cx="765" cy="3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0787" name="Object 19"/>
            <p:cNvGraphicFramePr>
              <a:graphicFrameLocks noChangeAspect="1"/>
            </p:cNvGraphicFramePr>
            <p:nvPr/>
          </p:nvGraphicFramePr>
          <p:xfrm>
            <a:off x="5103" y="2415"/>
            <a:ext cx="216" cy="213"/>
          </p:xfrm>
          <a:graphic>
            <a:graphicData uri="http://schemas.openxmlformats.org/presentationml/2006/ole">
              <mc:AlternateContent xmlns:mc="http://schemas.openxmlformats.org/markup-compatibility/2006">
                <mc:Choice xmlns:v="urn:schemas-microsoft-com:vml" Requires="v">
                  <p:oleObj spid="_x0000_s274456" name="Equation" r:id="rId9" imgW="164880" imgH="164880" progId="Equation.DSMT4">
                    <p:embed/>
                  </p:oleObj>
                </mc:Choice>
                <mc:Fallback>
                  <p:oleObj name="Equation" r:id="rId9" imgW="164880" imgH="164880" progId="Equation.DSMT4">
                    <p:embed/>
                    <p:pic>
                      <p:nvPicPr>
                        <p:cNvPr id="0" name="Object 19"/>
                        <p:cNvPicPr>
                          <a:picLocks noChangeAspect="1" noChangeArrowheads="1"/>
                        </p:cNvPicPr>
                        <p:nvPr/>
                      </p:nvPicPr>
                      <p:blipFill>
                        <a:blip r:embed="rId10">
                          <a:lum bright="-62000"/>
                          <a:extLst>
                            <a:ext uri="{28A0092B-C50C-407E-A947-70E740481C1C}">
                              <a14:useLocalDpi xmlns:a14="http://schemas.microsoft.com/office/drawing/2010/main" val="0"/>
                            </a:ext>
                          </a:extLst>
                        </a:blip>
                        <a:srcRect/>
                        <a:stretch>
                          <a:fillRect/>
                        </a:stretch>
                      </p:blipFill>
                      <p:spPr bwMode="auto">
                        <a:xfrm>
                          <a:off x="5103" y="2415"/>
                          <a:ext cx="216" cy="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0788" name="Text Box 20"/>
            <p:cNvSpPr txBox="1">
              <a:spLocks noChangeArrowheads="1"/>
            </p:cNvSpPr>
            <p:nvPr/>
          </p:nvSpPr>
          <p:spPr bwMode="auto">
            <a:xfrm>
              <a:off x="2063" y="2551"/>
              <a:ext cx="2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a:t>0</a:t>
              </a:r>
            </a:p>
          </p:txBody>
        </p:sp>
        <p:sp>
          <p:nvSpPr>
            <p:cNvPr id="160789" name="Line 21"/>
            <p:cNvSpPr>
              <a:spLocks noChangeShapeType="1"/>
            </p:cNvSpPr>
            <p:nvPr/>
          </p:nvSpPr>
          <p:spPr bwMode="auto">
            <a:xfrm flipH="1">
              <a:off x="2789" y="2007"/>
              <a:ext cx="454"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0790" name="Line 22"/>
            <p:cNvSpPr>
              <a:spLocks noChangeShapeType="1"/>
            </p:cNvSpPr>
            <p:nvPr/>
          </p:nvSpPr>
          <p:spPr bwMode="auto">
            <a:xfrm>
              <a:off x="3243" y="2007"/>
              <a:ext cx="453"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0791" name="Line 23"/>
            <p:cNvSpPr>
              <a:spLocks noChangeShapeType="1"/>
            </p:cNvSpPr>
            <p:nvPr/>
          </p:nvSpPr>
          <p:spPr bwMode="auto">
            <a:xfrm flipH="1">
              <a:off x="3923" y="2007"/>
              <a:ext cx="454"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0792" name="Line 24"/>
            <p:cNvSpPr>
              <a:spLocks noChangeShapeType="1"/>
            </p:cNvSpPr>
            <p:nvPr/>
          </p:nvSpPr>
          <p:spPr bwMode="auto">
            <a:xfrm>
              <a:off x="4377" y="2007"/>
              <a:ext cx="453"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0793" name="Line 25"/>
            <p:cNvSpPr>
              <a:spLocks noChangeShapeType="1"/>
            </p:cNvSpPr>
            <p:nvPr/>
          </p:nvSpPr>
          <p:spPr bwMode="auto">
            <a:xfrm flipH="1">
              <a:off x="521" y="2007"/>
              <a:ext cx="454"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0794" name="Line 26"/>
            <p:cNvSpPr>
              <a:spLocks noChangeShapeType="1"/>
            </p:cNvSpPr>
            <p:nvPr/>
          </p:nvSpPr>
          <p:spPr bwMode="auto">
            <a:xfrm>
              <a:off x="975" y="2007"/>
              <a:ext cx="453" cy="5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0795" name="Line 27"/>
            <p:cNvSpPr>
              <a:spLocks noChangeShapeType="1"/>
            </p:cNvSpPr>
            <p:nvPr/>
          </p:nvSpPr>
          <p:spPr bwMode="auto">
            <a:xfrm flipV="1">
              <a:off x="975" y="2460"/>
              <a:ext cx="0"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0797" name="Line 29"/>
            <p:cNvSpPr>
              <a:spLocks noChangeShapeType="1"/>
            </p:cNvSpPr>
            <p:nvPr/>
          </p:nvSpPr>
          <p:spPr bwMode="auto">
            <a:xfrm flipV="1">
              <a:off x="3243" y="2460"/>
              <a:ext cx="0"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0798" name="Line 30"/>
            <p:cNvSpPr>
              <a:spLocks noChangeShapeType="1"/>
            </p:cNvSpPr>
            <p:nvPr/>
          </p:nvSpPr>
          <p:spPr bwMode="auto">
            <a:xfrm flipV="1">
              <a:off x="4377" y="2460"/>
              <a:ext cx="0"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60799" name="Object 31"/>
            <p:cNvGraphicFramePr>
              <a:graphicFrameLocks noChangeAspect="1"/>
            </p:cNvGraphicFramePr>
            <p:nvPr/>
          </p:nvGraphicFramePr>
          <p:xfrm>
            <a:off x="3127" y="2556"/>
            <a:ext cx="266" cy="295"/>
          </p:xfrm>
          <a:graphic>
            <a:graphicData uri="http://schemas.openxmlformats.org/presentationml/2006/ole">
              <mc:AlternateContent xmlns:mc="http://schemas.openxmlformats.org/markup-compatibility/2006">
                <mc:Choice xmlns:v="urn:schemas-microsoft-com:vml" Requires="v">
                  <p:oleObj spid="_x0000_s274457" name="Equation" r:id="rId11" imgW="203040" imgH="228600" progId="Equation.DSMT4">
                    <p:embed/>
                  </p:oleObj>
                </mc:Choice>
                <mc:Fallback>
                  <p:oleObj name="Equation" r:id="rId11" imgW="203040" imgH="228600" progId="Equation.DSMT4">
                    <p:embed/>
                    <p:pic>
                      <p:nvPicPr>
                        <p:cNvPr id="0" name="Object 31"/>
                        <p:cNvPicPr>
                          <a:picLocks noChangeAspect="1" noChangeArrowheads="1"/>
                        </p:cNvPicPr>
                        <p:nvPr/>
                      </p:nvPicPr>
                      <p:blipFill>
                        <a:blip r:embed="rId12">
                          <a:lum bright="-62000"/>
                          <a:extLst>
                            <a:ext uri="{28A0092B-C50C-407E-A947-70E740481C1C}">
                              <a14:useLocalDpi xmlns:a14="http://schemas.microsoft.com/office/drawing/2010/main" val="0"/>
                            </a:ext>
                          </a:extLst>
                        </a:blip>
                        <a:srcRect/>
                        <a:stretch>
                          <a:fillRect/>
                        </a:stretch>
                      </p:blipFill>
                      <p:spPr bwMode="auto">
                        <a:xfrm>
                          <a:off x="3127" y="2556"/>
                          <a:ext cx="266" cy="2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0800" name="Object 32"/>
            <p:cNvGraphicFramePr>
              <a:graphicFrameLocks noChangeAspect="1"/>
            </p:cNvGraphicFramePr>
            <p:nvPr/>
          </p:nvGraphicFramePr>
          <p:xfrm>
            <a:off x="4228" y="2551"/>
            <a:ext cx="382" cy="295"/>
          </p:xfrm>
          <a:graphic>
            <a:graphicData uri="http://schemas.openxmlformats.org/presentationml/2006/ole">
              <mc:AlternateContent xmlns:mc="http://schemas.openxmlformats.org/markup-compatibility/2006">
                <mc:Choice xmlns:v="urn:schemas-microsoft-com:vml" Requires="v">
                  <p:oleObj spid="_x0000_s274458" name="Equation" r:id="rId13" imgW="291960" imgH="228600" progId="Equation.DSMT4">
                    <p:embed/>
                  </p:oleObj>
                </mc:Choice>
                <mc:Fallback>
                  <p:oleObj name="Equation" r:id="rId13" imgW="291960" imgH="228600" progId="Equation.DSMT4">
                    <p:embed/>
                    <p:pic>
                      <p:nvPicPr>
                        <p:cNvPr id="0" name="Object 32"/>
                        <p:cNvPicPr>
                          <a:picLocks noChangeAspect="1" noChangeArrowheads="1"/>
                        </p:cNvPicPr>
                        <p:nvPr/>
                      </p:nvPicPr>
                      <p:blipFill>
                        <a:blip r:embed="rId14">
                          <a:lum bright="-62000"/>
                          <a:extLst>
                            <a:ext uri="{28A0092B-C50C-407E-A947-70E740481C1C}">
                              <a14:useLocalDpi xmlns:a14="http://schemas.microsoft.com/office/drawing/2010/main" val="0"/>
                            </a:ext>
                          </a:extLst>
                        </a:blip>
                        <a:srcRect/>
                        <a:stretch>
                          <a:fillRect/>
                        </a:stretch>
                      </p:blipFill>
                      <p:spPr bwMode="auto">
                        <a:xfrm>
                          <a:off x="4228" y="2551"/>
                          <a:ext cx="382" cy="2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0801" name="Object 33"/>
            <p:cNvGraphicFramePr>
              <a:graphicFrameLocks noChangeAspect="1"/>
            </p:cNvGraphicFramePr>
            <p:nvPr/>
          </p:nvGraphicFramePr>
          <p:xfrm>
            <a:off x="826" y="2551"/>
            <a:ext cx="382" cy="295"/>
          </p:xfrm>
          <a:graphic>
            <a:graphicData uri="http://schemas.openxmlformats.org/presentationml/2006/ole">
              <mc:AlternateContent xmlns:mc="http://schemas.openxmlformats.org/markup-compatibility/2006">
                <mc:Choice xmlns:v="urn:schemas-microsoft-com:vml" Requires="v">
                  <p:oleObj spid="_x0000_s274459" name="Equation" r:id="rId15" imgW="291960" imgH="228600" progId="Equation.DSMT4">
                    <p:embed/>
                  </p:oleObj>
                </mc:Choice>
                <mc:Fallback>
                  <p:oleObj name="Equation" r:id="rId15" imgW="291960" imgH="228600" progId="Equation.DSMT4">
                    <p:embed/>
                    <p:pic>
                      <p:nvPicPr>
                        <p:cNvPr id="0" name="Object 33"/>
                        <p:cNvPicPr>
                          <a:picLocks noChangeAspect="1" noChangeArrowheads="1"/>
                        </p:cNvPicPr>
                        <p:nvPr/>
                      </p:nvPicPr>
                      <p:blipFill>
                        <a:blip r:embed="rId16">
                          <a:lum bright="-62000"/>
                          <a:extLst>
                            <a:ext uri="{28A0092B-C50C-407E-A947-70E740481C1C}">
                              <a14:useLocalDpi xmlns:a14="http://schemas.microsoft.com/office/drawing/2010/main" val="0"/>
                            </a:ext>
                          </a:extLst>
                        </a:blip>
                        <a:srcRect/>
                        <a:stretch>
                          <a:fillRect/>
                        </a:stretch>
                      </p:blipFill>
                      <p:spPr bwMode="auto">
                        <a:xfrm>
                          <a:off x="826" y="2551"/>
                          <a:ext cx="382" cy="2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0839" name="Object 71"/>
            <p:cNvGraphicFramePr>
              <a:graphicFrameLocks noChangeAspect="1"/>
            </p:cNvGraphicFramePr>
            <p:nvPr/>
          </p:nvGraphicFramePr>
          <p:xfrm>
            <a:off x="2187" y="1793"/>
            <a:ext cx="332" cy="278"/>
          </p:xfrm>
          <a:graphic>
            <a:graphicData uri="http://schemas.openxmlformats.org/presentationml/2006/ole">
              <mc:AlternateContent xmlns:mc="http://schemas.openxmlformats.org/markup-compatibility/2006">
                <mc:Choice xmlns:v="urn:schemas-microsoft-com:vml" Requires="v">
                  <p:oleObj spid="_x0000_s274460" name="Equation" r:id="rId17" imgW="253800" imgH="215640" progId="Equation.DSMT4">
                    <p:embed/>
                  </p:oleObj>
                </mc:Choice>
                <mc:Fallback>
                  <p:oleObj name="Equation" r:id="rId17" imgW="253800" imgH="215640" progId="Equation.DSMT4">
                    <p:embed/>
                    <p:pic>
                      <p:nvPicPr>
                        <p:cNvPr id="0" name="Object 71"/>
                        <p:cNvPicPr>
                          <a:picLocks noChangeAspect="1" noChangeArrowheads="1"/>
                        </p:cNvPicPr>
                        <p:nvPr/>
                      </p:nvPicPr>
                      <p:blipFill>
                        <a:blip r:embed="rId18">
                          <a:lum bright="-62000"/>
                          <a:extLst>
                            <a:ext uri="{28A0092B-C50C-407E-A947-70E740481C1C}">
                              <a14:useLocalDpi xmlns:a14="http://schemas.microsoft.com/office/drawing/2010/main" val="0"/>
                            </a:ext>
                          </a:extLst>
                        </a:blip>
                        <a:srcRect/>
                        <a:stretch>
                          <a:fillRect/>
                        </a:stretch>
                      </p:blipFill>
                      <p:spPr bwMode="auto">
                        <a:xfrm>
                          <a:off x="2187" y="1793"/>
                          <a:ext cx="332" cy="2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0844" name="Text Box 76"/>
            <p:cNvSpPr txBox="1">
              <a:spLocks noChangeArrowheads="1"/>
            </p:cNvSpPr>
            <p:nvPr/>
          </p:nvSpPr>
          <p:spPr bwMode="auto">
            <a:xfrm>
              <a:off x="340" y="1480"/>
              <a:ext cx="370"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600"/>
                <a:t>(b)</a:t>
              </a:r>
            </a:p>
          </p:txBody>
        </p:sp>
        <p:graphicFrame>
          <p:nvGraphicFramePr>
            <p:cNvPr id="160846" name="Object 78"/>
            <p:cNvGraphicFramePr>
              <a:graphicFrameLocks noChangeAspect="1"/>
            </p:cNvGraphicFramePr>
            <p:nvPr/>
          </p:nvGraphicFramePr>
          <p:xfrm>
            <a:off x="2418" y="2568"/>
            <a:ext cx="282" cy="295"/>
          </p:xfrm>
          <a:graphic>
            <a:graphicData uri="http://schemas.openxmlformats.org/presentationml/2006/ole">
              <mc:AlternateContent xmlns:mc="http://schemas.openxmlformats.org/markup-compatibility/2006">
                <mc:Choice xmlns:v="urn:schemas-microsoft-com:vml" Requires="v">
                  <p:oleObj spid="_x0000_s274461" name="Equation" r:id="rId19" imgW="215640" imgH="228600" progId="Equation.DSMT4">
                    <p:embed/>
                  </p:oleObj>
                </mc:Choice>
                <mc:Fallback>
                  <p:oleObj name="Equation" r:id="rId19" imgW="215640" imgH="228600" progId="Equation.DSMT4">
                    <p:embed/>
                    <p:pic>
                      <p:nvPicPr>
                        <p:cNvPr id="0" name="Object 78"/>
                        <p:cNvPicPr>
                          <a:picLocks noChangeAspect="1" noChangeArrowheads="1"/>
                        </p:cNvPicPr>
                        <p:nvPr/>
                      </p:nvPicPr>
                      <p:blipFill>
                        <a:blip r:embed="rId20">
                          <a:lum bright="-62000"/>
                          <a:extLst>
                            <a:ext uri="{28A0092B-C50C-407E-A947-70E740481C1C}">
                              <a14:useLocalDpi xmlns:a14="http://schemas.microsoft.com/office/drawing/2010/main" val="0"/>
                            </a:ext>
                          </a:extLst>
                        </a:blip>
                        <a:srcRect/>
                        <a:stretch>
                          <a:fillRect/>
                        </a:stretch>
                      </p:blipFill>
                      <p:spPr bwMode="auto">
                        <a:xfrm>
                          <a:off x="2418" y="2568"/>
                          <a:ext cx="282" cy="2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0" name="AutoShape 14">
            <a:hlinkClick r:id="rId21" action="ppaction://hlinksldjump" highlightClick="1"/>
          </p:cNvPr>
          <p:cNvSpPr>
            <a:spLocks noChangeArrowheads="1"/>
          </p:cNvSpPr>
          <p:nvPr/>
        </p:nvSpPr>
        <p:spPr bwMode="auto">
          <a:xfrm>
            <a:off x="4594802" y="6392399"/>
            <a:ext cx="923348" cy="382588"/>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 name="AutoShape 14">
            <a:hlinkClick r:id="rId22" action="ppaction://hlinksldjump" highlightClick="1"/>
          </p:cNvPr>
          <p:cNvSpPr>
            <a:spLocks noChangeArrowheads="1"/>
          </p:cNvSpPr>
          <p:nvPr/>
        </p:nvSpPr>
        <p:spPr bwMode="auto">
          <a:xfrm>
            <a:off x="5776407" y="6384223"/>
            <a:ext cx="923348" cy="382588"/>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 name="AutoShape 14">
            <a:hlinkClick r:id="rId23" action="ppaction://hlinksldjump" highlightClick="1"/>
          </p:cNvPr>
          <p:cNvSpPr>
            <a:spLocks noChangeArrowheads="1"/>
          </p:cNvSpPr>
          <p:nvPr/>
        </p:nvSpPr>
        <p:spPr bwMode="auto">
          <a:xfrm>
            <a:off x="6856701" y="6403343"/>
            <a:ext cx="923348" cy="382588"/>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 name="动作按钮: 后退或前一项 1">
            <a:hlinkClick r:id="" action="ppaction://hlinkshowjump?jump=previousslide" highlightClick="1"/>
          </p:cNvPr>
          <p:cNvSpPr/>
          <p:nvPr/>
        </p:nvSpPr>
        <p:spPr>
          <a:xfrm>
            <a:off x="179512" y="2780928"/>
            <a:ext cx="412626"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60848"/>
                                        </p:tgtEl>
                                        <p:attrNameLst>
                                          <p:attrName>style.visibility</p:attrName>
                                        </p:attrNameLst>
                                      </p:cBhvr>
                                      <p:to>
                                        <p:strVal val="visible"/>
                                      </p:to>
                                    </p:set>
                                    <p:anim calcmode="lin" valueType="num">
                                      <p:cBhvr additive="base">
                                        <p:cTn id="7" dur="500" fill="hold"/>
                                        <p:tgtEl>
                                          <p:spTgt spid="160848"/>
                                        </p:tgtEl>
                                        <p:attrNameLst>
                                          <p:attrName>ppt_x</p:attrName>
                                        </p:attrNameLst>
                                      </p:cBhvr>
                                      <p:tavLst>
                                        <p:tav tm="0">
                                          <p:val>
                                            <p:strVal val="#ppt_x"/>
                                          </p:val>
                                        </p:tav>
                                        <p:tav tm="100000">
                                          <p:val>
                                            <p:strVal val="#ppt_x"/>
                                          </p:val>
                                        </p:tav>
                                      </p:tavLst>
                                    </p:anim>
                                    <p:anim calcmode="lin" valueType="num">
                                      <p:cBhvr additive="base">
                                        <p:cTn id="8" dur="500" fill="hold"/>
                                        <p:tgtEl>
                                          <p:spTgt spid="16084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60847"/>
                                        </p:tgtEl>
                                        <p:attrNameLst>
                                          <p:attrName>style.visibility</p:attrName>
                                        </p:attrNameLst>
                                      </p:cBhvr>
                                      <p:to>
                                        <p:strVal val="visible"/>
                                      </p:to>
                                    </p:set>
                                    <p:anim calcmode="lin" valueType="num">
                                      <p:cBhvr additive="base">
                                        <p:cTn id="13" dur="500" fill="hold"/>
                                        <p:tgtEl>
                                          <p:spTgt spid="160847"/>
                                        </p:tgtEl>
                                        <p:attrNameLst>
                                          <p:attrName>ppt_x</p:attrName>
                                        </p:attrNameLst>
                                      </p:cBhvr>
                                      <p:tavLst>
                                        <p:tav tm="0">
                                          <p:val>
                                            <p:strVal val="#ppt_x"/>
                                          </p:val>
                                        </p:tav>
                                        <p:tav tm="100000">
                                          <p:val>
                                            <p:strVal val="#ppt_x"/>
                                          </p:val>
                                        </p:tav>
                                      </p:tavLst>
                                    </p:anim>
                                    <p:anim calcmode="lin" valueType="num">
                                      <p:cBhvr additive="base">
                                        <p:cTn id="14" dur="500" fill="hold"/>
                                        <p:tgtEl>
                                          <p:spTgt spid="16084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60849"/>
                                        </p:tgtEl>
                                        <p:attrNameLst>
                                          <p:attrName>style.visibility</p:attrName>
                                        </p:attrNameLst>
                                      </p:cBhvr>
                                      <p:to>
                                        <p:strVal val="visible"/>
                                      </p:to>
                                    </p:set>
                                    <p:anim calcmode="lin" valueType="num">
                                      <p:cBhvr additive="base">
                                        <p:cTn id="19" dur="500" fill="hold"/>
                                        <p:tgtEl>
                                          <p:spTgt spid="160849"/>
                                        </p:tgtEl>
                                        <p:attrNameLst>
                                          <p:attrName>ppt_x</p:attrName>
                                        </p:attrNameLst>
                                      </p:cBhvr>
                                      <p:tavLst>
                                        <p:tav tm="0">
                                          <p:val>
                                            <p:strVal val="#ppt_x"/>
                                          </p:val>
                                        </p:tav>
                                        <p:tav tm="100000">
                                          <p:val>
                                            <p:strVal val="#ppt_x"/>
                                          </p:val>
                                        </p:tav>
                                      </p:tavLst>
                                    </p:anim>
                                    <p:anim calcmode="lin" valueType="num">
                                      <p:cBhvr additive="base">
                                        <p:cTn id="20" dur="500" fill="hold"/>
                                        <p:tgtEl>
                                          <p:spTgt spid="1608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p:txBody>
          <a:bodyPr/>
          <a:lstStyle/>
          <a:p>
            <a:fld id="{FCFF8F91-BCB4-4BD3-B509-0527D1F05153}" type="slidenum">
              <a:rPr lang="en-US" altLang="zh-CN"/>
              <a:pPr/>
              <a:t>180</a:t>
            </a:fld>
            <a:endParaRPr lang="en-US" altLang="zh-CN"/>
          </a:p>
        </p:txBody>
      </p:sp>
      <p:grpSp>
        <p:nvGrpSpPr>
          <p:cNvPr id="161803" name="Group 11"/>
          <p:cNvGrpSpPr>
            <a:grpSpLocks/>
          </p:cNvGrpSpPr>
          <p:nvPr/>
        </p:nvGrpSpPr>
        <p:grpSpPr bwMode="auto">
          <a:xfrm>
            <a:off x="468313" y="333375"/>
            <a:ext cx="8208962" cy="2139950"/>
            <a:chOff x="295" y="210"/>
            <a:chExt cx="5171" cy="1348"/>
          </a:xfrm>
        </p:grpSpPr>
        <p:sp>
          <p:nvSpPr>
            <p:cNvPr id="161796" name="Text Box 4"/>
            <p:cNvSpPr txBox="1">
              <a:spLocks noChangeArrowheads="1"/>
            </p:cNvSpPr>
            <p:nvPr/>
          </p:nvSpPr>
          <p:spPr bwMode="auto">
            <a:xfrm>
              <a:off x="295" y="210"/>
              <a:ext cx="5171" cy="134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pPr>
              <a:r>
                <a:rPr kumimoji="1" lang="zh-CN" altLang="en-US" sz="3200" b="1" dirty="0">
                  <a:latin typeface="Times New Roman" pitchFamily="18" charset="0"/>
                </a:rPr>
                <a:t>如果连续时间信号是带限信号，其最高频率分量　　不超过　　　，则原信号的频谱和各次延拓分量的谱彼此不重叠。</a:t>
              </a:r>
            </a:p>
          </p:txBody>
        </p:sp>
        <p:graphicFrame>
          <p:nvGraphicFramePr>
            <p:cNvPr id="161799" name="Object 7"/>
            <p:cNvGraphicFramePr>
              <a:graphicFrameLocks noChangeAspect="1"/>
            </p:cNvGraphicFramePr>
            <p:nvPr/>
          </p:nvGraphicFramePr>
          <p:xfrm>
            <a:off x="2245" y="754"/>
            <a:ext cx="574" cy="351"/>
          </p:xfrm>
          <a:graphic>
            <a:graphicData uri="http://schemas.openxmlformats.org/presentationml/2006/ole">
              <mc:AlternateContent xmlns:mc="http://schemas.openxmlformats.org/markup-compatibility/2006">
                <mc:Choice xmlns:v="urn:schemas-microsoft-com:vml" Requires="v">
                  <p:oleObj spid="_x0000_s162233" name="Equation" r:id="rId3" imgW="368280" imgH="228600" progId="Equation.DSMT4">
                    <p:embed/>
                  </p:oleObj>
                </mc:Choice>
                <mc:Fallback>
                  <p:oleObj name="Equation" r:id="rId3" imgW="368280" imgH="228600" progId="Equation.DSMT4">
                    <p:embed/>
                    <p:pic>
                      <p:nvPicPr>
                        <p:cNvPr id="0" name="Object 7"/>
                        <p:cNvPicPr>
                          <a:picLocks noChangeAspect="1" noChangeArrowheads="1"/>
                        </p:cNvPicPr>
                        <p:nvPr/>
                      </p:nvPicPr>
                      <p:blipFill>
                        <a:blip r:embed="rId4">
                          <a:lum bright="-62000"/>
                          <a:extLst>
                            <a:ext uri="{28A0092B-C50C-407E-A947-70E740481C1C}">
                              <a14:useLocalDpi xmlns:a14="http://schemas.microsoft.com/office/drawing/2010/main" val="0"/>
                            </a:ext>
                          </a:extLst>
                        </a:blip>
                        <a:srcRect/>
                        <a:stretch>
                          <a:fillRect/>
                        </a:stretch>
                      </p:blipFill>
                      <p:spPr bwMode="auto">
                        <a:xfrm>
                          <a:off x="2245" y="754"/>
                          <a:ext cx="574" cy="3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1800" name="Object 8"/>
            <p:cNvGraphicFramePr>
              <a:graphicFrameLocks noChangeAspect="1"/>
            </p:cNvGraphicFramePr>
            <p:nvPr/>
          </p:nvGraphicFramePr>
          <p:xfrm>
            <a:off x="975" y="799"/>
            <a:ext cx="336" cy="351"/>
          </p:xfrm>
          <a:graphic>
            <a:graphicData uri="http://schemas.openxmlformats.org/presentationml/2006/ole">
              <mc:AlternateContent xmlns:mc="http://schemas.openxmlformats.org/markup-compatibility/2006">
                <mc:Choice xmlns:v="urn:schemas-microsoft-com:vml" Requires="v">
                  <p:oleObj spid="_x0000_s162234" name="Equation" r:id="rId5" imgW="215640" imgH="228600" progId="Equation.DSMT4">
                    <p:embed/>
                  </p:oleObj>
                </mc:Choice>
                <mc:Fallback>
                  <p:oleObj name="Equation" r:id="rId5" imgW="215640" imgH="228600" progId="Equation.DSMT4">
                    <p:embed/>
                    <p:pic>
                      <p:nvPicPr>
                        <p:cNvPr id="0" name="Object 8"/>
                        <p:cNvPicPr>
                          <a:picLocks noChangeAspect="1" noChangeArrowheads="1"/>
                        </p:cNvPicPr>
                        <p:nvPr/>
                      </p:nvPicPr>
                      <p:blipFill>
                        <a:blip r:embed="rId6">
                          <a:lum bright="-62000"/>
                          <a:extLst>
                            <a:ext uri="{28A0092B-C50C-407E-A947-70E740481C1C}">
                              <a14:useLocalDpi xmlns:a14="http://schemas.microsoft.com/office/drawing/2010/main" val="0"/>
                            </a:ext>
                          </a:extLst>
                        </a:blip>
                        <a:srcRect/>
                        <a:stretch>
                          <a:fillRect/>
                        </a:stretch>
                      </p:blipFill>
                      <p:spPr bwMode="auto">
                        <a:xfrm>
                          <a:off x="975" y="799"/>
                          <a:ext cx="336" cy="3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61804" name="Group 12"/>
          <p:cNvGrpSpPr>
            <a:grpSpLocks/>
          </p:cNvGrpSpPr>
          <p:nvPr/>
        </p:nvGrpSpPr>
        <p:grpSpPr bwMode="auto">
          <a:xfrm>
            <a:off x="468313" y="2636838"/>
            <a:ext cx="8208962" cy="1457325"/>
            <a:chOff x="295" y="1661"/>
            <a:chExt cx="5171" cy="918"/>
          </a:xfrm>
        </p:grpSpPr>
        <p:sp>
          <p:nvSpPr>
            <p:cNvPr id="161798" name="Text Box 6"/>
            <p:cNvSpPr txBox="1">
              <a:spLocks noChangeArrowheads="1"/>
            </p:cNvSpPr>
            <p:nvPr/>
          </p:nvSpPr>
          <p:spPr bwMode="auto">
            <a:xfrm>
              <a:off x="295" y="1661"/>
              <a:ext cx="5171" cy="91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pPr>
              <a:r>
                <a:rPr kumimoji="1" lang="zh-CN" altLang="en-US" sz="3200" b="1" dirty="0">
                  <a:latin typeface="Times New Roman" pitchFamily="18" charset="0"/>
                </a:rPr>
                <a:t>此时，采用一个截止频率为　　　的理想低通滤波器，就可以得到不失真的信号频谱。</a:t>
              </a:r>
            </a:p>
          </p:txBody>
        </p:sp>
        <p:graphicFrame>
          <p:nvGraphicFramePr>
            <p:cNvPr id="161801" name="Object 9"/>
            <p:cNvGraphicFramePr>
              <a:graphicFrameLocks noChangeAspect="1"/>
            </p:cNvGraphicFramePr>
            <p:nvPr/>
          </p:nvGraphicFramePr>
          <p:xfrm>
            <a:off x="3515" y="1752"/>
            <a:ext cx="574" cy="351"/>
          </p:xfrm>
          <a:graphic>
            <a:graphicData uri="http://schemas.openxmlformats.org/presentationml/2006/ole">
              <mc:AlternateContent xmlns:mc="http://schemas.openxmlformats.org/markup-compatibility/2006">
                <mc:Choice xmlns:v="urn:schemas-microsoft-com:vml" Requires="v">
                  <p:oleObj spid="_x0000_s162235" name="Equation" r:id="rId7" imgW="368280" imgH="228600" progId="Equation.DSMT4">
                    <p:embed/>
                  </p:oleObj>
                </mc:Choice>
                <mc:Fallback>
                  <p:oleObj name="Equation" r:id="rId7" imgW="368280" imgH="228600" progId="Equation.DSMT4">
                    <p:embed/>
                    <p:pic>
                      <p:nvPicPr>
                        <p:cNvPr id="0" name="Object 9"/>
                        <p:cNvPicPr>
                          <a:picLocks noChangeAspect="1" noChangeArrowheads="1"/>
                        </p:cNvPicPr>
                        <p:nvPr/>
                      </p:nvPicPr>
                      <p:blipFill>
                        <a:blip r:embed="rId8">
                          <a:lum bright="-62000"/>
                          <a:extLst>
                            <a:ext uri="{28A0092B-C50C-407E-A947-70E740481C1C}">
                              <a14:useLocalDpi xmlns:a14="http://schemas.microsoft.com/office/drawing/2010/main" val="0"/>
                            </a:ext>
                          </a:extLst>
                        </a:blip>
                        <a:srcRect/>
                        <a:stretch>
                          <a:fillRect/>
                        </a:stretch>
                      </p:blipFill>
                      <p:spPr bwMode="auto">
                        <a:xfrm>
                          <a:off x="3515" y="1752"/>
                          <a:ext cx="574" cy="3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61802" name="Object 10"/>
          <p:cNvGraphicFramePr>
            <a:graphicFrameLocks noChangeAspect="1"/>
          </p:cNvGraphicFramePr>
          <p:nvPr/>
        </p:nvGraphicFramePr>
        <p:xfrm>
          <a:off x="1187450" y="4365625"/>
          <a:ext cx="5584825" cy="2046288"/>
        </p:xfrm>
        <a:graphic>
          <a:graphicData uri="http://schemas.openxmlformats.org/presentationml/2006/ole">
            <mc:AlternateContent xmlns:mc="http://schemas.openxmlformats.org/markup-compatibility/2006">
              <mc:Choice xmlns:v="urn:schemas-microsoft-com:vml" Requires="v">
                <p:oleObj spid="_x0000_s162236" name="Equation" r:id="rId9" imgW="2260440" imgH="838080" progId="Equation.DSMT4">
                  <p:embed/>
                </p:oleObj>
              </mc:Choice>
              <mc:Fallback>
                <p:oleObj name="Equation" r:id="rId9" imgW="2260440" imgH="838080" progId="Equation.DSMT4">
                  <p:embed/>
                  <p:pic>
                    <p:nvPicPr>
                      <p:cNvPr id="0" name="Object 10"/>
                      <p:cNvPicPr>
                        <a:picLocks noChangeAspect="1" noChangeArrowheads="1"/>
                      </p:cNvPicPr>
                      <p:nvPr/>
                    </p:nvPicPr>
                    <p:blipFill>
                      <a:blip r:embed="rId10">
                        <a:lum bright="-62000"/>
                        <a:extLst>
                          <a:ext uri="{28A0092B-C50C-407E-A947-70E740481C1C}">
                            <a14:useLocalDpi xmlns:a14="http://schemas.microsoft.com/office/drawing/2010/main" val="0"/>
                          </a:ext>
                        </a:extLst>
                      </a:blip>
                      <a:srcRect/>
                      <a:stretch>
                        <a:fillRect/>
                      </a:stretch>
                    </p:blipFill>
                    <p:spPr bwMode="auto">
                      <a:xfrm>
                        <a:off x="1187450" y="4365625"/>
                        <a:ext cx="5584825" cy="2046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 name="AutoShape 53">
            <a:hlinkClick r:id="rId11" action="ppaction://hlinksldjump" highlightClick="1"/>
          </p:cNvPr>
          <p:cNvSpPr>
            <a:spLocks noChangeArrowheads="1"/>
          </p:cNvSpPr>
          <p:nvPr/>
        </p:nvSpPr>
        <p:spPr bwMode="auto">
          <a:xfrm>
            <a:off x="6876256" y="1985963"/>
            <a:ext cx="936823" cy="487362"/>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AutoShape 53">
            <a:hlinkClick r:id="rId12" action="ppaction://hlinksldjump" highlightClick="1"/>
          </p:cNvPr>
          <p:cNvSpPr>
            <a:spLocks noChangeArrowheads="1"/>
          </p:cNvSpPr>
          <p:nvPr/>
        </p:nvSpPr>
        <p:spPr bwMode="auto">
          <a:xfrm>
            <a:off x="7380312" y="5085184"/>
            <a:ext cx="936823" cy="487362"/>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1803"/>
                                        </p:tgtEl>
                                        <p:attrNameLst>
                                          <p:attrName>style.visibility</p:attrName>
                                        </p:attrNameLst>
                                      </p:cBhvr>
                                      <p:to>
                                        <p:strVal val="visible"/>
                                      </p:to>
                                    </p:set>
                                    <p:anim calcmode="lin" valueType="num">
                                      <p:cBhvr additive="base">
                                        <p:cTn id="7" dur="500" fill="hold"/>
                                        <p:tgtEl>
                                          <p:spTgt spid="161803"/>
                                        </p:tgtEl>
                                        <p:attrNameLst>
                                          <p:attrName>ppt_x</p:attrName>
                                        </p:attrNameLst>
                                      </p:cBhvr>
                                      <p:tavLst>
                                        <p:tav tm="0">
                                          <p:val>
                                            <p:strVal val="#ppt_x"/>
                                          </p:val>
                                        </p:tav>
                                        <p:tav tm="100000">
                                          <p:val>
                                            <p:strVal val="#ppt_x"/>
                                          </p:val>
                                        </p:tav>
                                      </p:tavLst>
                                    </p:anim>
                                    <p:anim calcmode="lin" valueType="num">
                                      <p:cBhvr additive="base">
                                        <p:cTn id="8" dur="500" fill="hold"/>
                                        <p:tgtEl>
                                          <p:spTgt spid="16180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1804"/>
                                        </p:tgtEl>
                                        <p:attrNameLst>
                                          <p:attrName>style.visibility</p:attrName>
                                        </p:attrNameLst>
                                      </p:cBhvr>
                                      <p:to>
                                        <p:strVal val="visible"/>
                                      </p:to>
                                    </p:set>
                                    <p:anim calcmode="lin" valueType="num">
                                      <p:cBhvr additive="base">
                                        <p:cTn id="13" dur="500" fill="hold"/>
                                        <p:tgtEl>
                                          <p:spTgt spid="161804"/>
                                        </p:tgtEl>
                                        <p:attrNameLst>
                                          <p:attrName>ppt_x</p:attrName>
                                        </p:attrNameLst>
                                      </p:cBhvr>
                                      <p:tavLst>
                                        <p:tav tm="0">
                                          <p:val>
                                            <p:strVal val="#ppt_x"/>
                                          </p:val>
                                        </p:tav>
                                        <p:tav tm="100000">
                                          <p:val>
                                            <p:strVal val="#ppt_x"/>
                                          </p:val>
                                        </p:tav>
                                      </p:tavLst>
                                    </p:anim>
                                    <p:anim calcmode="lin" valueType="num">
                                      <p:cBhvr additive="base">
                                        <p:cTn id="14" dur="500" fill="hold"/>
                                        <p:tgtEl>
                                          <p:spTgt spid="16180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1802"/>
                                        </p:tgtEl>
                                        <p:attrNameLst>
                                          <p:attrName>style.visibility</p:attrName>
                                        </p:attrNameLst>
                                      </p:cBhvr>
                                      <p:to>
                                        <p:strVal val="visible"/>
                                      </p:to>
                                    </p:set>
                                    <p:anim calcmode="lin" valueType="num">
                                      <p:cBhvr additive="base">
                                        <p:cTn id="19" dur="500" fill="hold"/>
                                        <p:tgtEl>
                                          <p:spTgt spid="161802"/>
                                        </p:tgtEl>
                                        <p:attrNameLst>
                                          <p:attrName>ppt_x</p:attrName>
                                        </p:attrNameLst>
                                      </p:cBhvr>
                                      <p:tavLst>
                                        <p:tav tm="0">
                                          <p:val>
                                            <p:strVal val="#ppt_x"/>
                                          </p:val>
                                        </p:tav>
                                        <p:tav tm="100000">
                                          <p:val>
                                            <p:strVal val="#ppt_x"/>
                                          </p:val>
                                        </p:tav>
                                      </p:tavLst>
                                    </p:anim>
                                    <p:anim calcmode="lin" valueType="num">
                                      <p:cBhvr additive="base">
                                        <p:cTn id="20" dur="500" fill="hold"/>
                                        <p:tgtEl>
                                          <p:spTgt spid="1618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3"/>
          <p:cNvSpPr>
            <a:spLocks noGrp="1"/>
          </p:cNvSpPr>
          <p:nvPr>
            <p:ph type="sldNum" sz="quarter" idx="12"/>
          </p:nvPr>
        </p:nvSpPr>
        <p:spPr/>
        <p:txBody>
          <a:bodyPr/>
          <a:lstStyle/>
          <a:p>
            <a:fld id="{8B3A1328-7A45-4179-AF61-4AF89AA38B1E}" type="slidenum">
              <a:rPr lang="en-US" altLang="zh-CN"/>
              <a:pPr/>
              <a:t>181</a:t>
            </a:fld>
            <a:endParaRPr lang="en-US" altLang="zh-CN"/>
          </a:p>
        </p:txBody>
      </p:sp>
      <p:grpSp>
        <p:nvGrpSpPr>
          <p:cNvPr id="3" name="组合 2"/>
          <p:cNvGrpSpPr/>
          <p:nvPr/>
        </p:nvGrpSpPr>
        <p:grpSpPr>
          <a:xfrm>
            <a:off x="468313" y="333375"/>
            <a:ext cx="8208962" cy="2822575"/>
            <a:chOff x="468313" y="333375"/>
            <a:chExt cx="8208962" cy="2822575"/>
          </a:xfrm>
        </p:grpSpPr>
        <p:sp>
          <p:nvSpPr>
            <p:cNvPr id="163843" name="Text Box 3"/>
            <p:cNvSpPr txBox="1">
              <a:spLocks noChangeArrowheads="1"/>
            </p:cNvSpPr>
            <p:nvPr/>
          </p:nvSpPr>
          <p:spPr bwMode="auto">
            <a:xfrm>
              <a:off x="468313" y="333375"/>
              <a:ext cx="8208962" cy="28225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pPr>
              <a:r>
                <a:rPr kumimoji="1" lang="zh-CN" altLang="en-US" sz="3200" b="1" dirty="0">
                  <a:latin typeface="Times New Roman" pitchFamily="18" charset="0"/>
                </a:rPr>
                <a:t>如果连续时间</a:t>
              </a:r>
              <a:r>
                <a:rPr kumimoji="1" lang="zh-CN" altLang="en-US" sz="3200" b="1" dirty="0" smtClean="0">
                  <a:latin typeface="Times New Roman" pitchFamily="18" charset="0"/>
                </a:rPr>
                <a:t>信号是</a:t>
              </a:r>
              <a:r>
                <a:rPr kumimoji="1" lang="zh-CN" altLang="en-US" sz="3200" b="1" dirty="0">
                  <a:latin typeface="Times New Roman" pitchFamily="18" charset="0"/>
                </a:rPr>
                <a:t>带限信号，但其最高频率分量　　超过　　　，则原信号的频谱和各次延拓分量的谱彼此重叠，称为频谱的混叠失真现象，此时，信号失真。</a:t>
              </a:r>
            </a:p>
          </p:txBody>
        </p:sp>
        <p:graphicFrame>
          <p:nvGraphicFramePr>
            <p:cNvPr id="163844" name="Object 4"/>
            <p:cNvGraphicFramePr>
              <a:graphicFrameLocks noChangeAspect="1"/>
            </p:cNvGraphicFramePr>
            <p:nvPr>
              <p:extLst>
                <p:ext uri="{D42A27DB-BD31-4B8C-83A1-F6EECF244321}">
                  <p14:modId xmlns:p14="http://schemas.microsoft.com/office/powerpoint/2010/main" val="3110340994"/>
                </p:ext>
              </p:extLst>
            </p:nvPr>
          </p:nvGraphicFramePr>
          <p:xfrm>
            <a:off x="3542462" y="1187449"/>
            <a:ext cx="911225" cy="557213"/>
          </p:xfrm>
          <a:graphic>
            <a:graphicData uri="http://schemas.openxmlformats.org/presentationml/2006/ole">
              <mc:AlternateContent xmlns:mc="http://schemas.openxmlformats.org/markup-compatibility/2006">
                <mc:Choice xmlns:v="urn:schemas-microsoft-com:vml" Requires="v">
                  <p:oleObj spid="_x0000_s164281" name="Equation" r:id="rId3" imgW="368280" imgH="228600" progId="Equation.DSMT4">
                    <p:embed/>
                  </p:oleObj>
                </mc:Choice>
                <mc:Fallback>
                  <p:oleObj name="Equation" r:id="rId3" imgW="368280" imgH="228600" progId="Equation.DSMT4">
                    <p:embed/>
                    <p:pic>
                      <p:nvPicPr>
                        <p:cNvPr id="0" name="Object 4"/>
                        <p:cNvPicPr>
                          <a:picLocks noChangeAspect="1" noChangeArrowheads="1"/>
                        </p:cNvPicPr>
                        <p:nvPr/>
                      </p:nvPicPr>
                      <p:blipFill>
                        <a:blip r:embed="rId4">
                          <a:lum bright="-62000"/>
                          <a:extLst>
                            <a:ext uri="{28A0092B-C50C-407E-A947-70E740481C1C}">
                              <a14:useLocalDpi xmlns:a14="http://schemas.microsoft.com/office/drawing/2010/main" val="0"/>
                            </a:ext>
                          </a:extLst>
                        </a:blip>
                        <a:srcRect/>
                        <a:stretch>
                          <a:fillRect/>
                        </a:stretch>
                      </p:blipFill>
                      <p:spPr bwMode="auto">
                        <a:xfrm>
                          <a:off x="3542462" y="1187449"/>
                          <a:ext cx="911225" cy="557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845" name="Object 5"/>
            <p:cNvGraphicFramePr>
              <a:graphicFrameLocks noChangeAspect="1"/>
            </p:cNvGraphicFramePr>
            <p:nvPr>
              <p:extLst>
                <p:ext uri="{D42A27DB-BD31-4B8C-83A1-F6EECF244321}">
                  <p14:modId xmlns:p14="http://schemas.microsoft.com/office/powerpoint/2010/main" val="931920616"/>
                </p:ext>
              </p:extLst>
            </p:nvPr>
          </p:nvGraphicFramePr>
          <p:xfrm>
            <a:off x="1966494" y="1173920"/>
            <a:ext cx="533400" cy="557213"/>
          </p:xfrm>
          <a:graphic>
            <a:graphicData uri="http://schemas.openxmlformats.org/presentationml/2006/ole">
              <mc:AlternateContent xmlns:mc="http://schemas.openxmlformats.org/markup-compatibility/2006">
                <mc:Choice xmlns:v="urn:schemas-microsoft-com:vml" Requires="v">
                  <p:oleObj spid="_x0000_s164282" name="Equation" r:id="rId5" imgW="215640" imgH="228600" progId="Equation.DSMT4">
                    <p:embed/>
                  </p:oleObj>
                </mc:Choice>
                <mc:Fallback>
                  <p:oleObj name="Equation" r:id="rId5" imgW="215640" imgH="228600" progId="Equation.DSMT4">
                    <p:embed/>
                    <p:pic>
                      <p:nvPicPr>
                        <p:cNvPr id="0" name="Object 5"/>
                        <p:cNvPicPr>
                          <a:picLocks noChangeAspect="1" noChangeArrowheads="1"/>
                        </p:cNvPicPr>
                        <p:nvPr/>
                      </p:nvPicPr>
                      <p:blipFill>
                        <a:blip r:embed="rId6">
                          <a:lum bright="-62000"/>
                          <a:extLst>
                            <a:ext uri="{28A0092B-C50C-407E-A947-70E740481C1C}">
                              <a14:useLocalDpi xmlns:a14="http://schemas.microsoft.com/office/drawing/2010/main" val="0"/>
                            </a:ext>
                          </a:extLst>
                        </a:blip>
                        <a:srcRect/>
                        <a:stretch>
                          <a:fillRect/>
                        </a:stretch>
                      </p:blipFill>
                      <p:spPr bwMode="auto">
                        <a:xfrm>
                          <a:off x="1966494" y="1173920"/>
                          <a:ext cx="533400" cy="557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63850" name="Text Box 10"/>
          <p:cNvSpPr txBox="1">
            <a:spLocks noChangeArrowheads="1"/>
          </p:cNvSpPr>
          <p:nvPr/>
        </p:nvSpPr>
        <p:spPr bwMode="auto">
          <a:xfrm>
            <a:off x="539750" y="3284538"/>
            <a:ext cx="8208963"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pPr>
            <a:r>
              <a:rPr kumimoji="1" lang="zh-CN" altLang="en-US" sz="3200" b="1" dirty="0">
                <a:latin typeface="Times New Roman" pitchFamily="18" charset="0"/>
              </a:rPr>
              <a:t>将抽样频率的一半称为折叠频率。</a:t>
            </a:r>
          </a:p>
        </p:txBody>
      </p:sp>
      <p:grpSp>
        <p:nvGrpSpPr>
          <p:cNvPr id="2" name="组合 1"/>
          <p:cNvGrpSpPr/>
          <p:nvPr/>
        </p:nvGrpSpPr>
        <p:grpSpPr>
          <a:xfrm>
            <a:off x="1933575" y="4221163"/>
            <a:ext cx="4216400" cy="960437"/>
            <a:chOff x="1933575" y="4221163"/>
            <a:chExt cx="4216400" cy="960437"/>
          </a:xfrm>
        </p:grpSpPr>
        <p:graphicFrame>
          <p:nvGraphicFramePr>
            <p:cNvPr id="163852" name="Object 12"/>
            <p:cNvGraphicFramePr>
              <a:graphicFrameLocks noChangeAspect="1"/>
            </p:cNvGraphicFramePr>
            <p:nvPr>
              <p:extLst>
                <p:ext uri="{D42A27DB-BD31-4B8C-83A1-F6EECF244321}">
                  <p14:modId xmlns:p14="http://schemas.microsoft.com/office/powerpoint/2010/main" val="1353037050"/>
                </p:ext>
              </p:extLst>
            </p:nvPr>
          </p:nvGraphicFramePr>
          <p:xfrm>
            <a:off x="1933575" y="4221163"/>
            <a:ext cx="1384300" cy="960437"/>
          </p:xfrm>
          <a:graphic>
            <a:graphicData uri="http://schemas.openxmlformats.org/presentationml/2006/ole">
              <mc:AlternateContent xmlns:mc="http://schemas.openxmlformats.org/markup-compatibility/2006">
                <mc:Choice xmlns:v="urn:schemas-microsoft-com:vml" Requires="v">
                  <p:oleObj spid="_x0000_s164283" name="Equation" r:id="rId7" imgW="558720" imgH="393480" progId="Equation.DSMT4">
                    <p:embed/>
                  </p:oleObj>
                </mc:Choice>
                <mc:Fallback>
                  <p:oleObj name="Equation" r:id="rId7" imgW="558720" imgH="393480" progId="Equation.DSMT4">
                    <p:embed/>
                    <p:pic>
                      <p:nvPicPr>
                        <p:cNvPr id="0" name="Object 12"/>
                        <p:cNvPicPr>
                          <a:picLocks noChangeAspect="1" noChangeArrowheads="1"/>
                        </p:cNvPicPr>
                        <p:nvPr/>
                      </p:nvPicPr>
                      <p:blipFill>
                        <a:blip r:embed="rId8">
                          <a:lum bright="-62000"/>
                          <a:extLst>
                            <a:ext uri="{28A0092B-C50C-407E-A947-70E740481C1C}">
                              <a14:useLocalDpi xmlns:a14="http://schemas.microsoft.com/office/drawing/2010/main" val="0"/>
                            </a:ext>
                          </a:extLst>
                        </a:blip>
                        <a:srcRect/>
                        <a:stretch>
                          <a:fillRect/>
                        </a:stretch>
                      </p:blipFill>
                      <p:spPr bwMode="auto">
                        <a:xfrm>
                          <a:off x="1933575" y="4221163"/>
                          <a:ext cx="1384300" cy="960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3853" name="Text Box 13"/>
            <p:cNvSpPr txBox="1">
              <a:spLocks noChangeArrowheads="1"/>
            </p:cNvSpPr>
            <p:nvPr/>
          </p:nvSpPr>
          <p:spPr bwMode="auto">
            <a:xfrm>
              <a:off x="3733800" y="4292600"/>
              <a:ext cx="1008063" cy="7747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pPr>
              <a:r>
                <a:rPr kumimoji="1" lang="zh-CN" altLang="en-US" sz="3200" b="1">
                  <a:latin typeface="Times New Roman" pitchFamily="18" charset="0"/>
                </a:rPr>
                <a:t>或</a:t>
              </a:r>
            </a:p>
          </p:txBody>
        </p:sp>
        <p:graphicFrame>
          <p:nvGraphicFramePr>
            <p:cNvPr id="163854" name="Object 14"/>
            <p:cNvGraphicFramePr>
              <a:graphicFrameLocks noChangeAspect="1"/>
            </p:cNvGraphicFramePr>
            <p:nvPr>
              <p:extLst>
                <p:ext uri="{D42A27DB-BD31-4B8C-83A1-F6EECF244321}">
                  <p14:modId xmlns:p14="http://schemas.microsoft.com/office/powerpoint/2010/main" val="2075395308"/>
                </p:ext>
              </p:extLst>
            </p:nvPr>
          </p:nvGraphicFramePr>
          <p:xfrm>
            <a:off x="4859338" y="4221163"/>
            <a:ext cx="1290637" cy="960437"/>
          </p:xfrm>
          <a:graphic>
            <a:graphicData uri="http://schemas.openxmlformats.org/presentationml/2006/ole">
              <mc:AlternateContent xmlns:mc="http://schemas.openxmlformats.org/markup-compatibility/2006">
                <mc:Choice xmlns:v="urn:schemas-microsoft-com:vml" Requires="v">
                  <p:oleObj spid="_x0000_s164284" name="Equation" r:id="rId9" imgW="520560" imgH="393480" progId="Equation.DSMT4">
                    <p:embed/>
                  </p:oleObj>
                </mc:Choice>
                <mc:Fallback>
                  <p:oleObj name="Equation" r:id="rId9" imgW="520560" imgH="393480" progId="Equation.DSMT4">
                    <p:embed/>
                    <p:pic>
                      <p:nvPicPr>
                        <p:cNvPr id="0" name="Object 14"/>
                        <p:cNvPicPr>
                          <a:picLocks noChangeAspect="1" noChangeArrowheads="1"/>
                        </p:cNvPicPr>
                        <p:nvPr/>
                      </p:nvPicPr>
                      <p:blipFill>
                        <a:blip r:embed="rId10">
                          <a:lum bright="-62000"/>
                          <a:extLst>
                            <a:ext uri="{28A0092B-C50C-407E-A947-70E740481C1C}">
                              <a14:useLocalDpi xmlns:a14="http://schemas.microsoft.com/office/drawing/2010/main" val="0"/>
                            </a:ext>
                          </a:extLst>
                        </a:blip>
                        <a:srcRect/>
                        <a:stretch>
                          <a:fillRect/>
                        </a:stretch>
                      </p:blipFill>
                      <p:spPr bwMode="auto">
                        <a:xfrm>
                          <a:off x="4859338" y="4221163"/>
                          <a:ext cx="1290637" cy="960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63855" name="Text Box 15"/>
          <p:cNvSpPr txBox="1">
            <a:spLocks noChangeArrowheads="1"/>
          </p:cNvSpPr>
          <p:nvPr/>
        </p:nvSpPr>
        <p:spPr bwMode="auto">
          <a:xfrm>
            <a:off x="539750" y="5300663"/>
            <a:ext cx="8208963" cy="145732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40000"/>
              </a:lnSpc>
            </a:pPr>
            <a:r>
              <a:rPr kumimoji="1" lang="zh-CN" altLang="en-US" sz="3200" b="1" dirty="0">
                <a:latin typeface="Times New Roman" pitchFamily="18" charset="0"/>
              </a:rPr>
              <a:t>折叠频率就像一面镜子，信号频谱超过它时，就会折叠回来，造成频谱的混叠。</a:t>
            </a:r>
          </a:p>
        </p:txBody>
      </p:sp>
      <p:sp>
        <p:nvSpPr>
          <p:cNvPr id="12" name="AutoShape 53">
            <a:hlinkClick r:id="rId11" action="ppaction://hlinksldjump" highlightClick="1"/>
          </p:cNvPr>
          <p:cNvSpPr>
            <a:spLocks noChangeArrowheads="1"/>
          </p:cNvSpPr>
          <p:nvPr/>
        </p:nvSpPr>
        <p:spPr bwMode="auto">
          <a:xfrm>
            <a:off x="7020272" y="2578113"/>
            <a:ext cx="936823" cy="487362"/>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3850"/>
                                        </p:tgtEl>
                                        <p:attrNameLst>
                                          <p:attrName>style.visibility</p:attrName>
                                        </p:attrNameLst>
                                      </p:cBhvr>
                                      <p:to>
                                        <p:strVal val="visible"/>
                                      </p:to>
                                    </p:set>
                                    <p:anim calcmode="lin" valueType="num">
                                      <p:cBhvr additive="base">
                                        <p:cTn id="13" dur="500" fill="hold"/>
                                        <p:tgtEl>
                                          <p:spTgt spid="163850"/>
                                        </p:tgtEl>
                                        <p:attrNameLst>
                                          <p:attrName>ppt_x</p:attrName>
                                        </p:attrNameLst>
                                      </p:cBhvr>
                                      <p:tavLst>
                                        <p:tav tm="0">
                                          <p:val>
                                            <p:strVal val="#ppt_x"/>
                                          </p:val>
                                        </p:tav>
                                        <p:tav tm="100000">
                                          <p:val>
                                            <p:strVal val="#ppt_x"/>
                                          </p:val>
                                        </p:tav>
                                      </p:tavLst>
                                    </p:anim>
                                    <p:anim calcmode="lin" valueType="num">
                                      <p:cBhvr additive="base">
                                        <p:cTn id="14" dur="500" fill="hold"/>
                                        <p:tgtEl>
                                          <p:spTgt spid="16385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63855"/>
                                        </p:tgtEl>
                                        <p:attrNameLst>
                                          <p:attrName>style.visibility</p:attrName>
                                        </p:attrNameLst>
                                      </p:cBhvr>
                                      <p:to>
                                        <p:strVal val="visible"/>
                                      </p:to>
                                    </p:set>
                                    <p:animEffect transition="in" filter="fade">
                                      <p:cBhvr>
                                        <p:cTn id="25" dur="1000"/>
                                        <p:tgtEl>
                                          <p:spTgt spid="163855"/>
                                        </p:tgtEl>
                                      </p:cBhvr>
                                    </p:animEffect>
                                    <p:anim calcmode="lin" valueType="num">
                                      <p:cBhvr>
                                        <p:cTn id="26" dur="1000" fill="hold"/>
                                        <p:tgtEl>
                                          <p:spTgt spid="163855"/>
                                        </p:tgtEl>
                                        <p:attrNameLst>
                                          <p:attrName>ppt_x</p:attrName>
                                        </p:attrNameLst>
                                      </p:cBhvr>
                                      <p:tavLst>
                                        <p:tav tm="0">
                                          <p:val>
                                            <p:strVal val="#ppt_x"/>
                                          </p:val>
                                        </p:tav>
                                        <p:tav tm="100000">
                                          <p:val>
                                            <p:strVal val="#ppt_x"/>
                                          </p:val>
                                        </p:tav>
                                      </p:tavLst>
                                    </p:anim>
                                    <p:anim calcmode="lin" valueType="num">
                                      <p:cBhvr>
                                        <p:cTn id="27" dur="1000" fill="hold"/>
                                        <p:tgtEl>
                                          <p:spTgt spid="1638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0" grpId="0"/>
      <p:bldP spid="163855" grpId="0"/>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p:txBody>
          <a:bodyPr/>
          <a:lstStyle/>
          <a:p>
            <a:fld id="{31B3B344-7671-4913-BB8D-436216C8D399}" type="slidenum">
              <a:rPr lang="en-US" altLang="zh-CN"/>
              <a:pPr/>
              <a:t>182</a:t>
            </a:fld>
            <a:endParaRPr lang="en-US" altLang="zh-CN"/>
          </a:p>
        </p:txBody>
      </p:sp>
      <p:sp>
        <p:nvSpPr>
          <p:cNvPr id="67586" name="Text Box 2"/>
          <p:cNvSpPr txBox="1">
            <a:spLocks noChangeArrowheads="1"/>
          </p:cNvSpPr>
          <p:nvPr/>
        </p:nvSpPr>
        <p:spPr bwMode="auto">
          <a:xfrm>
            <a:off x="827088" y="1052513"/>
            <a:ext cx="3435350"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pPr algn="ctr"/>
            <a:r>
              <a:rPr kumimoji="1" lang="zh-CN" altLang="en-US" sz="3200" b="1">
                <a:latin typeface="Times New Roman" pitchFamily="18" charset="0"/>
              </a:rPr>
              <a:t>奈奎斯特抽样定理</a:t>
            </a:r>
          </a:p>
        </p:txBody>
      </p:sp>
      <p:sp>
        <p:nvSpPr>
          <p:cNvPr id="67588" name="Text Box 4"/>
          <p:cNvSpPr txBox="1">
            <a:spLocks noChangeArrowheads="1"/>
          </p:cNvSpPr>
          <p:nvPr/>
        </p:nvSpPr>
        <p:spPr bwMode="auto">
          <a:xfrm>
            <a:off x="827088" y="5516563"/>
            <a:ext cx="3040062"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pPr algn="ctr"/>
            <a:r>
              <a:rPr kumimoji="1" lang="zh-CN" altLang="en-US" sz="3200" b="1">
                <a:latin typeface="Times New Roman" pitchFamily="18" charset="0"/>
              </a:rPr>
              <a:t>抽样信号的恢复</a:t>
            </a:r>
          </a:p>
        </p:txBody>
      </p:sp>
      <p:graphicFrame>
        <p:nvGraphicFramePr>
          <p:cNvPr id="67590" name="Object 6"/>
          <p:cNvGraphicFramePr>
            <a:graphicFrameLocks noChangeAspect="1"/>
          </p:cNvGraphicFramePr>
          <p:nvPr/>
        </p:nvGraphicFramePr>
        <p:xfrm>
          <a:off x="1908175" y="4365625"/>
          <a:ext cx="5372100" cy="766763"/>
        </p:xfrm>
        <a:graphic>
          <a:graphicData uri="http://schemas.openxmlformats.org/presentationml/2006/ole">
            <mc:AlternateContent xmlns:mc="http://schemas.openxmlformats.org/markup-compatibility/2006">
              <mc:Choice xmlns:v="urn:schemas-microsoft-com:vml" Requires="v">
                <p:oleObj spid="_x0000_s68016" name="公式" r:id="rId3" imgW="1600200" imgH="228600" progId="Equation.3">
                  <p:embed/>
                </p:oleObj>
              </mc:Choice>
              <mc:Fallback>
                <p:oleObj name="公式" r:id="rId3" imgW="1600200" imgH="228600" progId="Equation.3">
                  <p:embed/>
                  <p:pic>
                    <p:nvPicPr>
                      <p:cNvPr id="0" name="Object 6"/>
                      <p:cNvPicPr>
                        <a:picLocks noChangeAspect="1" noChangeArrowheads="1"/>
                      </p:cNvPicPr>
                      <p:nvPr/>
                    </p:nvPicPr>
                    <p:blipFill>
                      <a:blip r:embed="rId4">
                        <a:lum bright="-38000"/>
                        <a:extLst>
                          <a:ext uri="{28A0092B-C50C-407E-A947-70E740481C1C}">
                            <a14:useLocalDpi xmlns:a14="http://schemas.microsoft.com/office/drawing/2010/main" val="0"/>
                          </a:ext>
                        </a:extLst>
                      </a:blip>
                      <a:srcRect/>
                      <a:stretch>
                        <a:fillRect/>
                      </a:stretch>
                    </p:blipFill>
                    <p:spPr bwMode="auto">
                      <a:xfrm>
                        <a:off x="1908175" y="4365625"/>
                        <a:ext cx="5372100" cy="766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67595" name="Group 11"/>
          <p:cNvGrpSpPr>
            <a:grpSpLocks/>
          </p:cNvGrpSpPr>
          <p:nvPr/>
        </p:nvGrpSpPr>
        <p:grpSpPr bwMode="auto">
          <a:xfrm>
            <a:off x="971550" y="1916113"/>
            <a:ext cx="7489825" cy="2428875"/>
            <a:chOff x="612" y="1207"/>
            <a:chExt cx="4718" cy="1530"/>
          </a:xfrm>
        </p:grpSpPr>
        <p:sp>
          <p:nvSpPr>
            <p:cNvPr id="67587" name="Text Box 3"/>
            <p:cNvSpPr txBox="1">
              <a:spLocks noChangeArrowheads="1"/>
            </p:cNvSpPr>
            <p:nvPr/>
          </p:nvSpPr>
          <p:spPr bwMode="auto">
            <a:xfrm>
              <a:off x="612" y="1207"/>
              <a:ext cx="4718" cy="153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pPr>
              <a:r>
                <a:rPr kumimoji="1" lang="zh-CN" altLang="en-US" sz="3200" b="1">
                  <a:latin typeface="Times New Roman" pitchFamily="18" charset="0"/>
                </a:rPr>
                <a:t>若连续时间信号是带限的，要想抽样后能够不失真的还原信号，则抽样频率       必须大于或等于信号谱的最高频率　　的两倍。</a:t>
              </a:r>
            </a:p>
          </p:txBody>
        </p:sp>
        <p:graphicFrame>
          <p:nvGraphicFramePr>
            <p:cNvPr id="67591" name="Object 7"/>
            <p:cNvGraphicFramePr>
              <a:graphicFrameLocks noChangeAspect="1"/>
            </p:cNvGraphicFramePr>
            <p:nvPr/>
          </p:nvGraphicFramePr>
          <p:xfrm>
            <a:off x="4876" y="1661"/>
            <a:ext cx="308" cy="347"/>
          </p:xfrm>
          <a:graphic>
            <a:graphicData uri="http://schemas.openxmlformats.org/presentationml/2006/ole">
              <mc:AlternateContent xmlns:mc="http://schemas.openxmlformats.org/markup-compatibility/2006">
                <mc:Choice xmlns:v="urn:schemas-microsoft-com:vml" Requires="v">
                  <p:oleObj spid="_x0000_s68017" name="Equation" r:id="rId5" imgW="203040" imgH="228600" progId="Equation.DSMT4">
                    <p:embed/>
                  </p:oleObj>
                </mc:Choice>
                <mc:Fallback>
                  <p:oleObj name="Equation" r:id="rId5" imgW="203040" imgH="228600" progId="Equation.DSMT4">
                    <p:embed/>
                    <p:pic>
                      <p:nvPicPr>
                        <p:cNvPr id="0" name="Object 7"/>
                        <p:cNvPicPr>
                          <a:picLocks noChangeAspect="1" noChangeArrowheads="1"/>
                        </p:cNvPicPr>
                        <p:nvPr/>
                      </p:nvPicPr>
                      <p:blipFill>
                        <a:blip r:embed="rId6">
                          <a:lum bright="-38000"/>
                          <a:extLst>
                            <a:ext uri="{28A0092B-C50C-407E-A947-70E740481C1C}">
                              <a14:useLocalDpi xmlns:a14="http://schemas.microsoft.com/office/drawing/2010/main" val="0"/>
                            </a:ext>
                          </a:extLst>
                        </a:blip>
                        <a:srcRect/>
                        <a:stretch>
                          <a:fillRect/>
                        </a:stretch>
                      </p:blipFill>
                      <p:spPr bwMode="auto">
                        <a:xfrm>
                          <a:off x="4876" y="1661"/>
                          <a:ext cx="308" cy="3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7592" name="Object 8"/>
            <p:cNvGraphicFramePr>
              <a:graphicFrameLocks noChangeAspect="1"/>
            </p:cNvGraphicFramePr>
            <p:nvPr/>
          </p:nvGraphicFramePr>
          <p:xfrm>
            <a:off x="4649" y="1979"/>
            <a:ext cx="327" cy="347"/>
          </p:xfrm>
          <a:graphic>
            <a:graphicData uri="http://schemas.openxmlformats.org/presentationml/2006/ole">
              <mc:AlternateContent xmlns:mc="http://schemas.openxmlformats.org/markup-compatibility/2006">
                <mc:Choice xmlns:v="urn:schemas-microsoft-com:vml" Requires="v">
                  <p:oleObj spid="_x0000_s68018" name="Equation" r:id="rId7" imgW="215640" imgH="228600" progId="Equation.DSMT4">
                    <p:embed/>
                  </p:oleObj>
                </mc:Choice>
                <mc:Fallback>
                  <p:oleObj name="Equation" r:id="rId7" imgW="215640" imgH="228600" progId="Equation.DSMT4">
                    <p:embed/>
                    <p:pic>
                      <p:nvPicPr>
                        <p:cNvPr id="0" name="Object 8"/>
                        <p:cNvPicPr>
                          <a:picLocks noChangeAspect="1" noChangeArrowheads="1"/>
                        </p:cNvPicPr>
                        <p:nvPr/>
                      </p:nvPicPr>
                      <p:blipFill>
                        <a:blip r:embed="rId8">
                          <a:lum bright="-38000"/>
                          <a:extLst>
                            <a:ext uri="{28A0092B-C50C-407E-A947-70E740481C1C}">
                              <a14:useLocalDpi xmlns:a14="http://schemas.microsoft.com/office/drawing/2010/main" val="0"/>
                            </a:ext>
                          </a:extLst>
                        </a:blip>
                        <a:srcRect/>
                        <a:stretch>
                          <a:fillRect/>
                        </a:stretch>
                      </p:blipFill>
                      <p:spPr bwMode="auto">
                        <a:xfrm>
                          <a:off x="4649" y="1979"/>
                          <a:ext cx="327" cy="3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67594" name="Object 10"/>
          <p:cNvGraphicFramePr>
            <a:graphicFrameLocks noChangeAspect="1"/>
          </p:cNvGraphicFramePr>
          <p:nvPr/>
        </p:nvGraphicFramePr>
        <p:xfrm>
          <a:off x="4284663" y="5378450"/>
          <a:ext cx="3455987" cy="1027113"/>
        </p:xfrm>
        <a:graphic>
          <a:graphicData uri="http://schemas.openxmlformats.org/presentationml/2006/ole">
            <mc:AlternateContent xmlns:mc="http://schemas.openxmlformats.org/markup-compatibility/2006">
              <mc:Choice xmlns:v="urn:schemas-microsoft-com:vml" Requires="v">
                <p:oleObj spid="_x0000_s68019" name="Equation" r:id="rId9" imgW="1307880" imgH="393480" progId="Equation.DSMT4">
                  <p:embed/>
                </p:oleObj>
              </mc:Choice>
              <mc:Fallback>
                <p:oleObj name="Equation" r:id="rId9" imgW="1307880" imgH="393480" progId="Equation.DSMT4">
                  <p:embed/>
                  <p:pic>
                    <p:nvPicPr>
                      <p:cNvPr id="0" name="Object 10"/>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4284663" y="5378450"/>
                        <a:ext cx="3455987" cy="1027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7586"/>
                                        </p:tgtEl>
                                        <p:attrNameLst>
                                          <p:attrName>style.visibility</p:attrName>
                                        </p:attrNameLst>
                                      </p:cBhvr>
                                      <p:to>
                                        <p:strVal val="visible"/>
                                      </p:to>
                                    </p:set>
                                    <p:anim calcmode="lin" valueType="num">
                                      <p:cBhvr additive="base">
                                        <p:cTn id="7" dur="500" fill="hold"/>
                                        <p:tgtEl>
                                          <p:spTgt spid="67586"/>
                                        </p:tgtEl>
                                        <p:attrNameLst>
                                          <p:attrName>ppt_x</p:attrName>
                                        </p:attrNameLst>
                                      </p:cBhvr>
                                      <p:tavLst>
                                        <p:tav tm="0">
                                          <p:val>
                                            <p:strVal val="#ppt_x"/>
                                          </p:val>
                                        </p:tav>
                                        <p:tav tm="100000">
                                          <p:val>
                                            <p:strVal val="#ppt_x"/>
                                          </p:val>
                                        </p:tav>
                                      </p:tavLst>
                                    </p:anim>
                                    <p:anim calcmode="lin" valueType="num">
                                      <p:cBhvr additive="base">
                                        <p:cTn id="8" dur="500" fill="hold"/>
                                        <p:tgtEl>
                                          <p:spTgt spid="6758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7595"/>
                                        </p:tgtEl>
                                        <p:attrNameLst>
                                          <p:attrName>style.visibility</p:attrName>
                                        </p:attrNameLst>
                                      </p:cBhvr>
                                      <p:to>
                                        <p:strVal val="visible"/>
                                      </p:to>
                                    </p:set>
                                    <p:anim calcmode="lin" valueType="num">
                                      <p:cBhvr additive="base">
                                        <p:cTn id="13" dur="500" fill="hold"/>
                                        <p:tgtEl>
                                          <p:spTgt spid="67595"/>
                                        </p:tgtEl>
                                        <p:attrNameLst>
                                          <p:attrName>ppt_x</p:attrName>
                                        </p:attrNameLst>
                                      </p:cBhvr>
                                      <p:tavLst>
                                        <p:tav tm="0">
                                          <p:val>
                                            <p:strVal val="#ppt_x"/>
                                          </p:val>
                                        </p:tav>
                                        <p:tav tm="100000">
                                          <p:val>
                                            <p:strVal val="#ppt_x"/>
                                          </p:val>
                                        </p:tav>
                                      </p:tavLst>
                                    </p:anim>
                                    <p:anim calcmode="lin" valueType="num">
                                      <p:cBhvr additive="base">
                                        <p:cTn id="14" dur="500" fill="hold"/>
                                        <p:tgtEl>
                                          <p:spTgt spid="6759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7590"/>
                                        </p:tgtEl>
                                        <p:attrNameLst>
                                          <p:attrName>style.visibility</p:attrName>
                                        </p:attrNameLst>
                                      </p:cBhvr>
                                      <p:to>
                                        <p:strVal val="visible"/>
                                      </p:to>
                                    </p:set>
                                    <p:anim calcmode="lin" valueType="num">
                                      <p:cBhvr additive="base">
                                        <p:cTn id="19" dur="500" fill="hold"/>
                                        <p:tgtEl>
                                          <p:spTgt spid="67590"/>
                                        </p:tgtEl>
                                        <p:attrNameLst>
                                          <p:attrName>ppt_x</p:attrName>
                                        </p:attrNameLst>
                                      </p:cBhvr>
                                      <p:tavLst>
                                        <p:tav tm="0">
                                          <p:val>
                                            <p:strVal val="#ppt_x"/>
                                          </p:val>
                                        </p:tav>
                                        <p:tav tm="100000">
                                          <p:val>
                                            <p:strVal val="#ppt_x"/>
                                          </p:val>
                                        </p:tav>
                                      </p:tavLst>
                                    </p:anim>
                                    <p:anim calcmode="lin" valueType="num">
                                      <p:cBhvr additive="base">
                                        <p:cTn id="20" dur="500" fill="hold"/>
                                        <p:tgtEl>
                                          <p:spTgt spid="67590"/>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7588"/>
                                        </p:tgtEl>
                                        <p:attrNameLst>
                                          <p:attrName>style.visibility</p:attrName>
                                        </p:attrNameLst>
                                      </p:cBhvr>
                                      <p:to>
                                        <p:strVal val="visible"/>
                                      </p:to>
                                    </p:set>
                                    <p:anim calcmode="lin" valueType="num">
                                      <p:cBhvr additive="base">
                                        <p:cTn id="25" dur="500" fill="hold"/>
                                        <p:tgtEl>
                                          <p:spTgt spid="67588"/>
                                        </p:tgtEl>
                                        <p:attrNameLst>
                                          <p:attrName>ppt_x</p:attrName>
                                        </p:attrNameLst>
                                      </p:cBhvr>
                                      <p:tavLst>
                                        <p:tav tm="0">
                                          <p:val>
                                            <p:strVal val="#ppt_x"/>
                                          </p:val>
                                        </p:tav>
                                        <p:tav tm="100000">
                                          <p:val>
                                            <p:strVal val="#ppt_x"/>
                                          </p:val>
                                        </p:tav>
                                      </p:tavLst>
                                    </p:anim>
                                    <p:anim calcmode="lin" valueType="num">
                                      <p:cBhvr additive="base">
                                        <p:cTn id="26" dur="500" fill="hold"/>
                                        <p:tgtEl>
                                          <p:spTgt spid="67588"/>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7594"/>
                                        </p:tgtEl>
                                        <p:attrNameLst>
                                          <p:attrName>style.visibility</p:attrName>
                                        </p:attrNameLst>
                                      </p:cBhvr>
                                      <p:to>
                                        <p:strVal val="visible"/>
                                      </p:to>
                                    </p:set>
                                    <p:anim calcmode="lin" valueType="num">
                                      <p:cBhvr additive="base">
                                        <p:cTn id="31" dur="500" fill="hold"/>
                                        <p:tgtEl>
                                          <p:spTgt spid="67594"/>
                                        </p:tgtEl>
                                        <p:attrNameLst>
                                          <p:attrName>ppt_x</p:attrName>
                                        </p:attrNameLst>
                                      </p:cBhvr>
                                      <p:tavLst>
                                        <p:tav tm="0">
                                          <p:val>
                                            <p:strVal val="#ppt_x"/>
                                          </p:val>
                                        </p:tav>
                                        <p:tav tm="100000">
                                          <p:val>
                                            <p:strVal val="#ppt_x"/>
                                          </p:val>
                                        </p:tav>
                                      </p:tavLst>
                                    </p:anim>
                                    <p:anim calcmode="lin" valueType="num">
                                      <p:cBhvr additive="base">
                                        <p:cTn id="32" dur="500" fill="hold"/>
                                        <p:tgtEl>
                                          <p:spTgt spid="675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p:bldP spid="67588" grpId="0"/>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灯片编号占位符 3"/>
          <p:cNvSpPr>
            <a:spLocks noGrp="1"/>
          </p:cNvSpPr>
          <p:nvPr>
            <p:ph type="sldNum" sz="quarter" idx="12"/>
          </p:nvPr>
        </p:nvSpPr>
        <p:spPr/>
        <p:txBody>
          <a:bodyPr/>
          <a:lstStyle/>
          <a:p>
            <a:fld id="{875E141A-8E1C-4B3D-B946-8361B8DE379A}" type="slidenum">
              <a:rPr lang="en-US" altLang="zh-CN"/>
              <a:pPr/>
              <a:t>183</a:t>
            </a:fld>
            <a:endParaRPr lang="en-US" altLang="zh-CN"/>
          </a:p>
        </p:txBody>
      </p:sp>
      <p:sp>
        <p:nvSpPr>
          <p:cNvPr id="164870" name="Text Box 6"/>
          <p:cNvSpPr txBox="1">
            <a:spLocks noChangeArrowheads="1"/>
          </p:cNvSpPr>
          <p:nvPr/>
        </p:nvSpPr>
        <p:spPr bwMode="auto">
          <a:xfrm>
            <a:off x="755650" y="620713"/>
            <a:ext cx="7489825" cy="18446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pPr>
            <a:r>
              <a:rPr kumimoji="1" lang="zh-CN" altLang="en-US" sz="3200" b="1">
                <a:latin typeface="Times New Roman" pitchFamily="18" charset="0"/>
              </a:rPr>
              <a:t>若连续时间信号不是带限的，而抽样频率又不能无穷大，此时，抽样信号的频谱就会造成频谱的混叠失真。</a:t>
            </a:r>
          </a:p>
        </p:txBody>
      </p:sp>
      <p:sp>
        <p:nvSpPr>
          <p:cNvPr id="164875" name="WordArt 11"/>
          <p:cNvSpPr>
            <a:spLocks noChangeArrowheads="1" noChangeShapeType="1" noTextEdit="1"/>
          </p:cNvSpPr>
          <p:nvPr/>
        </p:nvSpPr>
        <p:spPr bwMode="auto">
          <a:xfrm>
            <a:off x="6156325" y="2205038"/>
            <a:ext cx="2016125" cy="84455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a:r>
              <a:rPr lang="zh-CN" altLang="en-US" sz="3600" kern="10">
                <a:ln w="9525">
                  <a:round/>
                  <a:headEnd/>
                  <a:tailEnd/>
                </a:ln>
                <a:gradFill rotWithShape="0">
                  <a:gsLst>
                    <a:gs pos="0">
                      <a:srgbClr val="FFE701"/>
                    </a:gs>
                    <a:gs pos="100000">
                      <a:srgbClr val="FE3E02"/>
                    </a:gs>
                  </a:gsLst>
                  <a:lin ang="5400000" scaled="1"/>
                </a:gradFill>
                <a:latin typeface="宋体"/>
                <a:ea typeface="宋体"/>
              </a:rPr>
              <a:t>怎么办？</a:t>
            </a:r>
          </a:p>
        </p:txBody>
      </p:sp>
      <p:grpSp>
        <p:nvGrpSpPr>
          <p:cNvPr id="164879" name="Group 15"/>
          <p:cNvGrpSpPr>
            <a:grpSpLocks/>
          </p:cNvGrpSpPr>
          <p:nvPr/>
        </p:nvGrpSpPr>
        <p:grpSpPr bwMode="auto">
          <a:xfrm>
            <a:off x="755650" y="3429000"/>
            <a:ext cx="7129463" cy="2041525"/>
            <a:chOff x="476" y="2160"/>
            <a:chExt cx="4491" cy="1286"/>
          </a:xfrm>
        </p:grpSpPr>
        <p:sp>
          <p:nvSpPr>
            <p:cNvPr id="164867" name="Text Box 3"/>
            <p:cNvSpPr txBox="1">
              <a:spLocks noChangeArrowheads="1"/>
            </p:cNvSpPr>
            <p:nvPr/>
          </p:nvSpPr>
          <p:spPr bwMode="auto">
            <a:xfrm>
              <a:off x="476" y="2160"/>
              <a:ext cx="4491" cy="1286"/>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为避免频谱混叠，一般在抽样器前加入一个保护性的前置低通滤波器，其截止频率为　　　，以便滤除高于　　　的频谱分量。</a:t>
              </a:r>
            </a:p>
          </p:txBody>
        </p:sp>
        <p:graphicFrame>
          <p:nvGraphicFramePr>
            <p:cNvPr id="164877" name="Object 13"/>
            <p:cNvGraphicFramePr>
              <a:graphicFrameLocks noChangeAspect="1"/>
            </p:cNvGraphicFramePr>
            <p:nvPr/>
          </p:nvGraphicFramePr>
          <p:xfrm>
            <a:off x="3923" y="2840"/>
            <a:ext cx="585" cy="339"/>
          </p:xfrm>
          <a:graphic>
            <a:graphicData uri="http://schemas.openxmlformats.org/presentationml/2006/ole">
              <mc:AlternateContent xmlns:mc="http://schemas.openxmlformats.org/markup-compatibility/2006">
                <mc:Choice xmlns:v="urn:schemas-microsoft-com:vml" Requires="v">
                  <p:oleObj spid="_x0000_s165095" name="Equation" r:id="rId3" imgW="393480" imgH="228600" progId="Equation.DSMT4">
                    <p:embed/>
                  </p:oleObj>
                </mc:Choice>
                <mc:Fallback>
                  <p:oleObj name="Equation" r:id="rId3" imgW="393480" imgH="228600" progId="Equation.DSMT4">
                    <p:embed/>
                    <p:pic>
                      <p:nvPicPr>
                        <p:cNvPr id="0" name="Object 13"/>
                        <p:cNvPicPr>
                          <a:picLocks noChangeAspect="1" noChangeArrowheads="1"/>
                        </p:cNvPicPr>
                        <p:nvPr/>
                      </p:nvPicPr>
                      <p:blipFill>
                        <a:blip r:embed="rId4">
                          <a:lum bright="-38000"/>
                          <a:extLst>
                            <a:ext uri="{28A0092B-C50C-407E-A947-70E740481C1C}">
                              <a14:useLocalDpi xmlns:a14="http://schemas.microsoft.com/office/drawing/2010/main" val="0"/>
                            </a:ext>
                          </a:extLst>
                        </a:blip>
                        <a:srcRect/>
                        <a:stretch>
                          <a:fillRect/>
                        </a:stretch>
                      </p:blipFill>
                      <p:spPr bwMode="auto">
                        <a:xfrm>
                          <a:off x="3923" y="2840"/>
                          <a:ext cx="585" cy="3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4878" name="Object 14"/>
            <p:cNvGraphicFramePr>
              <a:graphicFrameLocks noChangeAspect="1"/>
            </p:cNvGraphicFramePr>
            <p:nvPr/>
          </p:nvGraphicFramePr>
          <p:xfrm>
            <a:off x="1338" y="2795"/>
            <a:ext cx="585" cy="339"/>
          </p:xfrm>
          <a:graphic>
            <a:graphicData uri="http://schemas.openxmlformats.org/presentationml/2006/ole">
              <mc:AlternateContent xmlns:mc="http://schemas.openxmlformats.org/markup-compatibility/2006">
                <mc:Choice xmlns:v="urn:schemas-microsoft-com:vml" Requires="v">
                  <p:oleObj spid="_x0000_s165096" name="Equation" r:id="rId5" imgW="393480" imgH="228600" progId="Equation.DSMT4">
                    <p:embed/>
                  </p:oleObj>
                </mc:Choice>
                <mc:Fallback>
                  <p:oleObj name="Equation" r:id="rId5" imgW="393480" imgH="228600" progId="Equation.DSMT4">
                    <p:embed/>
                    <p:pic>
                      <p:nvPicPr>
                        <p:cNvPr id="0" name="Object 14"/>
                        <p:cNvPicPr>
                          <a:picLocks noChangeAspect="1" noChangeArrowheads="1"/>
                        </p:cNvPicPr>
                        <p:nvPr/>
                      </p:nvPicPr>
                      <p:blipFill>
                        <a:blip r:embed="rId4">
                          <a:lum bright="-38000"/>
                          <a:extLst>
                            <a:ext uri="{28A0092B-C50C-407E-A947-70E740481C1C}">
                              <a14:useLocalDpi xmlns:a14="http://schemas.microsoft.com/office/drawing/2010/main" val="0"/>
                            </a:ext>
                          </a:extLst>
                        </a:blip>
                        <a:srcRect/>
                        <a:stretch>
                          <a:fillRect/>
                        </a:stretch>
                      </p:blipFill>
                      <p:spPr bwMode="auto">
                        <a:xfrm>
                          <a:off x="1338" y="2795"/>
                          <a:ext cx="585" cy="3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64884" name="Text Box 20"/>
          <p:cNvSpPr txBox="1">
            <a:spLocks noChangeArrowheads="1"/>
          </p:cNvSpPr>
          <p:nvPr/>
        </p:nvSpPr>
        <p:spPr bwMode="auto">
          <a:xfrm>
            <a:off x="684213" y="5445125"/>
            <a:ext cx="7489825" cy="676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pPr>
            <a:r>
              <a:rPr kumimoji="1" lang="zh-CN" altLang="en-US" sz="3200" b="1">
                <a:latin typeface="Times New Roman" pitchFamily="18" charset="0"/>
              </a:rPr>
              <a:t>该滤波器称为防混叠滤波器。</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4870"/>
                                        </p:tgtEl>
                                        <p:attrNameLst>
                                          <p:attrName>style.visibility</p:attrName>
                                        </p:attrNameLst>
                                      </p:cBhvr>
                                      <p:to>
                                        <p:strVal val="visible"/>
                                      </p:to>
                                    </p:set>
                                    <p:anim calcmode="lin" valueType="num">
                                      <p:cBhvr additive="base">
                                        <p:cTn id="7" dur="500" fill="hold"/>
                                        <p:tgtEl>
                                          <p:spTgt spid="164870"/>
                                        </p:tgtEl>
                                        <p:attrNameLst>
                                          <p:attrName>ppt_x</p:attrName>
                                        </p:attrNameLst>
                                      </p:cBhvr>
                                      <p:tavLst>
                                        <p:tav tm="0">
                                          <p:val>
                                            <p:strVal val="#ppt_x"/>
                                          </p:val>
                                        </p:tav>
                                        <p:tav tm="100000">
                                          <p:val>
                                            <p:strVal val="#ppt_x"/>
                                          </p:val>
                                        </p:tav>
                                      </p:tavLst>
                                    </p:anim>
                                    <p:anim calcmode="lin" valueType="num">
                                      <p:cBhvr additive="base">
                                        <p:cTn id="8" dur="500" fill="hold"/>
                                        <p:tgtEl>
                                          <p:spTgt spid="16487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4875"/>
                                        </p:tgtEl>
                                        <p:attrNameLst>
                                          <p:attrName>style.visibility</p:attrName>
                                        </p:attrNameLst>
                                      </p:cBhvr>
                                      <p:to>
                                        <p:strVal val="visible"/>
                                      </p:to>
                                    </p:set>
                                    <p:anim calcmode="lin" valueType="num">
                                      <p:cBhvr additive="base">
                                        <p:cTn id="13" dur="500" fill="hold"/>
                                        <p:tgtEl>
                                          <p:spTgt spid="164875"/>
                                        </p:tgtEl>
                                        <p:attrNameLst>
                                          <p:attrName>ppt_x</p:attrName>
                                        </p:attrNameLst>
                                      </p:cBhvr>
                                      <p:tavLst>
                                        <p:tav tm="0">
                                          <p:val>
                                            <p:strVal val="#ppt_x"/>
                                          </p:val>
                                        </p:tav>
                                        <p:tav tm="100000">
                                          <p:val>
                                            <p:strVal val="#ppt_x"/>
                                          </p:val>
                                        </p:tav>
                                      </p:tavLst>
                                    </p:anim>
                                    <p:anim calcmode="lin" valueType="num">
                                      <p:cBhvr additive="base">
                                        <p:cTn id="14" dur="500" fill="hold"/>
                                        <p:tgtEl>
                                          <p:spTgt spid="16487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64879"/>
                                        </p:tgtEl>
                                        <p:attrNameLst>
                                          <p:attrName>style.visibility</p:attrName>
                                        </p:attrNameLst>
                                      </p:cBhvr>
                                      <p:to>
                                        <p:strVal val="visible"/>
                                      </p:to>
                                    </p:set>
                                    <p:anim calcmode="lin" valueType="num">
                                      <p:cBhvr additive="base">
                                        <p:cTn id="19" dur="500" fill="hold"/>
                                        <p:tgtEl>
                                          <p:spTgt spid="164879"/>
                                        </p:tgtEl>
                                        <p:attrNameLst>
                                          <p:attrName>ppt_x</p:attrName>
                                        </p:attrNameLst>
                                      </p:cBhvr>
                                      <p:tavLst>
                                        <p:tav tm="0">
                                          <p:val>
                                            <p:strVal val="#ppt_x"/>
                                          </p:val>
                                        </p:tav>
                                        <p:tav tm="100000">
                                          <p:val>
                                            <p:strVal val="#ppt_x"/>
                                          </p:val>
                                        </p:tav>
                                      </p:tavLst>
                                    </p:anim>
                                    <p:anim calcmode="lin" valueType="num">
                                      <p:cBhvr additive="base">
                                        <p:cTn id="20" dur="500" fill="hold"/>
                                        <p:tgtEl>
                                          <p:spTgt spid="164879"/>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4884"/>
                                        </p:tgtEl>
                                        <p:attrNameLst>
                                          <p:attrName>style.visibility</p:attrName>
                                        </p:attrNameLst>
                                      </p:cBhvr>
                                      <p:to>
                                        <p:strVal val="visible"/>
                                      </p:to>
                                    </p:set>
                                    <p:anim calcmode="lin" valueType="num">
                                      <p:cBhvr additive="base">
                                        <p:cTn id="25" dur="500" fill="hold"/>
                                        <p:tgtEl>
                                          <p:spTgt spid="164884"/>
                                        </p:tgtEl>
                                        <p:attrNameLst>
                                          <p:attrName>ppt_x</p:attrName>
                                        </p:attrNameLst>
                                      </p:cBhvr>
                                      <p:tavLst>
                                        <p:tav tm="0">
                                          <p:val>
                                            <p:strVal val="#ppt_x"/>
                                          </p:val>
                                        </p:tav>
                                        <p:tav tm="100000">
                                          <p:val>
                                            <p:strVal val="#ppt_x"/>
                                          </p:val>
                                        </p:tav>
                                      </p:tavLst>
                                    </p:anim>
                                    <p:anim calcmode="lin" valueType="num">
                                      <p:cBhvr additive="base">
                                        <p:cTn id="26" dur="500" fill="hold"/>
                                        <p:tgtEl>
                                          <p:spTgt spid="16488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70" grpId="0"/>
      <p:bldP spid="164875" grpId="0" animBg="1"/>
      <p:bldP spid="164884" grpId="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3"/>
          <p:cNvSpPr>
            <a:spLocks noGrp="1"/>
          </p:cNvSpPr>
          <p:nvPr>
            <p:ph type="sldNum" sz="quarter" idx="12"/>
          </p:nvPr>
        </p:nvSpPr>
        <p:spPr/>
        <p:txBody>
          <a:bodyPr/>
          <a:lstStyle/>
          <a:p>
            <a:fld id="{3675393B-DBD6-4ED2-BBDE-148A7EED7A8E}" type="slidenum">
              <a:rPr lang="en-US" altLang="zh-CN"/>
              <a:pPr/>
              <a:t>184</a:t>
            </a:fld>
            <a:endParaRPr lang="en-US" altLang="zh-CN"/>
          </a:p>
        </p:txBody>
      </p:sp>
      <p:sp>
        <p:nvSpPr>
          <p:cNvPr id="68610" name="Text Box 2"/>
          <p:cNvSpPr txBox="1">
            <a:spLocks noChangeArrowheads="1"/>
          </p:cNvSpPr>
          <p:nvPr/>
        </p:nvSpPr>
        <p:spPr bwMode="auto">
          <a:xfrm>
            <a:off x="468313" y="549275"/>
            <a:ext cx="4608512"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en-US" altLang="zh-CN" sz="3600" b="1" i="1">
                <a:latin typeface="Times New Roman" pitchFamily="18" charset="0"/>
              </a:rPr>
              <a:t>2  </a:t>
            </a:r>
            <a:r>
              <a:rPr kumimoji="1" lang="zh-CN" altLang="en-US" sz="3600" b="1" i="1">
                <a:latin typeface="Times New Roman" pitchFamily="18" charset="0"/>
              </a:rPr>
              <a:t>信号重建（恢复）</a:t>
            </a:r>
          </a:p>
        </p:txBody>
      </p:sp>
      <p:sp>
        <p:nvSpPr>
          <p:cNvPr id="68613" name="Text Box 5"/>
          <p:cNvSpPr txBox="1">
            <a:spLocks noChangeArrowheads="1"/>
          </p:cNvSpPr>
          <p:nvPr/>
        </p:nvSpPr>
        <p:spPr bwMode="auto">
          <a:xfrm>
            <a:off x="863600" y="2924175"/>
            <a:ext cx="8280400" cy="155416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理想抽样信号的频谱是连续信号频谱的周期延拓，如果满足奈奎斯特定理，就不会产生频谱的混叠失真。</a:t>
            </a:r>
          </a:p>
        </p:txBody>
      </p:sp>
      <p:sp>
        <p:nvSpPr>
          <p:cNvPr id="68614" name="Text Box 6"/>
          <p:cNvSpPr txBox="1">
            <a:spLocks noChangeArrowheads="1"/>
          </p:cNvSpPr>
          <p:nvPr/>
        </p:nvSpPr>
        <p:spPr bwMode="auto">
          <a:xfrm>
            <a:off x="1116013" y="1484313"/>
            <a:ext cx="3298825"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r>
              <a:rPr kumimoji="1" lang="zh-CN" altLang="en-US" sz="3200" b="1">
                <a:latin typeface="Times New Roman" pitchFamily="18" charset="0"/>
              </a:rPr>
              <a:t>下面讨论问题 </a:t>
            </a:r>
            <a:r>
              <a:rPr kumimoji="1" lang="en-US" altLang="zh-CN" sz="3200" b="1">
                <a:latin typeface="Times New Roman" pitchFamily="18" charset="0"/>
              </a:rPr>
              <a:t>(2) </a:t>
            </a:r>
          </a:p>
        </p:txBody>
      </p:sp>
      <p:sp>
        <p:nvSpPr>
          <p:cNvPr id="68615" name="Text Box 7"/>
          <p:cNvSpPr txBox="1">
            <a:spLocks noChangeArrowheads="1"/>
          </p:cNvSpPr>
          <p:nvPr/>
        </p:nvSpPr>
        <p:spPr bwMode="auto">
          <a:xfrm>
            <a:off x="2124075" y="2205038"/>
            <a:ext cx="5540299" cy="5847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r>
              <a:rPr kumimoji="1" lang="zh-CN" altLang="en-US" sz="3200" b="1" dirty="0">
                <a:latin typeface="Times New Roman" pitchFamily="18" charset="0"/>
              </a:rPr>
              <a:t>能否由抽样信号恢复原</a:t>
            </a:r>
            <a:r>
              <a:rPr kumimoji="1" lang="zh-CN" altLang="en-US" sz="3200" b="1" dirty="0" smtClean="0">
                <a:latin typeface="Times New Roman" pitchFamily="18" charset="0"/>
              </a:rPr>
              <a:t>信号？</a:t>
            </a:r>
            <a:endParaRPr kumimoji="1" lang="zh-CN" altLang="en-US" sz="3200" b="1" dirty="0">
              <a:latin typeface="Times New Roman" pitchFamily="18" charset="0"/>
            </a:endParaRPr>
          </a:p>
        </p:txBody>
      </p:sp>
      <p:graphicFrame>
        <p:nvGraphicFramePr>
          <p:cNvPr id="68617" name="Object 9"/>
          <p:cNvGraphicFramePr>
            <a:graphicFrameLocks noChangeAspect="1"/>
          </p:cNvGraphicFramePr>
          <p:nvPr/>
        </p:nvGraphicFramePr>
        <p:xfrm>
          <a:off x="1547813" y="5661025"/>
          <a:ext cx="6005512" cy="1027113"/>
        </p:xfrm>
        <a:graphic>
          <a:graphicData uri="http://schemas.openxmlformats.org/presentationml/2006/ole">
            <mc:AlternateContent xmlns:mc="http://schemas.openxmlformats.org/markup-compatibility/2006">
              <mc:Choice xmlns:v="urn:schemas-microsoft-com:vml" Requires="v">
                <p:oleObj spid="_x0000_s68725" name="Equation" r:id="rId3" imgW="2273040" imgH="393480" progId="Equation.DSMT4">
                  <p:embed/>
                </p:oleObj>
              </mc:Choice>
              <mc:Fallback>
                <p:oleObj name="Equation" r:id="rId3" imgW="2273040" imgH="393480" progId="Equation.DSMT4">
                  <p:embed/>
                  <p:pic>
                    <p:nvPicPr>
                      <p:cNvPr id="0" name="Object 9"/>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547813" y="5661025"/>
                        <a:ext cx="6005512" cy="1027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8619" name="Text Box 11"/>
          <p:cNvSpPr txBox="1">
            <a:spLocks noChangeArrowheads="1"/>
          </p:cNvSpPr>
          <p:nvPr/>
        </p:nvSpPr>
        <p:spPr bwMode="auto">
          <a:xfrm>
            <a:off x="863600" y="4581525"/>
            <a:ext cx="8280400" cy="10668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在折叠频率内，抽样信号的频谱与原连续信号频谱一样，只有一个幅度差异。</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8614"/>
                                        </p:tgtEl>
                                        <p:attrNameLst>
                                          <p:attrName>style.visibility</p:attrName>
                                        </p:attrNameLst>
                                      </p:cBhvr>
                                      <p:to>
                                        <p:strVal val="visible"/>
                                      </p:to>
                                    </p:set>
                                    <p:anim calcmode="lin" valueType="num">
                                      <p:cBhvr additive="base">
                                        <p:cTn id="7" dur="500" fill="hold"/>
                                        <p:tgtEl>
                                          <p:spTgt spid="68614"/>
                                        </p:tgtEl>
                                        <p:attrNameLst>
                                          <p:attrName>ppt_x</p:attrName>
                                        </p:attrNameLst>
                                      </p:cBhvr>
                                      <p:tavLst>
                                        <p:tav tm="0">
                                          <p:val>
                                            <p:strVal val="#ppt_x"/>
                                          </p:val>
                                        </p:tav>
                                        <p:tav tm="100000">
                                          <p:val>
                                            <p:strVal val="#ppt_x"/>
                                          </p:val>
                                        </p:tav>
                                      </p:tavLst>
                                    </p:anim>
                                    <p:anim calcmode="lin" valueType="num">
                                      <p:cBhvr additive="base">
                                        <p:cTn id="8" dur="500" fill="hold"/>
                                        <p:tgtEl>
                                          <p:spTgt spid="6861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8615"/>
                                        </p:tgtEl>
                                        <p:attrNameLst>
                                          <p:attrName>style.visibility</p:attrName>
                                        </p:attrNameLst>
                                      </p:cBhvr>
                                      <p:to>
                                        <p:strVal val="visible"/>
                                      </p:to>
                                    </p:set>
                                    <p:anim calcmode="lin" valueType="num">
                                      <p:cBhvr additive="base">
                                        <p:cTn id="13" dur="500" fill="hold"/>
                                        <p:tgtEl>
                                          <p:spTgt spid="68615"/>
                                        </p:tgtEl>
                                        <p:attrNameLst>
                                          <p:attrName>ppt_x</p:attrName>
                                        </p:attrNameLst>
                                      </p:cBhvr>
                                      <p:tavLst>
                                        <p:tav tm="0">
                                          <p:val>
                                            <p:strVal val="#ppt_x"/>
                                          </p:val>
                                        </p:tav>
                                        <p:tav tm="100000">
                                          <p:val>
                                            <p:strVal val="#ppt_x"/>
                                          </p:val>
                                        </p:tav>
                                      </p:tavLst>
                                    </p:anim>
                                    <p:anim calcmode="lin" valueType="num">
                                      <p:cBhvr additive="base">
                                        <p:cTn id="14" dur="500" fill="hold"/>
                                        <p:tgtEl>
                                          <p:spTgt spid="6861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8613"/>
                                        </p:tgtEl>
                                        <p:attrNameLst>
                                          <p:attrName>style.visibility</p:attrName>
                                        </p:attrNameLst>
                                      </p:cBhvr>
                                      <p:to>
                                        <p:strVal val="visible"/>
                                      </p:to>
                                    </p:set>
                                    <p:anim calcmode="lin" valueType="num">
                                      <p:cBhvr additive="base">
                                        <p:cTn id="19" dur="500" fill="hold"/>
                                        <p:tgtEl>
                                          <p:spTgt spid="68613"/>
                                        </p:tgtEl>
                                        <p:attrNameLst>
                                          <p:attrName>ppt_x</p:attrName>
                                        </p:attrNameLst>
                                      </p:cBhvr>
                                      <p:tavLst>
                                        <p:tav tm="0">
                                          <p:val>
                                            <p:strVal val="#ppt_x"/>
                                          </p:val>
                                        </p:tav>
                                        <p:tav tm="100000">
                                          <p:val>
                                            <p:strVal val="#ppt_x"/>
                                          </p:val>
                                        </p:tav>
                                      </p:tavLst>
                                    </p:anim>
                                    <p:anim calcmode="lin" valueType="num">
                                      <p:cBhvr additive="base">
                                        <p:cTn id="20" dur="500" fill="hold"/>
                                        <p:tgtEl>
                                          <p:spTgt spid="6861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8619"/>
                                        </p:tgtEl>
                                        <p:attrNameLst>
                                          <p:attrName>style.visibility</p:attrName>
                                        </p:attrNameLst>
                                      </p:cBhvr>
                                      <p:to>
                                        <p:strVal val="visible"/>
                                      </p:to>
                                    </p:set>
                                    <p:anim calcmode="lin" valueType="num">
                                      <p:cBhvr additive="base">
                                        <p:cTn id="25" dur="500" fill="hold"/>
                                        <p:tgtEl>
                                          <p:spTgt spid="68619"/>
                                        </p:tgtEl>
                                        <p:attrNameLst>
                                          <p:attrName>ppt_x</p:attrName>
                                        </p:attrNameLst>
                                      </p:cBhvr>
                                      <p:tavLst>
                                        <p:tav tm="0">
                                          <p:val>
                                            <p:strVal val="#ppt_x"/>
                                          </p:val>
                                        </p:tav>
                                        <p:tav tm="100000">
                                          <p:val>
                                            <p:strVal val="#ppt_x"/>
                                          </p:val>
                                        </p:tav>
                                      </p:tavLst>
                                    </p:anim>
                                    <p:anim calcmode="lin" valueType="num">
                                      <p:cBhvr additive="base">
                                        <p:cTn id="26" dur="500" fill="hold"/>
                                        <p:tgtEl>
                                          <p:spTgt spid="68619"/>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8617"/>
                                        </p:tgtEl>
                                        <p:attrNameLst>
                                          <p:attrName>style.visibility</p:attrName>
                                        </p:attrNameLst>
                                      </p:cBhvr>
                                      <p:to>
                                        <p:strVal val="visible"/>
                                      </p:to>
                                    </p:set>
                                    <p:anim calcmode="lin" valueType="num">
                                      <p:cBhvr additive="base">
                                        <p:cTn id="31" dur="500" fill="hold"/>
                                        <p:tgtEl>
                                          <p:spTgt spid="68617"/>
                                        </p:tgtEl>
                                        <p:attrNameLst>
                                          <p:attrName>ppt_x</p:attrName>
                                        </p:attrNameLst>
                                      </p:cBhvr>
                                      <p:tavLst>
                                        <p:tav tm="0">
                                          <p:val>
                                            <p:strVal val="#ppt_x"/>
                                          </p:val>
                                        </p:tav>
                                        <p:tav tm="100000">
                                          <p:val>
                                            <p:strVal val="#ppt_x"/>
                                          </p:val>
                                        </p:tav>
                                      </p:tavLst>
                                    </p:anim>
                                    <p:anim calcmode="lin" valueType="num">
                                      <p:cBhvr additive="base">
                                        <p:cTn id="32" dur="500" fill="hold"/>
                                        <p:tgtEl>
                                          <p:spTgt spid="686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3" grpId="0"/>
      <p:bldP spid="68614" grpId="0"/>
      <p:bldP spid="68615" grpId="0"/>
      <p:bldP spid="68619" grpId="0"/>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灯片编号占位符 3"/>
          <p:cNvSpPr>
            <a:spLocks noGrp="1"/>
          </p:cNvSpPr>
          <p:nvPr>
            <p:ph type="sldNum" sz="quarter" idx="12"/>
          </p:nvPr>
        </p:nvSpPr>
        <p:spPr/>
        <p:txBody>
          <a:bodyPr/>
          <a:lstStyle/>
          <a:p>
            <a:fld id="{DBEEC465-3092-4F91-8D50-3D6FE8BF8324}" type="slidenum">
              <a:rPr lang="en-US" altLang="zh-CN"/>
              <a:pPr/>
              <a:t>185</a:t>
            </a:fld>
            <a:endParaRPr lang="en-US" altLang="zh-CN"/>
          </a:p>
        </p:txBody>
      </p:sp>
      <p:sp>
        <p:nvSpPr>
          <p:cNvPr id="166916" name="Text Box 4"/>
          <p:cNvSpPr txBox="1">
            <a:spLocks noChangeArrowheads="1"/>
          </p:cNvSpPr>
          <p:nvPr/>
        </p:nvSpPr>
        <p:spPr bwMode="auto">
          <a:xfrm>
            <a:off x="900113" y="449263"/>
            <a:ext cx="7499350"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r>
              <a:rPr kumimoji="1" lang="zh-CN" altLang="en-US" sz="3200" b="1">
                <a:latin typeface="Times New Roman" pitchFamily="18" charset="0"/>
              </a:rPr>
              <a:t>故，将抽样信号通过一个理想低通滤波器</a:t>
            </a:r>
          </a:p>
        </p:txBody>
      </p:sp>
      <p:graphicFrame>
        <p:nvGraphicFramePr>
          <p:cNvPr id="166920" name="Object 8"/>
          <p:cNvGraphicFramePr>
            <a:graphicFrameLocks noChangeAspect="1"/>
          </p:cNvGraphicFramePr>
          <p:nvPr/>
        </p:nvGraphicFramePr>
        <p:xfrm>
          <a:off x="2211388" y="1196975"/>
          <a:ext cx="4830762" cy="2185988"/>
        </p:xfrm>
        <a:graphic>
          <a:graphicData uri="http://schemas.openxmlformats.org/presentationml/2006/ole">
            <mc:AlternateContent xmlns:mc="http://schemas.openxmlformats.org/markup-compatibility/2006">
              <mc:Choice xmlns:v="urn:schemas-microsoft-com:vml" Requires="v">
                <p:oleObj spid="_x0000_s267542" name="Equation" r:id="rId3" imgW="1828800" imgH="838080" progId="Equation.DSMT4">
                  <p:embed/>
                </p:oleObj>
              </mc:Choice>
              <mc:Fallback>
                <p:oleObj name="Equation" r:id="rId3" imgW="1828800" imgH="838080" progId="Equation.DSMT4">
                  <p:embed/>
                  <p:pic>
                    <p:nvPicPr>
                      <p:cNvPr id="0" name="Object 8"/>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2211388" y="1196975"/>
                        <a:ext cx="4830762" cy="2185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66952" name="Group 40"/>
          <p:cNvGrpSpPr>
            <a:grpSpLocks/>
          </p:cNvGrpSpPr>
          <p:nvPr/>
        </p:nvGrpSpPr>
        <p:grpSpPr bwMode="auto">
          <a:xfrm>
            <a:off x="0" y="3068638"/>
            <a:ext cx="3727450" cy="3419475"/>
            <a:chOff x="0" y="1933"/>
            <a:chExt cx="2348" cy="2154"/>
          </a:xfrm>
        </p:grpSpPr>
        <p:grpSp>
          <p:nvGrpSpPr>
            <p:cNvPr id="166938" name="Group 26"/>
            <p:cNvGrpSpPr>
              <a:grpSpLocks/>
            </p:cNvGrpSpPr>
            <p:nvPr/>
          </p:nvGrpSpPr>
          <p:grpSpPr bwMode="auto">
            <a:xfrm>
              <a:off x="0" y="1933"/>
              <a:ext cx="2348" cy="1776"/>
              <a:chOff x="311" y="2211"/>
              <a:chExt cx="2348" cy="1776"/>
            </a:xfrm>
          </p:grpSpPr>
          <p:sp>
            <p:nvSpPr>
              <p:cNvPr id="166921" name="Line 9"/>
              <p:cNvSpPr>
                <a:spLocks noChangeShapeType="1"/>
              </p:cNvSpPr>
              <p:nvPr/>
            </p:nvSpPr>
            <p:spPr bwMode="auto">
              <a:xfrm>
                <a:off x="340" y="3612"/>
                <a:ext cx="2222"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6922" name="Line 10"/>
              <p:cNvSpPr>
                <a:spLocks noChangeShapeType="1"/>
              </p:cNvSpPr>
              <p:nvPr/>
            </p:nvSpPr>
            <p:spPr bwMode="auto">
              <a:xfrm flipV="1">
                <a:off x="1338" y="2387"/>
                <a:ext cx="0" cy="1225"/>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6923" name="Line 11"/>
              <p:cNvSpPr>
                <a:spLocks noChangeShapeType="1"/>
              </p:cNvSpPr>
              <p:nvPr/>
            </p:nvSpPr>
            <p:spPr bwMode="auto">
              <a:xfrm flipV="1">
                <a:off x="703" y="2976"/>
                <a:ext cx="0" cy="63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6924" name="Line 12"/>
              <p:cNvSpPr>
                <a:spLocks noChangeShapeType="1"/>
              </p:cNvSpPr>
              <p:nvPr/>
            </p:nvSpPr>
            <p:spPr bwMode="auto">
              <a:xfrm>
                <a:off x="703" y="2976"/>
                <a:ext cx="127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6925" name="Line 13"/>
              <p:cNvSpPr>
                <a:spLocks noChangeShapeType="1"/>
              </p:cNvSpPr>
              <p:nvPr/>
            </p:nvSpPr>
            <p:spPr bwMode="auto">
              <a:xfrm flipV="1">
                <a:off x="1973" y="2976"/>
                <a:ext cx="0" cy="63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66926" name="Object 14"/>
              <p:cNvGraphicFramePr>
                <a:graphicFrameLocks noChangeAspect="1"/>
              </p:cNvGraphicFramePr>
              <p:nvPr/>
            </p:nvGraphicFramePr>
            <p:xfrm>
              <a:off x="2426" y="3657"/>
              <a:ext cx="233" cy="230"/>
            </p:xfrm>
            <a:graphic>
              <a:graphicData uri="http://schemas.openxmlformats.org/presentationml/2006/ole">
                <mc:AlternateContent xmlns:mc="http://schemas.openxmlformats.org/markup-compatibility/2006">
                  <mc:Choice xmlns:v="urn:schemas-microsoft-com:vml" Requires="v">
                    <p:oleObj spid="_x0000_s267543" name="Equation" r:id="rId5" imgW="164880" imgH="164880" progId="Equation.DSMT4">
                      <p:embed/>
                    </p:oleObj>
                  </mc:Choice>
                  <mc:Fallback>
                    <p:oleObj name="Equation" r:id="rId5" imgW="164880" imgH="164880" progId="Equation.DSMT4">
                      <p:embed/>
                      <p:pic>
                        <p:nvPicPr>
                          <p:cNvPr id="0" name="Object 14"/>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2426" y="3657"/>
                            <a:ext cx="233"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6927" name="Object 15"/>
              <p:cNvGraphicFramePr>
                <a:graphicFrameLocks noChangeAspect="1"/>
              </p:cNvGraphicFramePr>
              <p:nvPr/>
            </p:nvGraphicFramePr>
            <p:xfrm>
              <a:off x="476" y="2211"/>
              <a:ext cx="680" cy="283"/>
            </p:xfrm>
            <a:graphic>
              <a:graphicData uri="http://schemas.openxmlformats.org/presentationml/2006/ole">
                <mc:AlternateContent xmlns:mc="http://schemas.openxmlformats.org/markup-compatibility/2006">
                  <mc:Choice xmlns:v="urn:schemas-microsoft-com:vml" Requires="v">
                    <p:oleObj spid="_x0000_s267544" name="Equation" r:id="rId7" imgW="482400" imgH="203040" progId="Equation.DSMT4">
                      <p:embed/>
                    </p:oleObj>
                  </mc:Choice>
                  <mc:Fallback>
                    <p:oleObj name="Equation" r:id="rId7" imgW="482400" imgH="203040" progId="Equation.DSMT4">
                      <p:embed/>
                      <p:pic>
                        <p:nvPicPr>
                          <p:cNvPr id="0" name="Object 15"/>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476" y="2211"/>
                            <a:ext cx="680" cy="2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6928" name="Object 16"/>
              <p:cNvGraphicFramePr>
                <a:graphicFrameLocks noChangeAspect="1"/>
              </p:cNvGraphicFramePr>
              <p:nvPr/>
            </p:nvGraphicFramePr>
            <p:xfrm>
              <a:off x="1383" y="2746"/>
              <a:ext cx="196" cy="229"/>
            </p:xfrm>
            <a:graphic>
              <a:graphicData uri="http://schemas.openxmlformats.org/presentationml/2006/ole">
                <mc:AlternateContent xmlns:mc="http://schemas.openxmlformats.org/markup-compatibility/2006">
                  <mc:Choice xmlns:v="urn:schemas-microsoft-com:vml" Requires="v">
                    <p:oleObj spid="_x0000_s267545" name="Equation" r:id="rId9" imgW="139680" imgH="164880" progId="Equation.DSMT4">
                      <p:embed/>
                    </p:oleObj>
                  </mc:Choice>
                  <mc:Fallback>
                    <p:oleObj name="Equation" r:id="rId9" imgW="139680" imgH="164880" progId="Equation.DSMT4">
                      <p:embed/>
                      <p:pic>
                        <p:nvPicPr>
                          <p:cNvPr id="0" name="Object 16"/>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1383" y="2746"/>
                            <a:ext cx="196" cy="2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6933" name="Object 21"/>
              <p:cNvGraphicFramePr>
                <a:graphicFrameLocks noChangeAspect="1"/>
              </p:cNvGraphicFramePr>
              <p:nvPr/>
            </p:nvGraphicFramePr>
            <p:xfrm>
              <a:off x="1655" y="3669"/>
              <a:ext cx="520" cy="318"/>
            </p:xfrm>
            <a:graphic>
              <a:graphicData uri="http://schemas.openxmlformats.org/presentationml/2006/ole">
                <mc:AlternateContent xmlns:mc="http://schemas.openxmlformats.org/markup-compatibility/2006">
                  <mc:Choice xmlns:v="urn:schemas-microsoft-com:vml" Requires="v">
                    <p:oleObj spid="_x0000_s267546" name="Equation" r:id="rId11" imgW="368280" imgH="228600" progId="Equation.DSMT4">
                      <p:embed/>
                    </p:oleObj>
                  </mc:Choice>
                  <mc:Fallback>
                    <p:oleObj name="Equation" r:id="rId11" imgW="368280" imgH="228600" progId="Equation.DSMT4">
                      <p:embed/>
                      <p:pic>
                        <p:nvPicPr>
                          <p:cNvPr id="0" name="Object 21"/>
                          <p:cNvPicPr>
                            <a:picLocks noChangeAspect="1" noChangeArrowheads="1"/>
                          </p:cNvPicPr>
                          <p:nvPr/>
                        </p:nvPicPr>
                        <p:blipFill>
                          <a:blip r:embed="rId12">
                            <a:lum bright="-100000"/>
                            <a:extLst>
                              <a:ext uri="{28A0092B-C50C-407E-A947-70E740481C1C}">
                                <a14:useLocalDpi xmlns:a14="http://schemas.microsoft.com/office/drawing/2010/main" val="0"/>
                              </a:ext>
                            </a:extLst>
                          </a:blip>
                          <a:srcRect/>
                          <a:stretch>
                            <a:fillRect/>
                          </a:stretch>
                        </p:blipFill>
                        <p:spPr bwMode="auto">
                          <a:xfrm>
                            <a:off x="1655" y="3669"/>
                            <a:ext cx="520" cy="3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6934" name="Object 22"/>
              <p:cNvGraphicFramePr>
                <a:graphicFrameLocks noChangeAspect="1"/>
              </p:cNvGraphicFramePr>
              <p:nvPr/>
            </p:nvGraphicFramePr>
            <p:xfrm>
              <a:off x="311" y="3670"/>
              <a:ext cx="645" cy="317"/>
            </p:xfrm>
            <a:graphic>
              <a:graphicData uri="http://schemas.openxmlformats.org/presentationml/2006/ole">
                <mc:AlternateContent xmlns:mc="http://schemas.openxmlformats.org/markup-compatibility/2006">
                  <mc:Choice xmlns:v="urn:schemas-microsoft-com:vml" Requires="v">
                    <p:oleObj spid="_x0000_s267547" name="Equation" r:id="rId13" imgW="457200" imgH="228600" progId="Equation.DSMT4">
                      <p:embed/>
                    </p:oleObj>
                  </mc:Choice>
                  <mc:Fallback>
                    <p:oleObj name="Equation" r:id="rId13" imgW="457200" imgH="228600" progId="Equation.DSMT4">
                      <p:embed/>
                      <p:pic>
                        <p:nvPicPr>
                          <p:cNvPr id="0" name="Object 22"/>
                          <p:cNvPicPr>
                            <a:picLocks noChangeAspect="1" noChangeArrowheads="1"/>
                          </p:cNvPicPr>
                          <p:nvPr/>
                        </p:nvPicPr>
                        <p:blipFill>
                          <a:blip r:embed="rId14">
                            <a:lum bright="-100000"/>
                            <a:extLst>
                              <a:ext uri="{28A0092B-C50C-407E-A947-70E740481C1C}">
                                <a14:useLocalDpi xmlns:a14="http://schemas.microsoft.com/office/drawing/2010/main" val="0"/>
                              </a:ext>
                            </a:extLst>
                          </a:blip>
                          <a:srcRect/>
                          <a:stretch>
                            <a:fillRect/>
                          </a:stretch>
                        </p:blipFill>
                        <p:spPr bwMode="auto">
                          <a:xfrm>
                            <a:off x="311" y="3670"/>
                            <a:ext cx="645" cy="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6936" name="Object 24"/>
              <p:cNvGraphicFramePr>
                <a:graphicFrameLocks noChangeAspect="1"/>
              </p:cNvGraphicFramePr>
              <p:nvPr/>
            </p:nvGraphicFramePr>
            <p:xfrm>
              <a:off x="1292" y="3657"/>
              <a:ext cx="179" cy="248"/>
            </p:xfrm>
            <a:graphic>
              <a:graphicData uri="http://schemas.openxmlformats.org/presentationml/2006/ole">
                <mc:AlternateContent xmlns:mc="http://schemas.openxmlformats.org/markup-compatibility/2006">
                  <mc:Choice xmlns:v="urn:schemas-microsoft-com:vml" Requires="v">
                    <p:oleObj spid="_x0000_s267548" name="Equation" r:id="rId15" imgW="126720" imgH="177480" progId="Equation.DSMT4">
                      <p:embed/>
                    </p:oleObj>
                  </mc:Choice>
                  <mc:Fallback>
                    <p:oleObj name="Equation" r:id="rId15" imgW="126720" imgH="177480" progId="Equation.DSMT4">
                      <p:embed/>
                      <p:pic>
                        <p:nvPicPr>
                          <p:cNvPr id="0" name="Object 24"/>
                          <p:cNvPicPr>
                            <a:picLocks noChangeAspect="1" noChangeArrowheads="1"/>
                          </p:cNvPicPr>
                          <p:nvPr/>
                        </p:nvPicPr>
                        <p:blipFill>
                          <a:blip r:embed="rId16">
                            <a:lum bright="-100000"/>
                            <a:extLst>
                              <a:ext uri="{28A0092B-C50C-407E-A947-70E740481C1C}">
                                <a14:useLocalDpi xmlns:a14="http://schemas.microsoft.com/office/drawing/2010/main" val="0"/>
                              </a:ext>
                            </a:extLst>
                          </a:blip>
                          <a:srcRect/>
                          <a:stretch>
                            <a:fillRect/>
                          </a:stretch>
                        </p:blipFill>
                        <p:spPr bwMode="auto">
                          <a:xfrm>
                            <a:off x="1292" y="3657"/>
                            <a:ext cx="179" cy="2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66950" name="Text Box 38"/>
            <p:cNvSpPr txBox="1">
              <a:spLocks noChangeArrowheads="1"/>
            </p:cNvSpPr>
            <p:nvPr/>
          </p:nvSpPr>
          <p:spPr bwMode="auto">
            <a:xfrm>
              <a:off x="554" y="3760"/>
              <a:ext cx="123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t>低通滤波器</a:t>
              </a:r>
            </a:p>
          </p:txBody>
        </p:sp>
      </p:grpSp>
      <p:grpSp>
        <p:nvGrpSpPr>
          <p:cNvPr id="166953" name="Group 41"/>
          <p:cNvGrpSpPr>
            <a:grpSpLocks/>
          </p:cNvGrpSpPr>
          <p:nvPr/>
        </p:nvGrpSpPr>
        <p:grpSpPr bwMode="auto">
          <a:xfrm>
            <a:off x="3779838" y="4005263"/>
            <a:ext cx="4811712" cy="2174875"/>
            <a:chOff x="2381" y="2523"/>
            <a:chExt cx="3031" cy="1370"/>
          </a:xfrm>
        </p:grpSpPr>
        <p:grpSp>
          <p:nvGrpSpPr>
            <p:cNvPr id="166949" name="Group 37"/>
            <p:cNvGrpSpPr>
              <a:grpSpLocks/>
            </p:cNvGrpSpPr>
            <p:nvPr/>
          </p:nvGrpSpPr>
          <p:grpSpPr bwMode="auto">
            <a:xfrm>
              <a:off x="2381" y="2523"/>
              <a:ext cx="3031" cy="818"/>
              <a:chOff x="2381" y="2523"/>
              <a:chExt cx="3031" cy="818"/>
            </a:xfrm>
          </p:grpSpPr>
          <p:sp>
            <p:nvSpPr>
              <p:cNvPr id="166939" name="Rectangle 27"/>
              <p:cNvSpPr>
                <a:spLocks noChangeArrowheads="1"/>
              </p:cNvSpPr>
              <p:nvPr/>
            </p:nvSpPr>
            <p:spPr bwMode="auto">
              <a:xfrm>
                <a:off x="3152" y="2659"/>
                <a:ext cx="1088" cy="544"/>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6940" name="Line 28"/>
              <p:cNvSpPr>
                <a:spLocks noChangeShapeType="1"/>
              </p:cNvSpPr>
              <p:nvPr/>
            </p:nvSpPr>
            <p:spPr bwMode="auto">
              <a:xfrm>
                <a:off x="2426" y="2931"/>
                <a:ext cx="726"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6941" name="Line 29"/>
              <p:cNvSpPr>
                <a:spLocks noChangeShapeType="1"/>
              </p:cNvSpPr>
              <p:nvPr/>
            </p:nvSpPr>
            <p:spPr bwMode="auto">
              <a:xfrm>
                <a:off x="4241" y="2931"/>
                <a:ext cx="726"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166942" name="Object 30"/>
              <p:cNvGraphicFramePr>
                <a:graphicFrameLocks noChangeAspect="1"/>
              </p:cNvGraphicFramePr>
              <p:nvPr/>
            </p:nvGraphicFramePr>
            <p:xfrm>
              <a:off x="3302" y="2766"/>
              <a:ext cx="803" cy="334"/>
            </p:xfrm>
            <a:graphic>
              <a:graphicData uri="http://schemas.openxmlformats.org/presentationml/2006/ole">
                <mc:AlternateContent xmlns:mc="http://schemas.openxmlformats.org/markup-compatibility/2006">
                  <mc:Choice xmlns:v="urn:schemas-microsoft-com:vml" Requires="v">
                    <p:oleObj spid="_x0000_s267549" name="Equation" r:id="rId17" imgW="482400" imgH="203040" progId="Equation.DSMT4">
                      <p:embed/>
                    </p:oleObj>
                  </mc:Choice>
                  <mc:Fallback>
                    <p:oleObj name="Equation" r:id="rId17" imgW="482400" imgH="203040" progId="Equation.DSMT4">
                      <p:embed/>
                      <p:pic>
                        <p:nvPicPr>
                          <p:cNvPr id="0" name="Object 30"/>
                          <p:cNvPicPr>
                            <a:picLocks noChangeAspect="1" noChangeArrowheads="1"/>
                          </p:cNvPicPr>
                          <p:nvPr/>
                        </p:nvPicPr>
                        <p:blipFill>
                          <a:blip r:embed="rId18">
                            <a:lum bright="-100000"/>
                            <a:extLst>
                              <a:ext uri="{28A0092B-C50C-407E-A947-70E740481C1C}">
                                <a14:useLocalDpi xmlns:a14="http://schemas.microsoft.com/office/drawing/2010/main" val="0"/>
                              </a:ext>
                            </a:extLst>
                          </a:blip>
                          <a:srcRect/>
                          <a:stretch>
                            <a:fillRect/>
                          </a:stretch>
                        </p:blipFill>
                        <p:spPr bwMode="auto">
                          <a:xfrm>
                            <a:off x="3302" y="2766"/>
                            <a:ext cx="803" cy="3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6944" name="Object 32"/>
              <p:cNvGraphicFramePr>
                <a:graphicFrameLocks noChangeAspect="1"/>
              </p:cNvGraphicFramePr>
              <p:nvPr/>
            </p:nvGraphicFramePr>
            <p:xfrm>
              <a:off x="2381" y="2976"/>
              <a:ext cx="716" cy="336"/>
            </p:xfrm>
            <a:graphic>
              <a:graphicData uri="http://schemas.openxmlformats.org/presentationml/2006/ole">
                <mc:AlternateContent xmlns:mc="http://schemas.openxmlformats.org/markup-compatibility/2006">
                  <mc:Choice xmlns:v="urn:schemas-microsoft-com:vml" Requires="v">
                    <p:oleObj spid="_x0000_s267550" name="Equation" r:id="rId19" imgW="533160" imgH="253800" progId="Equation.DSMT4">
                      <p:embed/>
                    </p:oleObj>
                  </mc:Choice>
                  <mc:Fallback>
                    <p:oleObj name="Equation" r:id="rId19" imgW="533160" imgH="253800" progId="Equation.DSMT4">
                      <p:embed/>
                      <p:pic>
                        <p:nvPicPr>
                          <p:cNvPr id="0" name="Object 32"/>
                          <p:cNvPicPr>
                            <a:picLocks noChangeAspect="1" noChangeArrowheads="1"/>
                          </p:cNvPicPr>
                          <p:nvPr/>
                        </p:nvPicPr>
                        <p:blipFill>
                          <a:blip r:embed="rId20">
                            <a:lum bright="-100000"/>
                            <a:extLst>
                              <a:ext uri="{28A0092B-C50C-407E-A947-70E740481C1C}">
                                <a14:useLocalDpi xmlns:a14="http://schemas.microsoft.com/office/drawing/2010/main" val="0"/>
                              </a:ext>
                            </a:extLst>
                          </a:blip>
                          <a:srcRect/>
                          <a:stretch>
                            <a:fillRect/>
                          </a:stretch>
                        </p:blipFill>
                        <p:spPr bwMode="auto">
                          <a:xfrm>
                            <a:off x="2381" y="2976"/>
                            <a:ext cx="716" cy="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6945" name="Object 33"/>
              <p:cNvGraphicFramePr>
                <a:graphicFrameLocks noChangeAspect="1"/>
              </p:cNvGraphicFramePr>
              <p:nvPr/>
            </p:nvGraphicFramePr>
            <p:xfrm>
              <a:off x="4422" y="2523"/>
              <a:ext cx="990" cy="304"/>
            </p:xfrm>
            <a:graphic>
              <a:graphicData uri="http://schemas.openxmlformats.org/presentationml/2006/ole">
                <mc:AlternateContent xmlns:mc="http://schemas.openxmlformats.org/markup-compatibility/2006">
                  <mc:Choice xmlns:v="urn:schemas-microsoft-com:vml" Requires="v">
                    <p:oleObj spid="_x0000_s267551" name="Equation" r:id="rId21" imgW="736560" imgH="228600" progId="Equation.DSMT4">
                      <p:embed/>
                    </p:oleObj>
                  </mc:Choice>
                  <mc:Fallback>
                    <p:oleObj name="Equation" r:id="rId21" imgW="736560" imgH="228600" progId="Equation.DSMT4">
                      <p:embed/>
                      <p:pic>
                        <p:nvPicPr>
                          <p:cNvPr id="0" name="Object 33"/>
                          <p:cNvPicPr>
                            <a:picLocks noChangeAspect="1" noChangeArrowheads="1"/>
                          </p:cNvPicPr>
                          <p:nvPr/>
                        </p:nvPicPr>
                        <p:blipFill>
                          <a:blip r:embed="rId22">
                            <a:lum bright="-100000"/>
                            <a:extLst>
                              <a:ext uri="{28A0092B-C50C-407E-A947-70E740481C1C}">
                                <a14:useLocalDpi xmlns:a14="http://schemas.microsoft.com/office/drawing/2010/main" val="0"/>
                              </a:ext>
                            </a:extLst>
                          </a:blip>
                          <a:srcRect/>
                          <a:stretch>
                            <a:fillRect/>
                          </a:stretch>
                        </p:blipFill>
                        <p:spPr bwMode="auto">
                          <a:xfrm>
                            <a:off x="4422" y="2523"/>
                            <a:ext cx="990" cy="3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6947" name="Object 35"/>
              <p:cNvGraphicFramePr>
                <a:graphicFrameLocks noChangeAspect="1"/>
              </p:cNvGraphicFramePr>
              <p:nvPr/>
            </p:nvGraphicFramePr>
            <p:xfrm>
              <a:off x="2426" y="2568"/>
              <a:ext cx="463" cy="304"/>
            </p:xfrm>
            <a:graphic>
              <a:graphicData uri="http://schemas.openxmlformats.org/presentationml/2006/ole">
                <mc:AlternateContent xmlns:mc="http://schemas.openxmlformats.org/markup-compatibility/2006">
                  <mc:Choice xmlns:v="urn:schemas-microsoft-com:vml" Requires="v">
                    <p:oleObj spid="_x0000_s267552" name="Equation" r:id="rId23" imgW="342720" imgH="228600" progId="Equation.DSMT4">
                      <p:embed/>
                    </p:oleObj>
                  </mc:Choice>
                  <mc:Fallback>
                    <p:oleObj name="Equation" r:id="rId23" imgW="342720" imgH="228600" progId="Equation.DSMT4">
                      <p:embed/>
                      <p:pic>
                        <p:nvPicPr>
                          <p:cNvPr id="0" name="Object 35"/>
                          <p:cNvPicPr>
                            <a:picLocks noChangeAspect="1" noChangeArrowheads="1"/>
                          </p:cNvPicPr>
                          <p:nvPr/>
                        </p:nvPicPr>
                        <p:blipFill>
                          <a:blip r:embed="rId24">
                            <a:lum bright="-100000"/>
                            <a:extLst>
                              <a:ext uri="{28A0092B-C50C-407E-A947-70E740481C1C}">
                                <a14:useLocalDpi xmlns:a14="http://schemas.microsoft.com/office/drawing/2010/main" val="0"/>
                              </a:ext>
                            </a:extLst>
                          </a:blip>
                          <a:srcRect/>
                          <a:stretch>
                            <a:fillRect/>
                          </a:stretch>
                        </p:blipFill>
                        <p:spPr bwMode="auto">
                          <a:xfrm>
                            <a:off x="2426" y="2568"/>
                            <a:ext cx="463" cy="3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6948" name="Object 36"/>
              <p:cNvGraphicFramePr>
                <a:graphicFrameLocks noChangeAspect="1"/>
              </p:cNvGraphicFramePr>
              <p:nvPr/>
            </p:nvGraphicFramePr>
            <p:xfrm>
              <a:off x="4468" y="3039"/>
              <a:ext cx="716" cy="302"/>
            </p:xfrm>
            <a:graphic>
              <a:graphicData uri="http://schemas.openxmlformats.org/presentationml/2006/ole">
                <mc:AlternateContent xmlns:mc="http://schemas.openxmlformats.org/markup-compatibility/2006">
                  <mc:Choice xmlns:v="urn:schemas-microsoft-com:vml" Requires="v">
                    <p:oleObj spid="_x0000_s267553" name="Equation" r:id="rId25" imgW="533160" imgH="228600" progId="Equation.DSMT4">
                      <p:embed/>
                    </p:oleObj>
                  </mc:Choice>
                  <mc:Fallback>
                    <p:oleObj name="Equation" r:id="rId25" imgW="533160" imgH="228600" progId="Equation.DSMT4">
                      <p:embed/>
                      <p:pic>
                        <p:nvPicPr>
                          <p:cNvPr id="0" name="Object 36"/>
                          <p:cNvPicPr>
                            <a:picLocks noChangeAspect="1" noChangeArrowheads="1"/>
                          </p:cNvPicPr>
                          <p:nvPr/>
                        </p:nvPicPr>
                        <p:blipFill>
                          <a:blip r:embed="rId26">
                            <a:lum bright="-100000"/>
                            <a:extLst>
                              <a:ext uri="{28A0092B-C50C-407E-A947-70E740481C1C}">
                                <a14:useLocalDpi xmlns:a14="http://schemas.microsoft.com/office/drawing/2010/main" val="0"/>
                              </a:ext>
                            </a:extLst>
                          </a:blip>
                          <a:srcRect/>
                          <a:stretch>
                            <a:fillRect/>
                          </a:stretch>
                        </p:blipFill>
                        <p:spPr bwMode="auto">
                          <a:xfrm>
                            <a:off x="4468" y="3039"/>
                            <a:ext cx="716" cy="3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66951" name="Text Box 39"/>
            <p:cNvSpPr txBox="1">
              <a:spLocks noChangeArrowheads="1"/>
            </p:cNvSpPr>
            <p:nvPr/>
          </p:nvSpPr>
          <p:spPr bwMode="auto">
            <a:xfrm>
              <a:off x="3198" y="3566"/>
              <a:ext cx="10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t>抽样恢复</a:t>
              </a:r>
            </a:p>
          </p:txBody>
        </p:sp>
      </p:grpSp>
      <p:sp>
        <p:nvSpPr>
          <p:cNvPr id="2" name="动作按钮: 前进或下一项 1">
            <a:hlinkClick r:id="rId27" action="ppaction://hlinksldjump" highlightClick="1"/>
          </p:cNvPr>
          <p:cNvSpPr/>
          <p:nvPr/>
        </p:nvSpPr>
        <p:spPr>
          <a:xfrm>
            <a:off x="3347864" y="6180139"/>
            <a:ext cx="792088" cy="41721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动作按钮: 前进或下一项 30">
            <a:hlinkClick r:id="rId28" action="ppaction://hlinksldjump" highlightClick="1"/>
          </p:cNvPr>
          <p:cNvSpPr/>
          <p:nvPr/>
        </p:nvSpPr>
        <p:spPr>
          <a:xfrm>
            <a:off x="8100392" y="1844824"/>
            <a:ext cx="792088" cy="41721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6916"/>
                                        </p:tgtEl>
                                        <p:attrNameLst>
                                          <p:attrName>style.visibility</p:attrName>
                                        </p:attrNameLst>
                                      </p:cBhvr>
                                      <p:to>
                                        <p:strVal val="visible"/>
                                      </p:to>
                                    </p:set>
                                    <p:anim calcmode="lin" valueType="num">
                                      <p:cBhvr additive="base">
                                        <p:cTn id="7" dur="500" fill="hold"/>
                                        <p:tgtEl>
                                          <p:spTgt spid="166916"/>
                                        </p:tgtEl>
                                        <p:attrNameLst>
                                          <p:attrName>ppt_x</p:attrName>
                                        </p:attrNameLst>
                                      </p:cBhvr>
                                      <p:tavLst>
                                        <p:tav tm="0">
                                          <p:val>
                                            <p:strVal val="#ppt_x"/>
                                          </p:val>
                                        </p:tav>
                                        <p:tav tm="100000">
                                          <p:val>
                                            <p:strVal val="#ppt_x"/>
                                          </p:val>
                                        </p:tav>
                                      </p:tavLst>
                                    </p:anim>
                                    <p:anim calcmode="lin" valueType="num">
                                      <p:cBhvr additive="base">
                                        <p:cTn id="8" dur="500" fill="hold"/>
                                        <p:tgtEl>
                                          <p:spTgt spid="16691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66920"/>
                                        </p:tgtEl>
                                        <p:attrNameLst>
                                          <p:attrName>style.visibility</p:attrName>
                                        </p:attrNameLst>
                                      </p:cBhvr>
                                      <p:to>
                                        <p:strVal val="visible"/>
                                      </p:to>
                                    </p:set>
                                    <p:anim calcmode="lin" valueType="num">
                                      <p:cBhvr additive="base">
                                        <p:cTn id="13" dur="500" fill="hold"/>
                                        <p:tgtEl>
                                          <p:spTgt spid="166920"/>
                                        </p:tgtEl>
                                        <p:attrNameLst>
                                          <p:attrName>ppt_x</p:attrName>
                                        </p:attrNameLst>
                                      </p:cBhvr>
                                      <p:tavLst>
                                        <p:tav tm="0">
                                          <p:val>
                                            <p:strVal val="#ppt_x"/>
                                          </p:val>
                                        </p:tav>
                                        <p:tav tm="100000">
                                          <p:val>
                                            <p:strVal val="#ppt_x"/>
                                          </p:val>
                                        </p:tav>
                                      </p:tavLst>
                                    </p:anim>
                                    <p:anim calcmode="lin" valueType="num">
                                      <p:cBhvr additive="base">
                                        <p:cTn id="14" dur="500" fill="hold"/>
                                        <p:tgtEl>
                                          <p:spTgt spid="16692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66952"/>
                                        </p:tgtEl>
                                        <p:attrNameLst>
                                          <p:attrName>style.visibility</p:attrName>
                                        </p:attrNameLst>
                                      </p:cBhvr>
                                      <p:to>
                                        <p:strVal val="visible"/>
                                      </p:to>
                                    </p:set>
                                    <p:anim calcmode="lin" valueType="num">
                                      <p:cBhvr additive="base">
                                        <p:cTn id="19" dur="500" fill="hold"/>
                                        <p:tgtEl>
                                          <p:spTgt spid="166952"/>
                                        </p:tgtEl>
                                        <p:attrNameLst>
                                          <p:attrName>ppt_x</p:attrName>
                                        </p:attrNameLst>
                                      </p:cBhvr>
                                      <p:tavLst>
                                        <p:tav tm="0">
                                          <p:val>
                                            <p:strVal val="#ppt_x"/>
                                          </p:val>
                                        </p:tav>
                                        <p:tav tm="100000">
                                          <p:val>
                                            <p:strVal val="#ppt_x"/>
                                          </p:val>
                                        </p:tav>
                                      </p:tavLst>
                                    </p:anim>
                                    <p:anim calcmode="lin" valueType="num">
                                      <p:cBhvr additive="base">
                                        <p:cTn id="20" dur="500" fill="hold"/>
                                        <p:tgtEl>
                                          <p:spTgt spid="166952"/>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66953"/>
                                        </p:tgtEl>
                                        <p:attrNameLst>
                                          <p:attrName>style.visibility</p:attrName>
                                        </p:attrNameLst>
                                      </p:cBhvr>
                                      <p:to>
                                        <p:strVal val="visible"/>
                                      </p:to>
                                    </p:set>
                                    <p:anim calcmode="lin" valueType="num">
                                      <p:cBhvr additive="base">
                                        <p:cTn id="25" dur="500" fill="hold"/>
                                        <p:tgtEl>
                                          <p:spTgt spid="166953"/>
                                        </p:tgtEl>
                                        <p:attrNameLst>
                                          <p:attrName>ppt_x</p:attrName>
                                        </p:attrNameLst>
                                      </p:cBhvr>
                                      <p:tavLst>
                                        <p:tav tm="0">
                                          <p:val>
                                            <p:strVal val="#ppt_x"/>
                                          </p:val>
                                        </p:tav>
                                        <p:tav tm="100000">
                                          <p:val>
                                            <p:strVal val="#ppt_x"/>
                                          </p:val>
                                        </p:tav>
                                      </p:tavLst>
                                    </p:anim>
                                    <p:anim calcmode="lin" valueType="num">
                                      <p:cBhvr additive="base">
                                        <p:cTn id="26" dur="500" fill="hold"/>
                                        <p:tgtEl>
                                          <p:spTgt spid="1669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6" grpId="0"/>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p:cNvSpPr>
            <a:spLocks noGrp="1"/>
          </p:cNvSpPr>
          <p:nvPr>
            <p:ph type="sldNum" sz="quarter" idx="12"/>
          </p:nvPr>
        </p:nvSpPr>
        <p:spPr/>
        <p:txBody>
          <a:bodyPr/>
          <a:lstStyle/>
          <a:p>
            <a:fld id="{32481291-49E9-4FCA-97EC-474FA99FE079}" type="slidenum">
              <a:rPr lang="en-US" altLang="zh-CN"/>
              <a:pPr/>
              <a:t>186</a:t>
            </a:fld>
            <a:endParaRPr lang="en-US" altLang="zh-CN"/>
          </a:p>
        </p:txBody>
      </p:sp>
      <p:sp>
        <p:nvSpPr>
          <p:cNvPr id="168962" name="Text Box 2"/>
          <p:cNvSpPr txBox="1">
            <a:spLocks noChangeArrowheads="1"/>
          </p:cNvSpPr>
          <p:nvPr/>
        </p:nvSpPr>
        <p:spPr bwMode="auto">
          <a:xfrm>
            <a:off x="900113" y="449263"/>
            <a:ext cx="7559675" cy="10668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抽样信号通过理想低通滤波器就得到原连续时间信号的频谱。</a:t>
            </a:r>
          </a:p>
        </p:txBody>
      </p:sp>
      <p:graphicFrame>
        <p:nvGraphicFramePr>
          <p:cNvPr id="168989" name="Object 29"/>
          <p:cNvGraphicFramePr>
            <a:graphicFrameLocks noChangeAspect="1"/>
          </p:cNvGraphicFramePr>
          <p:nvPr/>
        </p:nvGraphicFramePr>
        <p:xfrm>
          <a:off x="1403350" y="1916113"/>
          <a:ext cx="5803900" cy="661987"/>
        </p:xfrm>
        <a:graphic>
          <a:graphicData uri="http://schemas.openxmlformats.org/presentationml/2006/ole">
            <mc:AlternateContent xmlns:mc="http://schemas.openxmlformats.org/markup-compatibility/2006">
              <mc:Choice xmlns:v="urn:schemas-microsoft-com:vml" Requires="v">
                <p:oleObj spid="_x0000_s169202" name="Equation" r:id="rId3" imgW="2197080" imgH="253800" progId="Equation.DSMT4">
                  <p:embed/>
                </p:oleObj>
              </mc:Choice>
              <mc:Fallback>
                <p:oleObj name="Equation" r:id="rId3" imgW="2197080" imgH="253800" progId="Equation.DSMT4">
                  <p:embed/>
                  <p:pic>
                    <p:nvPicPr>
                      <p:cNvPr id="0" name="Object 29"/>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403350" y="1916113"/>
                        <a:ext cx="5803900" cy="661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8990" name="Text Box 30"/>
          <p:cNvSpPr txBox="1">
            <a:spLocks noChangeArrowheads="1"/>
          </p:cNvSpPr>
          <p:nvPr/>
        </p:nvSpPr>
        <p:spPr bwMode="auto">
          <a:xfrm>
            <a:off x="900113" y="2852738"/>
            <a:ext cx="7559675"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所以输出端输出为原连续时间信号</a:t>
            </a:r>
          </a:p>
        </p:txBody>
      </p:sp>
      <p:graphicFrame>
        <p:nvGraphicFramePr>
          <p:cNvPr id="168991" name="Object 31"/>
          <p:cNvGraphicFramePr>
            <a:graphicFrameLocks noChangeAspect="1"/>
          </p:cNvGraphicFramePr>
          <p:nvPr/>
        </p:nvGraphicFramePr>
        <p:xfrm>
          <a:off x="3194050" y="3733800"/>
          <a:ext cx="2386013" cy="684213"/>
        </p:xfrm>
        <a:graphic>
          <a:graphicData uri="http://schemas.openxmlformats.org/presentationml/2006/ole">
            <mc:AlternateContent xmlns:mc="http://schemas.openxmlformats.org/markup-compatibility/2006">
              <mc:Choice xmlns:v="urn:schemas-microsoft-com:vml" Requires="v">
                <p:oleObj spid="_x0000_s169203" name="Equation" r:id="rId5" imgW="787320" imgH="228600" progId="Equation.DSMT4">
                  <p:embed/>
                </p:oleObj>
              </mc:Choice>
              <mc:Fallback>
                <p:oleObj name="Equation" r:id="rId5" imgW="787320" imgH="228600" progId="Equation.DSMT4">
                  <p:embed/>
                  <p:pic>
                    <p:nvPicPr>
                      <p:cNvPr id="0" name="Object 31"/>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3194050" y="3733800"/>
                        <a:ext cx="2386013" cy="684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AutoShape 53">
            <a:hlinkClick r:id="rId7" action="ppaction://hlinksldjump" highlightClick="1"/>
          </p:cNvPr>
          <p:cNvSpPr>
            <a:spLocks noChangeArrowheads="1"/>
          </p:cNvSpPr>
          <p:nvPr/>
        </p:nvSpPr>
        <p:spPr bwMode="auto">
          <a:xfrm>
            <a:off x="6919371" y="1098101"/>
            <a:ext cx="936823" cy="487362"/>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8962"/>
                                        </p:tgtEl>
                                        <p:attrNameLst>
                                          <p:attrName>style.visibility</p:attrName>
                                        </p:attrNameLst>
                                      </p:cBhvr>
                                      <p:to>
                                        <p:strVal val="visible"/>
                                      </p:to>
                                    </p:set>
                                    <p:anim calcmode="lin" valueType="num">
                                      <p:cBhvr additive="base">
                                        <p:cTn id="7" dur="500" fill="hold"/>
                                        <p:tgtEl>
                                          <p:spTgt spid="168962"/>
                                        </p:tgtEl>
                                        <p:attrNameLst>
                                          <p:attrName>ppt_x</p:attrName>
                                        </p:attrNameLst>
                                      </p:cBhvr>
                                      <p:tavLst>
                                        <p:tav tm="0">
                                          <p:val>
                                            <p:strVal val="#ppt_x"/>
                                          </p:val>
                                        </p:tav>
                                        <p:tav tm="100000">
                                          <p:val>
                                            <p:strVal val="#ppt_x"/>
                                          </p:val>
                                        </p:tav>
                                      </p:tavLst>
                                    </p:anim>
                                    <p:anim calcmode="lin" valueType="num">
                                      <p:cBhvr additive="base">
                                        <p:cTn id="8" dur="500" fill="hold"/>
                                        <p:tgtEl>
                                          <p:spTgt spid="16896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68989"/>
                                        </p:tgtEl>
                                        <p:attrNameLst>
                                          <p:attrName>style.visibility</p:attrName>
                                        </p:attrNameLst>
                                      </p:cBhvr>
                                      <p:to>
                                        <p:strVal val="visible"/>
                                      </p:to>
                                    </p:set>
                                    <p:anim calcmode="lin" valueType="num">
                                      <p:cBhvr additive="base">
                                        <p:cTn id="13" dur="500" fill="hold"/>
                                        <p:tgtEl>
                                          <p:spTgt spid="168989"/>
                                        </p:tgtEl>
                                        <p:attrNameLst>
                                          <p:attrName>ppt_x</p:attrName>
                                        </p:attrNameLst>
                                      </p:cBhvr>
                                      <p:tavLst>
                                        <p:tav tm="0">
                                          <p:val>
                                            <p:strVal val="#ppt_x"/>
                                          </p:val>
                                        </p:tav>
                                        <p:tav tm="100000">
                                          <p:val>
                                            <p:strVal val="#ppt_x"/>
                                          </p:val>
                                        </p:tav>
                                      </p:tavLst>
                                    </p:anim>
                                    <p:anim calcmode="lin" valueType="num">
                                      <p:cBhvr additive="base">
                                        <p:cTn id="14" dur="500" fill="hold"/>
                                        <p:tgtEl>
                                          <p:spTgt spid="168989"/>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8990"/>
                                        </p:tgtEl>
                                        <p:attrNameLst>
                                          <p:attrName>style.visibility</p:attrName>
                                        </p:attrNameLst>
                                      </p:cBhvr>
                                      <p:to>
                                        <p:strVal val="visible"/>
                                      </p:to>
                                    </p:set>
                                    <p:anim calcmode="lin" valueType="num">
                                      <p:cBhvr additive="base">
                                        <p:cTn id="19" dur="500" fill="hold"/>
                                        <p:tgtEl>
                                          <p:spTgt spid="168990"/>
                                        </p:tgtEl>
                                        <p:attrNameLst>
                                          <p:attrName>ppt_x</p:attrName>
                                        </p:attrNameLst>
                                      </p:cBhvr>
                                      <p:tavLst>
                                        <p:tav tm="0">
                                          <p:val>
                                            <p:strVal val="#ppt_x"/>
                                          </p:val>
                                        </p:tav>
                                        <p:tav tm="100000">
                                          <p:val>
                                            <p:strVal val="#ppt_x"/>
                                          </p:val>
                                        </p:tav>
                                      </p:tavLst>
                                    </p:anim>
                                    <p:anim calcmode="lin" valueType="num">
                                      <p:cBhvr additive="base">
                                        <p:cTn id="20" dur="500" fill="hold"/>
                                        <p:tgtEl>
                                          <p:spTgt spid="168990"/>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68991"/>
                                        </p:tgtEl>
                                        <p:attrNameLst>
                                          <p:attrName>style.visibility</p:attrName>
                                        </p:attrNameLst>
                                      </p:cBhvr>
                                      <p:to>
                                        <p:strVal val="visible"/>
                                      </p:to>
                                    </p:set>
                                    <p:anim calcmode="lin" valueType="num">
                                      <p:cBhvr additive="base">
                                        <p:cTn id="25" dur="500" fill="hold"/>
                                        <p:tgtEl>
                                          <p:spTgt spid="168991"/>
                                        </p:tgtEl>
                                        <p:attrNameLst>
                                          <p:attrName>ppt_x</p:attrName>
                                        </p:attrNameLst>
                                      </p:cBhvr>
                                      <p:tavLst>
                                        <p:tav tm="0">
                                          <p:val>
                                            <p:strVal val="#ppt_x"/>
                                          </p:val>
                                        </p:tav>
                                        <p:tav tm="100000">
                                          <p:val>
                                            <p:strVal val="#ppt_x"/>
                                          </p:val>
                                        </p:tav>
                                      </p:tavLst>
                                    </p:anim>
                                    <p:anim calcmode="lin" valueType="num">
                                      <p:cBhvr additive="base">
                                        <p:cTn id="26" dur="500" fill="hold"/>
                                        <p:tgtEl>
                                          <p:spTgt spid="1689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2" grpId="0"/>
      <p:bldP spid="168990" grpId="0"/>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3"/>
          <p:cNvSpPr>
            <a:spLocks noGrp="1"/>
          </p:cNvSpPr>
          <p:nvPr>
            <p:ph type="sldNum" sz="quarter" idx="12"/>
          </p:nvPr>
        </p:nvSpPr>
        <p:spPr/>
        <p:txBody>
          <a:bodyPr/>
          <a:lstStyle/>
          <a:p>
            <a:fld id="{EB739B41-D6FB-4D2F-8EC0-F278B77D916A}" type="slidenum">
              <a:rPr lang="en-US" altLang="zh-CN"/>
              <a:pPr/>
              <a:t>187</a:t>
            </a:fld>
            <a:endParaRPr lang="en-US" altLang="zh-CN"/>
          </a:p>
        </p:txBody>
      </p:sp>
      <p:sp>
        <p:nvSpPr>
          <p:cNvPr id="169988" name="Text Box 4"/>
          <p:cNvSpPr txBox="1">
            <a:spLocks noChangeArrowheads="1"/>
          </p:cNvSpPr>
          <p:nvPr/>
        </p:nvSpPr>
        <p:spPr bwMode="auto">
          <a:xfrm>
            <a:off x="827088" y="333375"/>
            <a:ext cx="7559675"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刚才是频域分析，下面我们进行时域分析</a:t>
            </a:r>
          </a:p>
        </p:txBody>
      </p:sp>
      <p:graphicFrame>
        <p:nvGraphicFramePr>
          <p:cNvPr id="169990" name="Object 6"/>
          <p:cNvGraphicFramePr>
            <a:graphicFrameLocks noChangeAspect="1"/>
          </p:cNvGraphicFramePr>
          <p:nvPr>
            <p:extLst>
              <p:ext uri="{D42A27DB-BD31-4B8C-83A1-F6EECF244321}">
                <p14:modId xmlns:p14="http://schemas.microsoft.com/office/powerpoint/2010/main" val="89491511"/>
              </p:ext>
            </p:extLst>
          </p:nvPr>
        </p:nvGraphicFramePr>
        <p:xfrm>
          <a:off x="1892300" y="1125538"/>
          <a:ext cx="4460875" cy="661987"/>
        </p:xfrm>
        <a:graphic>
          <a:graphicData uri="http://schemas.openxmlformats.org/presentationml/2006/ole">
            <mc:AlternateContent xmlns:mc="http://schemas.openxmlformats.org/markup-compatibility/2006">
              <mc:Choice xmlns:v="urn:schemas-microsoft-com:vml" Requires="v">
                <p:oleObj spid="_x0000_s170315" name="Equation" r:id="rId3" imgW="1688760" imgH="253800" progId="Equation.DSMT4">
                  <p:embed/>
                </p:oleObj>
              </mc:Choice>
              <mc:Fallback>
                <p:oleObj name="Equation" r:id="rId3" imgW="1688760" imgH="253800" progId="Equation.DSMT4">
                  <p:embed/>
                  <p:pic>
                    <p:nvPicPr>
                      <p:cNvPr id="0" name="Object 6"/>
                      <p:cNvPicPr>
                        <a:picLocks noChangeAspect="1" noChangeArrowheads="1"/>
                      </p:cNvPicPr>
                      <p:nvPr/>
                    </p:nvPicPr>
                    <p:blipFill>
                      <a:blip r:embed="rId4">
                        <a:lum bright="-100000"/>
                      </a:blip>
                      <a:srcRect/>
                      <a:stretch>
                        <a:fillRect/>
                      </a:stretch>
                    </p:blipFill>
                    <p:spPr bwMode="auto">
                      <a:xfrm>
                        <a:off x="1892300" y="1125538"/>
                        <a:ext cx="4460875" cy="661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9991" name="Object 7"/>
          <p:cNvGraphicFramePr>
            <a:graphicFrameLocks noChangeAspect="1"/>
          </p:cNvGraphicFramePr>
          <p:nvPr/>
        </p:nvGraphicFramePr>
        <p:xfrm>
          <a:off x="1763713" y="1916113"/>
          <a:ext cx="6642100" cy="860425"/>
        </p:xfrm>
        <a:graphic>
          <a:graphicData uri="http://schemas.openxmlformats.org/presentationml/2006/ole">
            <mc:AlternateContent xmlns:mc="http://schemas.openxmlformats.org/markup-compatibility/2006">
              <mc:Choice xmlns:v="urn:schemas-microsoft-com:vml" Requires="v">
                <p:oleObj spid="_x0000_s170316" name="Equation" r:id="rId5" imgW="2514600" imgH="330120" progId="Equation.DSMT4">
                  <p:embed/>
                </p:oleObj>
              </mc:Choice>
              <mc:Fallback>
                <p:oleObj name="Equation" r:id="rId5" imgW="2514600" imgH="330120" progId="Equation.DSMT4">
                  <p:embed/>
                  <p:pic>
                    <p:nvPicPr>
                      <p:cNvPr id="0" name="Object 7"/>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1763713" y="1916113"/>
                        <a:ext cx="6642100" cy="860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9992" name="Text Box 8"/>
          <p:cNvSpPr txBox="1">
            <a:spLocks noChangeArrowheads="1"/>
          </p:cNvSpPr>
          <p:nvPr/>
        </p:nvSpPr>
        <p:spPr bwMode="auto">
          <a:xfrm>
            <a:off x="442913" y="3141663"/>
            <a:ext cx="1223962"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而</a:t>
            </a:r>
          </a:p>
        </p:txBody>
      </p:sp>
      <p:graphicFrame>
        <p:nvGraphicFramePr>
          <p:cNvPr id="169993" name="Object 9"/>
          <p:cNvGraphicFramePr>
            <a:graphicFrameLocks noChangeAspect="1"/>
          </p:cNvGraphicFramePr>
          <p:nvPr/>
        </p:nvGraphicFramePr>
        <p:xfrm>
          <a:off x="1116013" y="3141663"/>
          <a:ext cx="7715250" cy="3176587"/>
        </p:xfrm>
        <a:graphic>
          <a:graphicData uri="http://schemas.openxmlformats.org/presentationml/2006/ole">
            <mc:AlternateContent xmlns:mc="http://schemas.openxmlformats.org/markup-compatibility/2006">
              <mc:Choice xmlns:v="urn:schemas-microsoft-com:vml" Requires="v">
                <p:oleObj spid="_x0000_s170317" name="Equation" r:id="rId7" imgW="2920680" imgH="1218960" progId="Equation.DSMT4">
                  <p:embed/>
                </p:oleObj>
              </mc:Choice>
              <mc:Fallback>
                <p:oleObj name="Equation" r:id="rId7" imgW="2920680" imgH="1218960" progId="Equation.DSMT4">
                  <p:embed/>
                  <p:pic>
                    <p:nvPicPr>
                      <p:cNvPr id="0" name="Object 9"/>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1116013" y="3141663"/>
                        <a:ext cx="7715250" cy="3176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后退或前一项 1">
            <a:hlinkClick r:id="rId9" action="ppaction://hlinksldjump" highlightClick="1"/>
          </p:cNvPr>
          <p:cNvSpPr/>
          <p:nvPr/>
        </p:nvSpPr>
        <p:spPr>
          <a:xfrm>
            <a:off x="6876256" y="3284984"/>
            <a:ext cx="720080" cy="43611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动作按钮: 前进或下一项 2">
            <a:hlinkClick r:id="" action="ppaction://hlinkshowjump?jump=nextslide" highlightClick="1"/>
          </p:cNvPr>
          <p:cNvSpPr/>
          <p:nvPr/>
        </p:nvSpPr>
        <p:spPr>
          <a:xfrm>
            <a:off x="2771800" y="6165304"/>
            <a:ext cx="576064"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9988"/>
                                        </p:tgtEl>
                                        <p:attrNameLst>
                                          <p:attrName>style.visibility</p:attrName>
                                        </p:attrNameLst>
                                      </p:cBhvr>
                                      <p:to>
                                        <p:strVal val="visible"/>
                                      </p:to>
                                    </p:set>
                                    <p:anim calcmode="lin" valueType="num">
                                      <p:cBhvr additive="base">
                                        <p:cTn id="7" dur="500" fill="hold"/>
                                        <p:tgtEl>
                                          <p:spTgt spid="169988"/>
                                        </p:tgtEl>
                                        <p:attrNameLst>
                                          <p:attrName>ppt_x</p:attrName>
                                        </p:attrNameLst>
                                      </p:cBhvr>
                                      <p:tavLst>
                                        <p:tav tm="0">
                                          <p:val>
                                            <p:strVal val="#ppt_x"/>
                                          </p:val>
                                        </p:tav>
                                        <p:tav tm="100000">
                                          <p:val>
                                            <p:strVal val="#ppt_x"/>
                                          </p:val>
                                        </p:tav>
                                      </p:tavLst>
                                    </p:anim>
                                    <p:anim calcmode="lin" valueType="num">
                                      <p:cBhvr additive="base">
                                        <p:cTn id="8" dur="500" fill="hold"/>
                                        <p:tgtEl>
                                          <p:spTgt spid="16998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69990"/>
                                        </p:tgtEl>
                                        <p:attrNameLst>
                                          <p:attrName>style.visibility</p:attrName>
                                        </p:attrNameLst>
                                      </p:cBhvr>
                                      <p:to>
                                        <p:strVal val="visible"/>
                                      </p:to>
                                    </p:set>
                                    <p:anim calcmode="lin" valueType="num">
                                      <p:cBhvr additive="base">
                                        <p:cTn id="13" dur="500" fill="hold"/>
                                        <p:tgtEl>
                                          <p:spTgt spid="169990"/>
                                        </p:tgtEl>
                                        <p:attrNameLst>
                                          <p:attrName>ppt_x</p:attrName>
                                        </p:attrNameLst>
                                      </p:cBhvr>
                                      <p:tavLst>
                                        <p:tav tm="0">
                                          <p:val>
                                            <p:strVal val="#ppt_x"/>
                                          </p:val>
                                        </p:tav>
                                        <p:tav tm="100000">
                                          <p:val>
                                            <p:strVal val="#ppt_x"/>
                                          </p:val>
                                        </p:tav>
                                      </p:tavLst>
                                    </p:anim>
                                    <p:anim calcmode="lin" valueType="num">
                                      <p:cBhvr additive="base">
                                        <p:cTn id="14" dur="500" fill="hold"/>
                                        <p:tgtEl>
                                          <p:spTgt spid="16999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69991"/>
                                        </p:tgtEl>
                                        <p:attrNameLst>
                                          <p:attrName>style.visibility</p:attrName>
                                        </p:attrNameLst>
                                      </p:cBhvr>
                                      <p:to>
                                        <p:strVal val="visible"/>
                                      </p:to>
                                    </p:set>
                                    <p:anim calcmode="lin" valueType="num">
                                      <p:cBhvr additive="base">
                                        <p:cTn id="19" dur="500" fill="hold"/>
                                        <p:tgtEl>
                                          <p:spTgt spid="169991"/>
                                        </p:tgtEl>
                                        <p:attrNameLst>
                                          <p:attrName>ppt_x</p:attrName>
                                        </p:attrNameLst>
                                      </p:cBhvr>
                                      <p:tavLst>
                                        <p:tav tm="0">
                                          <p:val>
                                            <p:strVal val="#ppt_x"/>
                                          </p:val>
                                        </p:tav>
                                        <p:tav tm="100000">
                                          <p:val>
                                            <p:strVal val="#ppt_x"/>
                                          </p:val>
                                        </p:tav>
                                      </p:tavLst>
                                    </p:anim>
                                    <p:anim calcmode="lin" valueType="num">
                                      <p:cBhvr additive="base">
                                        <p:cTn id="20" dur="500" fill="hold"/>
                                        <p:tgtEl>
                                          <p:spTgt spid="169991"/>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9992"/>
                                        </p:tgtEl>
                                        <p:attrNameLst>
                                          <p:attrName>style.visibility</p:attrName>
                                        </p:attrNameLst>
                                      </p:cBhvr>
                                      <p:to>
                                        <p:strVal val="visible"/>
                                      </p:to>
                                    </p:set>
                                    <p:anim calcmode="lin" valueType="num">
                                      <p:cBhvr additive="base">
                                        <p:cTn id="25" dur="500" fill="hold"/>
                                        <p:tgtEl>
                                          <p:spTgt spid="169992"/>
                                        </p:tgtEl>
                                        <p:attrNameLst>
                                          <p:attrName>ppt_x</p:attrName>
                                        </p:attrNameLst>
                                      </p:cBhvr>
                                      <p:tavLst>
                                        <p:tav tm="0">
                                          <p:val>
                                            <p:strVal val="#ppt_x"/>
                                          </p:val>
                                        </p:tav>
                                        <p:tav tm="100000">
                                          <p:val>
                                            <p:strVal val="#ppt_x"/>
                                          </p:val>
                                        </p:tav>
                                      </p:tavLst>
                                    </p:anim>
                                    <p:anim calcmode="lin" valueType="num">
                                      <p:cBhvr additive="base">
                                        <p:cTn id="26" dur="500" fill="hold"/>
                                        <p:tgtEl>
                                          <p:spTgt spid="169992"/>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69993"/>
                                        </p:tgtEl>
                                        <p:attrNameLst>
                                          <p:attrName>style.visibility</p:attrName>
                                        </p:attrNameLst>
                                      </p:cBhvr>
                                      <p:to>
                                        <p:strVal val="visible"/>
                                      </p:to>
                                    </p:set>
                                    <p:anim calcmode="lin" valueType="num">
                                      <p:cBhvr additive="base">
                                        <p:cTn id="31" dur="500" fill="hold"/>
                                        <p:tgtEl>
                                          <p:spTgt spid="169993"/>
                                        </p:tgtEl>
                                        <p:attrNameLst>
                                          <p:attrName>ppt_x</p:attrName>
                                        </p:attrNameLst>
                                      </p:cBhvr>
                                      <p:tavLst>
                                        <p:tav tm="0">
                                          <p:val>
                                            <p:strVal val="#ppt_x"/>
                                          </p:val>
                                        </p:tav>
                                        <p:tav tm="100000">
                                          <p:val>
                                            <p:strVal val="#ppt_x"/>
                                          </p:val>
                                        </p:tav>
                                      </p:tavLst>
                                    </p:anim>
                                    <p:anim calcmode="lin" valueType="num">
                                      <p:cBhvr additive="base">
                                        <p:cTn id="32" dur="500" fill="hold"/>
                                        <p:tgtEl>
                                          <p:spTgt spid="1699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8" grpId="0"/>
      <p:bldP spid="169992" grpId="0"/>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灯片编号占位符 3"/>
          <p:cNvSpPr>
            <a:spLocks noGrp="1"/>
          </p:cNvSpPr>
          <p:nvPr>
            <p:ph type="sldNum" sz="quarter" idx="12"/>
          </p:nvPr>
        </p:nvSpPr>
        <p:spPr/>
        <p:txBody>
          <a:bodyPr/>
          <a:lstStyle/>
          <a:p>
            <a:fld id="{DD70D134-CFDB-44D4-B3FC-3A2B13D65840}" type="slidenum">
              <a:rPr lang="en-US" altLang="zh-CN"/>
              <a:pPr/>
              <a:t>188</a:t>
            </a:fld>
            <a:endParaRPr lang="en-US" altLang="zh-CN"/>
          </a:p>
        </p:txBody>
      </p:sp>
      <p:sp>
        <p:nvSpPr>
          <p:cNvPr id="171010" name="Text Box 2"/>
          <p:cNvSpPr txBox="1">
            <a:spLocks noChangeArrowheads="1"/>
          </p:cNvSpPr>
          <p:nvPr/>
        </p:nvSpPr>
        <p:spPr bwMode="auto">
          <a:xfrm>
            <a:off x="827088" y="333375"/>
            <a:ext cx="7559675"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故理想低通滤波器的输出为</a:t>
            </a:r>
          </a:p>
        </p:txBody>
      </p:sp>
      <p:graphicFrame>
        <p:nvGraphicFramePr>
          <p:cNvPr id="171012" name="Object 4"/>
          <p:cNvGraphicFramePr>
            <a:graphicFrameLocks noChangeAspect="1"/>
          </p:cNvGraphicFramePr>
          <p:nvPr/>
        </p:nvGraphicFramePr>
        <p:xfrm>
          <a:off x="1403350" y="908050"/>
          <a:ext cx="6642100" cy="862013"/>
        </p:xfrm>
        <a:graphic>
          <a:graphicData uri="http://schemas.openxmlformats.org/presentationml/2006/ole">
            <mc:AlternateContent xmlns:mc="http://schemas.openxmlformats.org/markup-compatibility/2006">
              <mc:Choice xmlns:v="urn:schemas-microsoft-com:vml" Requires="v">
                <p:oleObj spid="_x0000_s171663" name="Equation" r:id="rId3" imgW="2514600" imgH="330120" progId="Equation.DSMT4">
                  <p:embed/>
                </p:oleObj>
              </mc:Choice>
              <mc:Fallback>
                <p:oleObj name="Equation" r:id="rId3" imgW="2514600" imgH="330120" progId="Equation.DSMT4">
                  <p:embed/>
                  <p:pic>
                    <p:nvPicPr>
                      <p:cNvPr id="0" name="Object 4"/>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403350" y="908050"/>
                        <a:ext cx="6642100" cy="862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1015" name="Object 7"/>
          <p:cNvGraphicFramePr>
            <a:graphicFrameLocks noChangeAspect="1"/>
          </p:cNvGraphicFramePr>
          <p:nvPr/>
        </p:nvGraphicFramePr>
        <p:xfrm>
          <a:off x="2484438" y="1700213"/>
          <a:ext cx="6172200" cy="1190625"/>
        </p:xfrm>
        <a:graphic>
          <a:graphicData uri="http://schemas.openxmlformats.org/presentationml/2006/ole">
            <mc:AlternateContent xmlns:mc="http://schemas.openxmlformats.org/markup-compatibility/2006">
              <mc:Choice xmlns:v="urn:schemas-microsoft-com:vml" Requires="v">
                <p:oleObj spid="_x0000_s171664" name="Equation" r:id="rId5" imgW="2336760" imgH="457200" progId="Equation.DSMT4">
                  <p:embed/>
                </p:oleObj>
              </mc:Choice>
              <mc:Fallback>
                <p:oleObj name="Equation" r:id="rId5" imgW="2336760" imgH="457200" progId="Equation.DSMT4">
                  <p:embed/>
                  <p:pic>
                    <p:nvPicPr>
                      <p:cNvPr id="0" name="Object 7"/>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2484438" y="1700213"/>
                        <a:ext cx="6172200" cy="1190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1017" name="Object 9"/>
          <p:cNvGraphicFramePr>
            <a:graphicFrameLocks noChangeAspect="1"/>
          </p:cNvGraphicFramePr>
          <p:nvPr/>
        </p:nvGraphicFramePr>
        <p:xfrm>
          <a:off x="2627313" y="2852738"/>
          <a:ext cx="5737225" cy="1125537"/>
        </p:xfrm>
        <a:graphic>
          <a:graphicData uri="http://schemas.openxmlformats.org/presentationml/2006/ole">
            <mc:AlternateContent xmlns:mc="http://schemas.openxmlformats.org/markup-compatibility/2006">
              <mc:Choice xmlns:v="urn:schemas-microsoft-com:vml" Requires="v">
                <p:oleObj spid="_x0000_s171665" name="Equation" r:id="rId7" imgW="2171520" imgH="431640" progId="Equation.DSMT4">
                  <p:embed/>
                </p:oleObj>
              </mc:Choice>
              <mc:Fallback>
                <p:oleObj name="Equation" r:id="rId7" imgW="2171520" imgH="431640" progId="Equation.DSMT4">
                  <p:embed/>
                  <p:pic>
                    <p:nvPicPr>
                      <p:cNvPr id="0" name="Object 9"/>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2627313" y="2852738"/>
                        <a:ext cx="5737225" cy="1125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1018" name="Object 10"/>
          <p:cNvGraphicFramePr>
            <a:graphicFrameLocks noChangeAspect="1"/>
          </p:cNvGraphicFramePr>
          <p:nvPr/>
        </p:nvGraphicFramePr>
        <p:xfrm>
          <a:off x="2700338" y="4005263"/>
          <a:ext cx="3857625" cy="1125537"/>
        </p:xfrm>
        <a:graphic>
          <a:graphicData uri="http://schemas.openxmlformats.org/presentationml/2006/ole">
            <mc:AlternateContent xmlns:mc="http://schemas.openxmlformats.org/markup-compatibility/2006">
              <mc:Choice xmlns:v="urn:schemas-microsoft-com:vml" Requires="v">
                <p:oleObj spid="_x0000_s171666" name="Equation" r:id="rId9" imgW="1460160" imgH="431640" progId="Equation.DSMT4">
                  <p:embed/>
                </p:oleObj>
              </mc:Choice>
              <mc:Fallback>
                <p:oleObj name="Equation" r:id="rId9" imgW="1460160" imgH="431640" progId="Equation.DSMT4">
                  <p:embed/>
                  <p:pic>
                    <p:nvPicPr>
                      <p:cNvPr id="0" name="Object 10"/>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2700338" y="4005263"/>
                        <a:ext cx="3857625" cy="1125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1019" name="Object 11"/>
          <p:cNvGraphicFramePr>
            <a:graphicFrameLocks noChangeAspect="1"/>
          </p:cNvGraphicFramePr>
          <p:nvPr/>
        </p:nvGraphicFramePr>
        <p:xfrm>
          <a:off x="2700338" y="4772025"/>
          <a:ext cx="5030787" cy="2085975"/>
        </p:xfrm>
        <a:graphic>
          <a:graphicData uri="http://schemas.openxmlformats.org/presentationml/2006/ole">
            <mc:AlternateContent xmlns:mc="http://schemas.openxmlformats.org/markup-compatibility/2006">
              <mc:Choice xmlns:v="urn:schemas-microsoft-com:vml" Requires="v">
                <p:oleObj spid="_x0000_s171667" name="Equation" r:id="rId11" imgW="1904760" imgH="799920" progId="Equation.DSMT4">
                  <p:embed/>
                </p:oleObj>
              </mc:Choice>
              <mc:Fallback>
                <p:oleObj name="Equation" r:id="rId11" imgW="1904760" imgH="799920" progId="Equation.DSMT4">
                  <p:embed/>
                  <p:pic>
                    <p:nvPicPr>
                      <p:cNvPr id="0" name="Object 11"/>
                      <p:cNvPicPr>
                        <a:picLocks noChangeAspect="1" noChangeArrowheads="1"/>
                      </p:cNvPicPr>
                      <p:nvPr/>
                    </p:nvPicPr>
                    <p:blipFill>
                      <a:blip r:embed="rId12">
                        <a:lum bright="-100000"/>
                        <a:extLst>
                          <a:ext uri="{28A0092B-C50C-407E-A947-70E740481C1C}">
                            <a14:useLocalDpi xmlns:a14="http://schemas.microsoft.com/office/drawing/2010/main" val="0"/>
                          </a:ext>
                        </a:extLst>
                      </a:blip>
                      <a:srcRect/>
                      <a:stretch>
                        <a:fillRect/>
                      </a:stretch>
                    </p:blipFill>
                    <p:spPr bwMode="auto">
                      <a:xfrm>
                        <a:off x="2700338" y="4772025"/>
                        <a:ext cx="5030787" cy="2085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1020" name="Object 12"/>
          <p:cNvGraphicFramePr>
            <a:graphicFrameLocks noChangeAspect="1"/>
          </p:cNvGraphicFramePr>
          <p:nvPr/>
        </p:nvGraphicFramePr>
        <p:xfrm>
          <a:off x="827088" y="5229225"/>
          <a:ext cx="6608762" cy="860425"/>
        </p:xfrm>
        <a:graphic>
          <a:graphicData uri="http://schemas.openxmlformats.org/presentationml/2006/ole">
            <mc:AlternateContent xmlns:mc="http://schemas.openxmlformats.org/markup-compatibility/2006">
              <mc:Choice xmlns:v="urn:schemas-microsoft-com:vml" Requires="v">
                <p:oleObj spid="_x0000_s171668" name="Equation" r:id="rId13" imgW="2501640" imgH="330120" progId="Equation.DSMT4">
                  <p:embed/>
                </p:oleObj>
              </mc:Choice>
              <mc:Fallback>
                <p:oleObj name="Equation" r:id="rId13" imgW="2501640" imgH="330120" progId="Equation.DSMT4">
                  <p:embed/>
                  <p:pic>
                    <p:nvPicPr>
                      <p:cNvPr id="0" name="Object 12"/>
                      <p:cNvPicPr>
                        <a:picLocks noChangeAspect="1" noChangeArrowheads="1"/>
                      </p:cNvPicPr>
                      <p:nvPr/>
                    </p:nvPicPr>
                    <p:blipFill>
                      <a:blip r:embed="rId14">
                        <a:lum bright="-100000"/>
                        <a:extLst>
                          <a:ext uri="{28A0092B-C50C-407E-A947-70E740481C1C}">
                            <a14:useLocalDpi xmlns:a14="http://schemas.microsoft.com/office/drawing/2010/main" val="0"/>
                          </a:ext>
                        </a:extLst>
                      </a:blip>
                      <a:srcRect/>
                      <a:stretch>
                        <a:fillRect/>
                      </a:stretch>
                    </p:blipFill>
                    <p:spPr bwMode="auto">
                      <a:xfrm>
                        <a:off x="827088" y="5229225"/>
                        <a:ext cx="6608762" cy="860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动作按钮: 后退或前一项 1">
            <a:hlinkClick r:id="" action="ppaction://hlinkshowjump?jump=previousslide" highlightClick="1"/>
          </p:cNvPr>
          <p:cNvSpPr/>
          <p:nvPr/>
        </p:nvSpPr>
        <p:spPr>
          <a:xfrm>
            <a:off x="8386763" y="5085184"/>
            <a:ext cx="433709"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动作按钮: 后退或前一项 10">
            <a:hlinkClick r:id="rId15" action="ppaction://hlinksldjump" highlightClick="1"/>
          </p:cNvPr>
          <p:cNvSpPr/>
          <p:nvPr/>
        </p:nvSpPr>
        <p:spPr>
          <a:xfrm>
            <a:off x="364548" y="1700808"/>
            <a:ext cx="433709"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动作按钮: 后退或前一项 11">
            <a:hlinkClick r:id="rId16" action="ppaction://hlinksldjump" highlightClick="1"/>
          </p:cNvPr>
          <p:cNvSpPr/>
          <p:nvPr/>
        </p:nvSpPr>
        <p:spPr>
          <a:xfrm>
            <a:off x="365498" y="2276872"/>
            <a:ext cx="433709"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1010"/>
                                        </p:tgtEl>
                                        <p:attrNameLst>
                                          <p:attrName>style.visibility</p:attrName>
                                        </p:attrNameLst>
                                      </p:cBhvr>
                                      <p:to>
                                        <p:strVal val="visible"/>
                                      </p:to>
                                    </p:set>
                                    <p:anim calcmode="lin" valueType="num">
                                      <p:cBhvr additive="base">
                                        <p:cTn id="7" dur="500" fill="hold"/>
                                        <p:tgtEl>
                                          <p:spTgt spid="171010"/>
                                        </p:tgtEl>
                                        <p:attrNameLst>
                                          <p:attrName>ppt_x</p:attrName>
                                        </p:attrNameLst>
                                      </p:cBhvr>
                                      <p:tavLst>
                                        <p:tav tm="0">
                                          <p:val>
                                            <p:strVal val="#ppt_x"/>
                                          </p:val>
                                        </p:tav>
                                        <p:tav tm="100000">
                                          <p:val>
                                            <p:strVal val="#ppt_x"/>
                                          </p:val>
                                        </p:tav>
                                      </p:tavLst>
                                    </p:anim>
                                    <p:anim calcmode="lin" valueType="num">
                                      <p:cBhvr additive="base">
                                        <p:cTn id="8" dur="500" fill="hold"/>
                                        <p:tgtEl>
                                          <p:spTgt spid="17101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71012"/>
                                        </p:tgtEl>
                                        <p:attrNameLst>
                                          <p:attrName>style.visibility</p:attrName>
                                        </p:attrNameLst>
                                      </p:cBhvr>
                                      <p:to>
                                        <p:strVal val="visible"/>
                                      </p:to>
                                    </p:set>
                                    <p:anim calcmode="lin" valueType="num">
                                      <p:cBhvr additive="base">
                                        <p:cTn id="13" dur="500" fill="hold"/>
                                        <p:tgtEl>
                                          <p:spTgt spid="171012"/>
                                        </p:tgtEl>
                                        <p:attrNameLst>
                                          <p:attrName>ppt_x</p:attrName>
                                        </p:attrNameLst>
                                      </p:cBhvr>
                                      <p:tavLst>
                                        <p:tav tm="0">
                                          <p:val>
                                            <p:strVal val="#ppt_x"/>
                                          </p:val>
                                        </p:tav>
                                        <p:tav tm="100000">
                                          <p:val>
                                            <p:strVal val="#ppt_x"/>
                                          </p:val>
                                        </p:tav>
                                      </p:tavLst>
                                    </p:anim>
                                    <p:anim calcmode="lin" valueType="num">
                                      <p:cBhvr additive="base">
                                        <p:cTn id="14" dur="500" fill="hold"/>
                                        <p:tgtEl>
                                          <p:spTgt spid="17101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71015"/>
                                        </p:tgtEl>
                                        <p:attrNameLst>
                                          <p:attrName>style.visibility</p:attrName>
                                        </p:attrNameLst>
                                      </p:cBhvr>
                                      <p:to>
                                        <p:strVal val="visible"/>
                                      </p:to>
                                    </p:set>
                                    <p:anim calcmode="lin" valueType="num">
                                      <p:cBhvr additive="base">
                                        <p:cTn id="19" dur="500" fill="hold"/>
                                        <p:tgtEl>
                                          <p:spTgt spid="171015"/>
                                        </p:tgtEl>
                                        <p:attrNameLst>
                                          <p:attrName>ppt_x</p:attrName>
                                        </p:attrNameLst>
                                      </p:cBhvr>
                                      <p:tavLst>
                                        <p:tav tm="0">
                                          <p:val>
                                            <p:strVal val="#ppt_x"/>
                                          </p:val>
                                        </p:tav>
                                        <p:tav tm="100000">
                                          <p:val>
                                            <p:strVal val="#ppt_x"/>
                                          </p:val>
                                        </p:tav>
                                      </p:tavLst>
                                    </p:anim>
                                    <p:anim calcmode="lin" valueType="num">
                                      <p:cBhvr additive="base">
                                        <p:cTn id="20" dur="500" fill="hold"/>
                                        <p:tgtEl>
                                          <p:spTgt spid="171015"/>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71017"/>
                                        </p:tgtEl>
                                        <p:attrNameLst>
                                          <p:attrName>style.visibility</p:attrName>
                                        </p:attrNameLst>
                                      </p:cBhvr>
                                      <p:to>
                                        <p:strVal val="visible"/>
                                      </p:to>
                                    </p:set>
                                    <p:anim calcmode="lin" valueType="num">
                                      <p:cBhvr additive="base">
                                        <p:cTn id="25" dur="500" fill="hold"/>
                                        <p:tgtEl>
                                          <p:spTgt spid="171017"/>
                                        </p:tgtEl>
                                        <p:attrNameLst>
                                          <p:attrName>ppt_x</p:attrName>
                                        </p:attrNameLst>
                                      </p:cBhvr>
                                      <p:tavLst>
                                        <p:tav tm="0">
                                          <p:val>
                                            <p:strVal val="#ppt_x"/>
                                          </p:val>
                                        </p:tav>
                                        <p:tav tm="100000">
                                          <p:val>
                                            <p:strVal val="#ppt_x"/>
                                          </p:val>
                                        </p:tav>
                                      </p:tavLst>
                                    </p:anim>
                                    <p:anim calcmode="lin" valueType="num">
                                      <p:cBhvr additive="base">
                                        <p:cTn id="26" dur="500" fill="hold"/>
                                        <p:tgtEl>
                                          <p:spTgt spid="171017"/>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71018"/>
                                        </p:tgtEl>
                                        <p:attrNameLst>
                                          <p:attrName>style.visibility</p:attrName>
                                        </p:attrNameLst>
                                      </p:cBhvr>
                                      <p:to>
                                        <p:strVal val="visible"/>
                                      </p:to>
                                    </p:set>
                                    <p:anim calcmode="lin" valueType="num">
                                      <p:cBhvr additive="base">
                                        <p:cTn id="31" dur="500" fill="hold"/>
                                        <p:tgtEl>
                                          <p:spTgt spid="171018"/>
                                        </p:tgtEl>
                                        <p:attrNameLst>
                                          <p:attrName>ppt_x</p:attrName>
                                        </p:attrNameLst>
                                      </p:cBhvr>
                                      <p:tavLst>
                                        <p:tav tm="0">
                                          <p:val>
                                            <p:strVal val="#ppt_x"/>
                                          </p:val>
                                        </p:tav>
                                        <p:tav tm="100000">
                                          <p:val>
                                            <p:strVal val="#ppt_x"/>
                                          </p:val>
                                        </p:tav>
                                      </p:tavLst>
                                    </p:anim>
                                    <p:anim calcmode="lin" valueType="num">
                                      <p:cBhvr additive="base">
                                        <p:cTn id="32" dur="500" fill="hold"/>
                                        <p:tgtEl>
                                          <p:spTgt spid="171018"/>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71020"/>
                                        </p:tgtEl>
                                        <p:attrNameLst>
                                          <p:attrName>style.visibility</p:attrName>
                                        </p:attrNameLst>
                                      </p:cBhvr>
                                      <p:to>
                                        <p:strVal val="visible"/>
                                      </p:to>
                                    </p:set>
                                    <p:anim calcmode="lin" valueType="num">
                                      <p:cBhvr additive="base">
                                        <p:cTn id="37" dur="500" fill="hold"/>
                                        <p:tgtEl>
                                          <p:spTgt spid="171020"/>
                                        </p:tgtEl>
                                        <p:attrNameLst>
                                          <p:attrName>ppt_x</p:attrName>
                                        </p:attrNameLst>
                                      </p:cBhvr>
                                      <p:tavLst>
                                        <p:tav tm="0">
                                          <p:val>
                                            <p:strVal val="#ppt_x"/>
                                          </p:val>
                                        </p:tav>
                                        <p:tav tm="100000">
                                          <p:val>
                                            <p:strVal val="#ppt_x"/>
                                          </p:val>
                                        </p:tav>
                                      </p:tavLst>
                                    </p:anim>
                                    <p:anim calcmode="lin" valueType="num">
                                      <p:cBhvr additive="base">
                                        <p:cTn id="38" dur="500" fill="hold"/>
                                        <p:tgtEl>
                                          <p:spTgt spid="171020"/>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171020"/>
                                        </p:tgtEl>
                                        <p:attrNameLst>
                                          <p:attrName>style.visibility</p:attrName>
                                        </p:attrNameLst>
                                      </p:cBhvr>
                                      <p:to>
                                        <p:strVal val="hidden"/>
                                      </p:to>
                                    </p:set>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71019"/>
                                        </p:tgtEl>
                                        <p:attrNameLst>
                                          <p:attrName>style.visibility</p:attrName>
                                        </p:attrNameLst>
                                      </p:cBhvr>
                                      <p:to>
                                        <p:strVal val="visible"/>
                                      </p:to>
                                    </p:set>
                                    <p:anim calcmode="lin" valueType="num">
                                      <p:cBhvr additive="base">
                                        <p:cTn id="43" dur="500" fill="hold"/>
                                        <p:tgtEl>
                                          <p:spTgt spid="171019"/>
                                        </p:tgtEl>
                                        <p:attrNameLst>
                                          <p:attrName>ppt_x</p:attrName>
                                        </p:attrNameLst>
                                      </p:cBhvr>
                                      <p:tavLst>
                                        <p:tav tm="0">
                                          <p:val>
                                            <p:strVal val="#ppt_x"/>
                                          </p:val>
                                        </p:tav>
                                        <p:tav tm="100000">
                                          <p:val>
                                            <p:strVal val="#ppt_x"/>
                                          </p:val>
                                        </p:tav>
                                      </p:tavLst>
                                    </p:anim>
                                    <p:anim calcmode="lin" valueType="num">
                                      <p:cBhvr additive="base">
                                        <p:cTn id="44" dur="500" fill="hold"/>
                                        <p:tgtEl>
                                          <p:spTgt spid="1710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0" grpId="0"/>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3"/>
          <p:cNvSpPr>
            <a:spLocks noGrp="1"/>
          </p:cNvSpPr>
          <p:nvPr>
            <p:ph type="sldNum" sz="quarter" idx="12"/>
          </p:nvPr>
        </p:nvSpPr>
        <p:spPr/>
        <p:txBody>
          <a:bodyPr/>
          <a:lstStyle/>
          <a:p>
            <a:fld id="{9C590A28-36C9-4EA3-B603-5DC569FA5511}" type="slidenum">
              <a:rPr lang="en-US" altLang="zh-CN"/>
              <a:pPr/>
              <a:t>189</a:t>
            </a:fld>
            <a:endParaRPr lang="en-US" altLang="zh-CN"/>
          </a:p>
        </p:txBody>
      </p:sp>
      <p:sp>
        <p:nvSpPr>
          <p:cNvPr id="172034" name="Text Box 2"/>
          <p:cNvSpPr txBox="1">
            <a:spLocks noChangeArrowheads="1"/>
          </p:cNvSpPr>
          <p:nvPr/>
        </p:nvSpPr>
        <p:spPr bwMode="auto">
          <a:xfrm>
            <a:off x="827088" y="333375"/>
            <a:ext cx="1296987"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公式</a:t>
            </a:r>
          </a:p>
        </p:txBody>
      </p:sp>
      <p:graphicFrame>
        <p:nvGraphicFramePr>
          <p:cNvPr id="172039" name="Object 7"/>
          <p:cNvGraphicFramePr>
            <a:graphicFrameLocks noChangeAspect="1"/>
          </p:cNvGraphicFramePr>
          <p:nvPr/>
        </p:nvGraphicFramePr>
        <p:xfrm>
          <a:off x="2195513" y="0"/>
          <a:ext cx="5902325" cy="2085975"/>
        </p:xfrm>
        <a:graphic>
          <a:graphicData uri="http://schemas.openxmlformats.org/presentationml/2006/ole">
            <mc:AlternateContent xmlns:mc="http://schemas.openxmlformats.org/markup-compatibility/2006">
              <mc:Choice xmlns:v="urn:schemas-microsoft-com:vml" Requires="v">
                <p:oleObj spid="_x0000_s172491" name="Equation" r:id="rId3" imgW="2234880" imgH="799920" progId="Equation.DSMT4">
                  <p:embed/>
                </p:oleObj>
              </mc:Choice>
              <mc:Fallback>
                <p:oleObj name="Equation" r:id="rId3" imgW="2234880" imgH="799920" progId="Equation.DSMT4">
                  <p:embed/>
                  <p:pic>
                    <p:nvPicPr>
                      <p:cNvPr id="0" name="Object 7"/>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2195513" y="0"/>
                        <a:ext cx="5902325" cy="2085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72051" name="Group 19"/>
          <p:cNvGrpSpPr>
            <a:grpSpLocks/>
          </p:cNvGrpSpPr>
          <p:nvPr/>
        </p:nvGrpSpPr>
        <p:grpSpPr bwMode="auto">
          <a:xfrm>
            <a:off x="720725" y="2347913"/>
            <a:ext cx="8208963" cy="1066800"/>
            <a:chOff x="454" y="1479"/>
            <a:chExt cx="5171" cy="672"/>
          </a:xfrm>
        </p:grpSpPr>
        <p:sp>
          <p:nvSpPr>
            <p:cNvPr id="172041" name="Text Box 9"/>
            <p:cNvSpPr txBox="1">
              <a:spLocks noChangeArrowheads="1"/>
            </p:cNvSpPr>
            <p:nvPr/>
          </p:nvSpPr>
          <p:spPr bwMode="auto">
            <a:xfrm>
              <a:off x="454" y="1479"/>
              <a:ext cx="5171" cy="67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就是根据抽样信号  　　　 恢复原信号　　  的公式</a:t>
              </a:r>
            </a:p>
          </p:txBody>
        </p:sp>
        <p:graphicFrame>
          <p:nvGraphicFramePr>
            <p:cNvPr id="172042" name="Object 10"/>
            <p:cNvGraphicFramePr>
              <a:graphicFrameLocks noChangeAspect="1"/>
            </p:cNvGraphicFramePr>
            <p:nvPr/>
          </p:nvGraphicFramePr>
          <p:xfrm>
            <a:off x="4899" y="1479"/>
            <a:ext cx="571" cy="376"/>
          </p:xfrm>
          <a:graphic>
            <a:graphicData uri="http://schemas.openxmlformats.org/presentationml/2006/ole">
              <mc:AlternateContent xmlns:mc="http://schemas.openxmlformats.org/markup-compatibility/2006">
                <mc:Choice xmlns:v="urn:schemas-microsoft-com:vml" Requires="v">
                  <p:oleObj spid="_x0000_s172492" name="Equation" r:id="rId5" imgW="342720" imgH="228600" progId="Equation.DSMT4">
                    <p:embed/>
                  </p:oleObj>
                </mc:Choice>
                <mc:Fallback>
                  <p:oleObj name="Equation" r:id="rId5" imgW="342720" imgH="228600" progId="Equation.DSMT4">
                    <p:embed/>
                    <p:pic>
                      <p:nvPicPr>
                        <p:cNvPr id="0" name="Object 10"/>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4899" y="1479"/>
                          <a:ext cx="571" cy="3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2043" name="Object 11"/>
            <p:cNvGraphicFramePr>
              <a:graphicFrameLocks noChangeAspect="1"/>
            </p:cNvGraphicFramePr>
            <p:nvPr/>
          </p:nvGraphicFramePr>
          <p:xfrm>
            <a:off x="2631" y="1479"/>
            <a:ext cx="845" cy="376"/>
          </p:xfrm>
          <a:graphic>
            <a:graphicData uri="http://schemas.openxmlformats.org/presentationml/2006/ole">
              <mc:AlternateContent xmlns:mc="http://schemas.openxmlformats.org/markup-compatibility/2006">
                <mc:Choice xmlns:v="urn:schemas-microsoft-com:vml" Requires="v">
                  <p:oleObj spid="_x0000_s172493" name="Equation" r:id="rId7" imgW="507960" imgH="228600" progId="Equation.DSMT4">
                    <p:embed/>
                  </p:oleObj>
                </mc:Choice>
                <mc:Fallback>
                  <p:oleObj name="Equation" r:id="rId7" imgW="507960" imgH="228600" progId="Equation.DSMT4">
                    <p:embed/>
                    <p:pic>
                      <p:nvPicPr>
                        <p:cNvPr id="0" name="Object 11"/>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2631" y="1479"/>
                          <a:ext cx="845" cy="3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72056" name="Object 24"/>
          <p:cNvGraphicFramePr>
            <a:graphicFrameLocks noChangeAspect="1"/>
          </p:cNvGraphicFramePr>
          <p:nvPr/>
        </p:nvGraphicFramePr>
        <p:xfrm>
          <a:off x="2339975" y="3357563"/>
          <a:ext cx="5699125" cy="2085975"/>
        </p:xfrm>
        <a:graphic>
          <a:graphicData uri="http://schemas.openxmlformats.org/presentationml/2006/ole">
            <mc:AlternateContent xmlns:mc="http://schemas.openxmlformats.org/markup-compatibility/2006">
              <mc:Choice xmlns:v="urn:schemas-microsoft-com:vml" Requires="v">
                <p:oleObj spid="_x0000_s172494" name="Equation" r:id="rId9" imgW="2158920" imgH="799920" progId="Equation.DSMT4">
                  <p:embed/>
                </p:oleObj>
              </mc:Choice>
              <mc:Fallback>
                <p:oleObj name="Equation" r:id="rId9" imgW="2158920" imgH="799920" progId="Equation.DSMT4">
                  <p:embed/>
                  <p:pic>
                    <p:nvPicPr>
                      <p:cNvPr id="0" name="Object 24"/>
                      <p:cNvPicPr>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2339975" y="3357563"/>
                        <a:ext cx="5699125" cy="2085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2057" name="Text Box 25"/>
          <p:cNvSpPr txBox="1">
            <a:spLocks noChangeArrowheads="1"/>
          </p:cNvSpPr>
          <p:nvPr/>
        </p:nvSpPr>
        <p:spPr bwMode="auto">
          <a:xfrm>
            <a:off x="755650" y="3716338"/>
            <a:ext cx="1296988"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函数</a:t>
            </a:r>
          </a:p>
        </p:txBody>
      </p:sp>
      <p:sp>
        <p:nvSpPr>
          <p:cNvPr id="172058" name="Text Box 26"/>
          <p:cNvSpPr txBox="1">
            <a:spLocks noChangeArrowheads="1"/>
          </p:cNvSpPr>
          <p:nvPr/>
        </p:nvSpPr>
        <p:spPr bwMode="auto">
          <a:xfrm>
            <a:off x="1042988" y="5589588"/>
            <a:ext cx="6481762" cy="57943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dirty="0">
                <a:latin typeface="Times New Roman" pitchFamily="18" charset="0"/>
              </a:rPr>
              <a:t>称为内插</a:t>
            </a:r>
            <a:r>
              <a:rPr kumimoji="1" lang="zh-CN" altLang="en-US" sz="3200" b="1" dirty="0" smtClean="0">
                <a:latin typeface="Times New Roman" pitchFamily="18" charset="0"/>
              </a:rPr>
              <a:t>函数。</a:t>
            </a:r>
            <a:endParaRPr kumimoji="1" lang="zh-CN" altLang="en-US" sz="3200" b="1" dirty="0">
              <a:latin typeface="Times New Roman" pitchFamily="18" charset="0"/>
            </a:endParaRPr>
          </a:p>
        </p:txBody>
      </p:sp>
      <p:sp>
        <p:nvSpPr>
          <p:cNvPr id="2" name="动作按钮: 前进或下一项 1">
            <a:hlinkClick r:id="rId11" action="ppaction://hlinksldjump" highlightClick="1"/>
          </p:cNvPr>
          <p:cNvSpPr/>
          <p:nvPr/>
        </p:nvSpPr>
        <p:spPr>
          <a:xfrm>
            <a:off x="8316416" y="732793"/>
            <a:ext cx="504056"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动作按钮: 前进或下一项 12">
            <a:hlinkClick r:id="rId12" action="ppaction://hlinksldjump" highlightClick="1"/>
          </p:cNvPr>
          <p:cNvSpPr/>
          <p:nvPr/>
        </p:nvSpPr>
        <p:spPr>
          <a:xfrm>
            <a:off x="8316416" y="1484784"/>
            <a:ext cx="504056" cy="36004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2034"/>
                                        </p:tgtEl>
                                        <p:attrNameLst>
                                          <p:attrName>style.visibility</p:attrName>
                                        </p:attrNameLst>
                                      </p:cBhvr>
                                      <p:to>
                                        <p:strVal val="visible"/>
                                      </p:to>
                                    </p:set>
                                    <p:anim calcmode="lin" valueType="num">
                                      <p:cBhvr additive="base">
                                        <p:cTn id="7" dur="500" fill="hold"/>
                                        <p:tgtEl>
                                          <p:spTgt spid="172034"/>
                                        </p:tgtEl>
                                        <p:attrNameLst>
                                          <p:attrName>ppt_x</p:attrName>
                                        </p:attrNameLst>
                                      </p:cBhvr>
                                      <p:tavLst>
                                        <p:tav tm="0">
                                          <p:val>
                                            <p:strVal val="#ppt_x"/>
                                          </p:val>
                                        </p:tav>
                                        <p:tav tm="100000">
                                          <p:val>
                                            <p:strVal val="#ppt_x"/>
                                          </p:val>
                                        </p:tav>
                                      </p:tavLst>
                                    </p:anim>
                                    <p:anim calcmode="lin" valueType="num">
                                      <p:cBhvr additive="base">
                                        <p:cTn id="8" dur="500" fill="hold"/>
                                        <p:tgtEl>
                                          <p:spTgt spid="17203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72039"/>
                                        </p:tgtEl>
                                        <p:attrNameLst>
                                          <p:attrName>style.visibility</p:attrName>
                                        </p:attrNameLst>
                                      </p:cBhvr>
                                      <p:to>
                                        <p:strVal val="visible"/>
                                      </p:to>
                                    </p:set>
                                    <p:anim calcmode="lin" valueType="num">
                                      <p:cBhvr additive="base">
                                        <p:cTn id="13" dur="500" fill="hold"/>
                                        <p:tgtEl>
                                          <p:spTgt spid="172039"/>
                                        </p:tgtEl>
                                        <p:attrNameLst>
                                          <p:attrName>ppt_x</p:attrName>
                                        </p:attrNameLst>
                                      </p:cBhvr>
                                      <p:tavLst>
                                        <p:tav tm="0">
                                          <p:val>
                                            <p:strVal val="#ppt_x"/>
                                          </p:val>
                                        </p:tav>
                                        <p:tav tm="100000">
                                          <p:val>
                                            <p:strVal val="#ppt_x"/>
                                          </p:val>
                                        </p:tav>
                                      </p:tavLst>
                                    </p:anim>
                                    <p:anim calcmode="lin" valueType="num">
                                      <p:cBhvr additive="base">
                                        <p:cTn id="14" dur="500" fill="hold"/>
                                        <p:tgtEl>
                                          <p:spTgt spid="172039"/>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72051"/>
                                        </p:tgtEl>
                                        <p:attrNameLst>
                                          <p:attrName>style.visibility</p:attrName>
                                        </p:attrNameLst>
                                      </p:cBhvr>
                                      <p:to>
                                        <p:strVal val="visible"/>
                                      </p:to>
                                    </p:set>
                                    <p:anim calcmode="lin" valueType="num">
                                      <p:cBhvr additive="base">
                                        <p:cTn id="19" dur="500" fill="hold"/>
                                        <p:tgtEl>
                                          <p:spTgt spid="172051"/>
                                        </p:tgtEl>
                                        <p:attrNameLst>
                                          <p:attrName>ppt_x</p:attrName>
                                        </p:attrNameLst>
                                      </p:cBhvr>
                                      <p:tavLst>
                                        <p:tav tm="0">
                                          <p:val>
                                            <p:strVal val="#ppt_x"/>
                                          </p:val>
                                        </p:tav>
                                        <p:tav tm="100000">
                                          <p:val>
                                            <p:strVal val="#ppt_x"/>
                                          </p:val>
                                        </p:tav>
                                      </p:tavLst>
                                    </p:anim>
                                    <p:anim calcmode="lin" valueType="num">
                                      <p:cBhvr additive="base">
                                        <p:cTn id="20" dur="500" fill="hold"/>
                                        <p:tgtEl>
                                          <p:spTgt spid="172051"/>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2057"/>
                                        </p:tgtEl>
                                        <p:attrNameLst>
                                          <p:attrName>style.visibility</p:attrName>
                                        </p:attrNameLst>
                                      </p:cBhvr>
                                      <p:to>
                                        <p:strVal val="visible"/>
                                      </p:to>
                                    </p:set>
                                    <p:anim calcmode="lin" valueType="num">
                                      <p:cBhvr additive="base">
                                        <p:cTn id="25" dur="500" fill="hold"/>
                                        <p:tgtEl>
                                          <p:spTgt spid="172057"/>
                                        </p:tgtEl>
                                        <p:attrNameLst>
                                          <p:attrName>ppt_x</p:attrName>
                                        </p:attrNameLst>
                                      </p:cBhvr>
                                      <p:tavLst>
                                        <p:tav tm="0">
                                          <p:val>
                                            <p:strVal val="#ppt_x"/>
                                          </p:val>
                                        </p:tav>
                                        <p:tav tm="100000">
                                          <p:val>
                                            <p:strVal val="#ppt_x"/>
                                          </p:val>
                                        </p:tav>
                                      </p:tavLst>
                                    </p:anim>
                                    <p:anim calcmode="lin" valueType="num">
                                      <p:cBhvr additive="base">
                                        <p:cTn id="26" dur="500" fill="hold"/>
                                        <p:tgtEl>
                                          <p:spTgt spid="172057"/>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72056"/>
                                        </p:tgtEl>
                                        <p:attrNameLst>
                                          <p:attrName>style.visibility</p:attrName>
                                        </p:attrNameLst>
                                      </p:cBhvr>
                                      <p:to>
                                        <p:strVal val="visible"/>
                                      </p:to>
                                    </p:set>
                                    <p:anim calcmode="lin" valueType="num">
                                      <p:cBhvr additive="base">
                                        <p:cTn id="31" dur="500" fill="hold"/>
                                        <p:tgtEl>
                                          <p:spTgt spid="172056"/>
                                        </p:tgtEl>
                                        <p:attrNameLst>
                                          <p:attrName>ppt_x</p:attrName>
                                        </p:attrNameLst>
                                      </p:cBhvr>
                                      <p:tavLst>
                                        <p:tav tm="0">
                                          <p:val>
                                            <p:strVal val="#ppt_x"/>
                                          </p:val>
                                        </p:tav>
                                        <p:tav tm="100000">
                                          <p:val>
                                            <p:strVal val="#ppt_x"/>
                                          </p:val>
                                        </p:tav>
                                      </p:tavLst>
                                    </p:anim>
                                    <p:anim calcmode="lin" valueType="num">
                                      <p:cBhvr additive="base">
                                        <p:cTn id="32" dur="500" fill="hold"/>
                                        <p:tgtEl>
                                          <p:spTgt spid="172056"/>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72058"/>
                                        </p:tgtEl>
                                        <p:attrNameLst>
                                          <p:attrName>style.visibility</p:attrName>
                                        </p:attrNameLst>
                                      </p:cBhvr>
                                      <p:to>
                                        <p:strVal val="visible"/>
                                      </p:to>
                                    </p:set>
                                    <p:anim calcmode="lin" valueType="num">
                                      <p:cBhvr additive="base">
                                        <p:cTn id="37" dur="500" fill="hold"/>
                                        <p:tgtEl>
                                          <p:spTgt spid="172058"/>
                                        </p:tgtEl>
                                        <p:attrNameLst>
                                          <p:attrName>ppt_x</p:attrName>
                                        </p:attrNameLst>
                                      </p:cBhvr>
                                      <p:tavLst>
                                        <p:tav tm="0">
                                          <p:val>
                                            <p:strVal val="#ppt_x"/>
                                          </p:val>
                                        </p:tav>
                                        <p:tav tm="100000">
                                          <p:val>
                                            <p:strVal val="#ppt_x"/>
                                          </p:val>
                                        </p:tav>
                                      </p:tavLst>
                                    </p:anim>
                                    <p:anim calcmode="lin" valueType="num">
                                      <p:cBhvr additive="base">
                                        <p:cTn id="38" dur="500" fill="hold"/>
                                        <p:tgtEl>
                                          <p:spTgt spid="1720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4" grpId="0"/>
      <p:bldP spid="172057" grpId="0"/>
      <p:bldP spid="172058" grpId="0"/>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3"/>
          <p:cNvSpPr>
            <a:spLocks noGrp="1"/>
          </p:cNvSpPr>
          <p:nvPr>
            <p:ph type="sldNum" sz="quarter" idx="12"/>
          </p:nvPr>
        </p:nvSpPr>
        <p:spPr/>
        <p:txBody>
          <a:bodyPr/>
          <a:lstStyle/>
          <a:p>
            <a:fld id="{2866E642-2A71-4F72-80AC-B2619F767BBC}" type="slidenum">
              <a:rPr lang="en-US" altLang="zh-CN"/>
              <a:pPr/>
              <a:t>190</a:t>
            </a:fld>
            <a:endParaRPr lang="en-US" altLang="zh-CN"/>
          </a:p>
        </p:txBody>
      </p:sp>
      <p:grpSp>
        <p:nvGrpSpPr>
          <p:cNvPr id="173069" name="Group 13"/>
          <p:cNvGrpSpPr>
            <a:grpSpLocks/>
          </p:cNvGrpSpPr>
          <p:nvPr/>
        </p:nvGrpSpPr>
        <p:grpSpPr bwMode="auto">
          <a:xfrm>
            <a:off x="541338" y="404813"/>
            <a:ext cx="8134350" cy="579437"/>
            <a:chOff x="341" y="255"/>
            <a:chExt cx="5124" cy="365"/>
          </a:xfrm>
        </p:grpSpPr>
        <p:sp>
          <p:nvSpPr>
            <p:cNvPr id="173063" name="Text Box 7"/>
            <p:cNvSpPr txBox="1">
              <a:spLocks noChangeArrowheads="1"/>
            </p:cNvSpPr>
            <p:nvPr/>
          </p:nvSpPr>
          <p:spPr bwMode="auto">
            <a:xfrm>
              <a:off x="341" y="255"/>
              <a:ext cx="5124" cy="36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在抽样点                   上，插值函数的值为１</a:t>
              </a:r>
            </a:p>
          </p:txBody>
        </p:sp>
        <p:graphicFrame>
          <p:nvGraphicFramePr>
            <p:cNvPr id="173064" name="Object 8"/>
            <p:cNvGraphicFramePr>
              <a:graphicFrameLocks noChangeAspect="1"/>
            </p:cNvGraphicFramePr>
            <p:nvPr/>
          </p:nvGraphicFramePr>
          <p:xfrm>
            <a:off x="1631" y="296"/>
            <a:ext cx="761" cy="293"/>
          </p:xfrm>
          <a:graphic>
            <a:graphicData uri="http://schemas.openxmlformats.org/presentationml/2006/ole">
              <mc:AlternateContent xmlns:mc="http://schemas.openxmlformats.org/markup-compatibility/2006">
                <mc:Choice xmlns:v="urn:schemas-microsoft-com:vml" Requires="v">
                  <p:oleObj spid="_x0000_s173281" name="Equation" r:id="rId3" imgW="457200" imgH="177480" progId="Equation.DSMT4">
                    <p:embed/>
                  </p:oleObj>
                </mc:Choice>
                <mc:Fallback>
                  <p:oleObj name="Equation" r:id="rId3" imgW="457200" imgH="177480" progId="Equation.DSMT4">
                    <p:embed/>
                    <p:pic>
                      <p:nvPicPr>
                        <p:cNvPr id="0" name="Object 8"/>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631" y="296"/>
                          <a:ext cx="761" cy="2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73065" name="Object 9"/>
          <p:cNvGraphicFramePr>
            <a:graphicFrameLocks noChangeAspect="1"/>
          </p:cNvGraphicFramePr>
          <p:nvPr/>
        </p:nvGraphicFramePr>
        <p:xfrm>
          <a:off x="2268538" y="1341438"/>
          <a:ext cx="3651250" cy="2109787"/>
        </p:xfrm>
        <a:graphic>
          <a:graphicData uri="http://schemas.openxmlformats.org/presentationml/2006/ole">
            <mc:AlternateContent xmlns:mc="http://schemas.openxmlformats.org/markup-compatibility/2006">
              <mc:Choice xmlns:v="urn:schemas-microsoft-com:vml" Requires="v">
                <p:oleObj spid="_x0000_s173282" name="Equation" r:id="rId5" imgW="1498320" imgH="876240" progId="Equation.DSMT4">
                  <p:embed/>
                </p:oleObj>
              </mc:Choice>
              <mc:Fallback>
                <p:oleObj name="Equation" r:id="rId5" imgW="1498320" imgH="876240" progId="Equation.DSMT4">
                  <p:embed/>
                  <p:pic>
                    <p:nvPicPr>
                      <p:cNvPr id="0" name="Object 9"/>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2268538" y="1341438"/>
                        <a:ext cx="3651250" cy="2109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3068" name="Text Box 12"/>
          <p:cNvSpPr txBox="1">
            <a:spLocks noChangeArrowheads="1"/>
          </p:cNvSpPr>
          <p:nvPr/>
        </p:nvSpPr>
        <p:spPr bwMode="auto">
          <a:xfrm>
            <a:off x="539750" y="3933825"/>
            <a:ext cx="7200900"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在其余抽样点上，函数的值为零。</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73069"/>
                                        </p:tgtEl>
                                        <p:attrNameLst>
                                          <p:attrName>style.visibility</p:attrName>
                                        </p:attrNameLst>
                                      </p:cBhvr>
                                      <p:to>
                                        <p:strVal val="visible"/>
                                      </p:to>
                                    </p:set>
                                    <p:anim calcmode="lin" valueType="num">
                                      <p:cBhvr additive="base">
                                        <p:cTn id="7" dur="500" fill="hold"/>
                                        <p:tgtEl>
                                          <p:spTgt spid="173069"/>
                                        </p:tgtEl>
                                        <p:attrNameLst>
                                          <p:attrName>ppt_x</p:attrName>
                                        </p:attrNameLst>
                                      </p:cBhvr>
                                      <p:tavLst>
                                        <p:tav tm="0">
                                          <p:val>
                                            <p:strVal val="#ppt_x"/>
                                          </p:val>
                                        </p:tav>
                                        <p:tav tm="100000">
                                          <p:val>
                                            <p:strVal val="#ppt_x"/>
                                          </p:val>
                                        </p:tav>
                                      </p:tavLst>
                                    </p:anim>
                                    <p:anim calcmode="lin" valueType="num">
                                      <p:cBhvr additive="base">
                                        <p:cTn id="8" dur="500" fill="hold"/>
                                        <p:tgtEl>
                                          <p:spTgt spid="17306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73065"/>
                                        </p:tgtEl>
                                        <p:attrNameLst>
                                          <p:attrName>style.visibility</p:attrName>
                                        </p:attrNameLst>
                                      </p:cBhvr>
                                      <p:to>
                                        <p:strVal val="visible"/>
                                      </p:to>
                                    </p:set>
                                    <p:anim calcmode="lin" valueType="num">
                                      <p:cBhvr additive="base">
                                        <p:cTn id="13" dur="500" fill="hold"/>
                                        <p:tgtEl>
                                          <p:spTgt spid="173065"/>
                                        </p:tgtEl>
                                        <p:attrNameLst>
                                          <p:attrName>ppt_x</p:attrName>
                                        </p:attrNameLst>
                                      </p:cBhvr>
                                      <p:tavLst>
                                        <p:tav tm="0">
                                          <p:val>
                                            <p:strVal val="#ppt_x"/>
                                          </p:val>
                                        </p:tav>
                                        <p:tav tm="100000">
                                          <p:val>
                                            <p:strVal val="#ppt_x"/>
                                          </p:val>
                                        </p:tav>
                                      </p:tavLst>
                                    </p:anim>
                                    <p:anim calcmode="lin" valueType="num">
                                      <p:cBhvr additive="base">
                                        <p:cTn id="14" dur="500" fill="hold"/>
                                        <p:tgtEl>
                                          <p:spTgt spid="17306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3068"/>
                                        </p:tgtEl>
                                        <p:attrNameLst>
                                          <p:attrName>style.visibility</p:attrName>
                                        </p:attrNameLst>
                                      </p:cBhvr>
                                      <p:to>
                                        <p:strVal val="visible"/>
                                      </p:to>
                                    </p:set>
                                    <p:anim calcmode="lin" valueType="num">
                                      <p:cBhvr additive="base">
                                        <p:cTn id="19" dur="500" fill="hold"/>
                                        <p:tgtEl>
                                          <p:spTgt spid="173068"/>
                                        </p:tgtEl>
                                        <p:attrNameLst>
                                          <p:attrName>ppt_x</p:attrName>
                                        </p:attrNameLst>
                                      </p:cBhvr>
                                      <p:tavLst>
                                        <p:tav tm="0">
                                          <p:val>
                                            <p:strVal val="#ppt_x"/>
                                          </p:val>
                                        </p:tav>
                                        <p:tav tm="100000">
                                          <p:val>
                                            <p:strVal val="#ppt_x"/>
                                          </p:val>
                                        </p:tav>
                                      </p:tavLst>
                                    </p:anim>
                                    <p:anim calcmode="lin" valueType="num">
                                      <p:cBhvr additive="base">
                                        <p:cTn id="20" dur="500" fill="hold"/>
                                        <p:tgtEl>
                                          <p:spTgt spid="1730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68"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灯片编号占位符 5"/>
          <p:cNvSpPr>
            <a:spLocks noGrp="1"/>
          </p:cNvSpPr>
          <p:nvPr>
            <p:ph type="sldNum" sz="quarter" idx="12"/>
          </p:nvPr>
        </p:nvSpPr>
        <p:spPr/>
        <p:txBody>
          <a:bodyPr/>
          <a:lstStyle/>
          <a:p>
            <a:fld id="{16A68072-1A17-4993-B2C2-C5A26D4374BA}" type="slidenum">
              <a:rPr lang="en-US" altLang="zh-CN"/>
              <a:pPr/>
              <a:t>191</a:t>
            </a:fld>
            <a:endParaRPr lang="en-US" altLang="zh-CN"/>
          </a:p>
        </p:txBody>
      </p:sp>
      <p:sp>
        <p:nvSpPr>
          <p:cNvPr id="220162" name="Rectangle 2"/>
          <p:cNvSpPr>
            <a:spLocks noGrp="1" noChangeArrowheads="1"/>
          </p:cNvSpPr>
          <p:nvPr>
            <p:ph type="body" idx="1"/>
          </p:nvPr>
        </p:nvSpPr>
        <p:spPr>
          <a:xfrm>
            <a:off x="6804025" y="1484313"/>
            <a:ext cx="2662238" cy="669925"/>
          </a:xfrm>
          <a:noFill/>
          <a:ln/>
          <a:extLst>
            <a:ext uri="{91240B29-F687-4F45-9708-019B960494DF}">
              <a14:hiddenLine xmlns:a14="http://schemas.microsoft.com/office/drawing/2010/main" w="38100">
                <a:solidFill>
                  <a:schemeClr val="tx1"/>
                </a:solidFill>
                <a:miter lim="800000"/>
                <a:headEnd/>
                <a:tailEnd/>
              </a14:hiddenLine>
            </a:ext>
          </a:extLst>
        </p:spPr>
        <p:txBody>
          <a:bodyPr/>
          <a:lstStyle/>
          <a:p>
            <a:pPr>
              <a:buFontTx/>
              <a:buNone/>
            </a:pPr>
            <a:r>
              <a:rPr lang="zh-CN" altLang="en-US" b="1">
                <a:ea typeface="楷体_GB2312" pitchFamily="49" charset="-122"/>
              </a:rPr>
              <a:t>内插函数</a:t>
            </a:r>
          </a:p>
        </p:txBody>
      </p:sp>
      <p:sp>
        <p:nvSpPr>
          <p:cNvPr id="220163" name="Line 3"/>
          <p:cNvSpPr>
            <a:spLocks noChangeShapeType="1"/>
          </p:cNvSpPr>
          <p:nvPr/>
        </p:nvSpPr>
        <p:spPr bwMode="auto">
          <a:xfrm>
            <a:off x="579438" y="2133600"/>
            <a:ext cx="5715000" cy="0"/>
          </a:xfrm>
          <a:prstGeom prst="line">
            <a:avLst/>
          </a:prstGeom>
          <a:noFill/>
          <a:ln w="381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0164" name="Freeform 4"/>
          <p:cNvSpPr>
            <a:spLocks/>
          </p:cNvSpPr>
          <p:nvPr/>
        </p:nvSpPr>
        <p:spPr bwMode="auto">
          <a:xfrm>
            <a:off x="960438" y="1143000"/>
            <a:ext cx="4572000" cy="1714500"/>
          </a:xfrm>
          <a:custGeom>
            <a:avLst/>
            <a:gdLst>
              <a:gd name="T0" fmla="*/ 0 w 2880"/>
              <a:gd name="T1" fmla="*/ 624 h 1080"/>
              <a:gd name="T2" fmla="*/ 192 w 2880"/>
              <a:gd name="T3" fmla="*/ 432 h 1080"/>
              <a:gd name="T4" fmla="*/ 432 w 2880"/>
              <a:gd name="T5" fmla="*/ 1008 h 1080"/>
              <a:gd name="T6" fmla="*/ 1440 w 2880"/>
              <a:gd name="T7" fmla="*/ 0 h 1080"/>
              <a:gd name="T8" fmla="*/ 2208 w 2880"/>
              <a:gd name="T9" fmla="*/ 1008 h 1080"/>
              <a:gd name="T10" fmla="*/ 2592 w 2880"/>
              <a:gd name="T11" fmla="*/ 432 h 1080"/>
              <a:gd name="T12" fmla="*/ 2880 w 2880"/>
              <a:gd name="T13" fmla="*/ 624 h 1080"/>
            </a:gdLst>
            <a:ahLst/>
            <a:cxnLst>
              <a:cxn ang="0">
                <a:pos x="T0" y="T1"/>
              </a:cxn>
              <a:cxn ang="0">
                <a:pos x="T2" y="T3"/>
              </a:cxn>
              <a:cxn ang="0">
                <a:pos x="T4" y="T5"/>
              </a:cxn>
              <a:cxn ang="0">
                <a:pos x="T6" y="T7"/>
              </a:cxn>
              <a:cxn ang="0">
                <a:pos x="T8" y="T9"/>
              </a:cxn>
              <a:cxn ang="0">
                <a:pos x="T10" y="T11"/>
              </a:cxn>
              <a:cxn ang="0">
                <a:pos x="T12" y="T13"/>
              </a:cxn>
            </a:cxnLst>
            <a:rect l="0" t="0" r="r" b="b"/>
            <a:pathLst>
              <a:path w="2880" h="1080">
                <a:moveTo>
                  <a:pt x="0" y="624"/>
                </a:moveTo>
                <a:cubicBezTo>
                  <a:pt x="60" y="496"/>
                  <a:pt x="120" y="368"/>
                  <a:pt x="192" y="432"/>
                </a:cubicBezTo>
                <a:cubicBezTo>
                  <a:pt x="264" y="496"/>
                  <a:pt x="224" y="1080"/>
                  <a:pt x="432" y="1008"/>
                </a:cubicBezTo>
                <a:cubicBezTo>
                  <a:pt x="640" y="936"/>
                  <a:pt x="1144" y="0"/>
                  <a:pt x="1440" y="0"/>
                </a:cubicBezTo>
                <a:cubicBezTo>
                  <a:pt x="1736" y="0"/>
                  <a:pt x="2016" y="936"/>
                  <a:pt x="2208" y="1008"/>
                </a:cubicBezTo>
                <a:cubicBezTo>
                  <a:pt x="2400" y="1080"/>
                  <a:pt x="2480" y="496"/>
                  <a:pt x="2592" y="432"/>
                </a:cubicBezTo>
                <a:cubicBezTo>
                  <a:pt x="2704" y="368"/>
                  <a:pt x="2792" y="496"/>
                  <a:pt x="2880" y="624"/>
                </a:cubicBezTo>
              </a:path>
            </a:pathLst>
          </a:custGeom>
          <a:noFill/>
          <a:ln w="38100"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220165" name="Object 5"/>
          <p:cNvGraphicFramePr>
            <a:graphicFrameLocks noChangeAspect="1"/>
          </p:cNvGraphicFramePr>
          <p:nvPr/>
        </p:nvGraphicFramePr>
        <p:xfrm>
          <a:off x="3779838" y="0"/>
          <a:ext cx="1938337" cy="1616075"/>
        </p:xfrm>
        <a:graphic>
          <a:graphicData uri="http://schemas.openxmlformats.org/presentationml/2006/ole">
            <mc:AlternateContent xmlns:mc="http://schemas.openxmlformats.org/markup-compatibility/2006">
              <mc:Choice xmlns:v="urn:schemas-microsoft-com:vml" Requires="v">
                <p:oleObj spid="_x0000_s220621" name="公式" r:id="rId3" imgW="990360" imgH="761760" progId="Equation.3">
                  <p:embed/>
                </p:oleObj>
              </mc:Choice>
              <mc:Fallback>
                <p:oleObj name="公式" r:id="rId3" imgW="990360" imgH="761760" progId="Equation.3">
                  <p:embed/>
                  <p:pic>
                    <p:nvPicPr>
                      <p:cNvPr id="0" name="Object 5"/>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3779838" y="0"/>
                        <a:ext cx="1938337" cy="161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0166" name="Object 6"/>
          <p:cNvGraphicFramePr>
            <a:graphicFrameLocks noChangeAspect="1"/>
          </p:cNvGraphicFramePr>
          <p:nvPr/>
        </p:nvGraphicFramePr>
        <p:xfrm>
          <a:off x="6065838" y="2209800"/>
          <a:ext cx="171450" cy="319088"/>
        </p:xfrm>
        <a:graphic>
          <a:graphicData uri="http://schemas.openxmlformats.org/presentationml/2006/ole">
            <mc:AlternateContent xmlns:mc="http://schemas.openxmlformats.org/markup-compatibility/2006">
              <mc:Choice xmlns:v="urn:schemas-microsoft-com:vml" Requires="v">
                <p:oleObj spid="_x0000_s220622" name="公式" r:id="rId5" imgW="88560" imgH="152280" progId="Equation.3">
                  <p:embed/>
                </p:oleObj>
              </mc:Choice>
              <mc:Fallback>
                <p:oleObj name="公式" r:id="rId5" imgW="88560" imgH="152280" progId="Equation.3">
                  <p:embed/>
                  <p:pic>
                    <p:nvPicPr>
                      <p:cNvPr id="0" name="Object 6"/>
                      <p:cNvPicPr preferRelativeResize="0">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6065838" y="2209800"/>
                        <a:ext cx="171450" cy="319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0167" name="Line 7"/>
          <p:cNvSpPr>
            <a:spLocks noChangeShapeType="1"/>
          </p:cNvSpPr>
          <p:nvPr/>
        </p:nvSpPr>
        <p:spPr bwMode="auto">
          <a:xfrm>
            <a:off x="3170238" y="609600"/>
            <a:ext cx="0" cy="1524000"/>
          </a:xfrm>
          <a:prstGeom prst="line">
            <a:avLst/>
          </a:prstGeom>
          <a:noFill/>
          <a:ln w="38100">
            <a:solidFill>
              <a:schemeClr val="hlink"/>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0168" name="Line 8"/>
          <p:cNvSpPr>
            <a:spLocks noChangeShapeType="1"/>
          </p:cNvSpPr>
          <p:nvPr/>
        </p:nvSpPr>
        <p:spPr bwMode="auto">
          <a:xfrm flipV="1">
            <a:off x="1319829" y="2133600"/>
            <a:ext cx="0" cy="533400"/>
          </a:xfrm>
          <a:prstGeom prst="line">
            <a:avLst/>
          </a:prstGeom>
          <a:noFill/>
          <a:ln w="38100">
            <a:solidFill>
              <a:srgbClr val="FF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0169" name="Line 9"/>
          <p:cNvSpPr>
            <a:spLocks noChangeShapeType="1"/>
          </p:cNvSpPr>
          <p:nvPr/>
        </p:nvSpPr>
        <p:spPr bwMode="auto">
          <a:xfrm flipV="1">
            <a:off x="2255838" y="2133600"/>
            <a:ext cx="0" cy="533400"/>
          </a:xfrm>
          <a:prstGeom prst="line">
            <a:avLst/>
          </a:prstGeom>
          <a:noFill/>
          <a:ln w="38100">
            <a:solidFill>
              <a:srgbClr val="FF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0170" name="Line 10"/>
          <p:cNvSpPr>
            <a:spLocks noChangeShapeType="1"/>
          </p:cNvSpPr>
          <p:nvPr/>
        </p:nvSpPr>
        <p:spPr bwMode="auto">
          <a:xfrm flipV="1">
            <a:off x="4008438" y="2133600"/>
            <a:ext cx="0" cy="533400"/>
          </a:xfrm>
          <a:prstGeom prst="line">
            <a:avLst/>
          </a:prstGeom>
          <a:noFill/>
          <a:ln w="38100">
            <a:solidFill>
              <a:srgbClr val="FF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0171" name="Line 11"/>
          <p:cNvSpPr>
            <a:spLocks noChangeShapeType="1"/>
          </p:cNvSpPr>
          <p:nvPr/>
        </p:nvSpPr>
        <p:spPr bwMode="auto">
          <a:xfrm flipV="1">
            <a:off x="4932363" y="2133600"/>
            <a:ext cx="0" cy="533400"/>
          </a:xfrm>
          <a:prstGeom prst="line">
            <a:avLst/>
          </a:prstGeom>
          <a:noFill/>
          <a:ln w="38100">
            <a:solidFill>
              <a:srgbClr val="FF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0172" name="Text Box 12"/>
          <p:cNvSpPr txBox="1">
            <a:spLocks noChangeArrowheads="1"/>
          </p:cNvSpPr>
          <p:nvPr/>
        </p:nvSpPr>
        <p:spPr bwMode="auto">
          <a:xfrm>
            <a:off x="3017838" y="22098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2400" b="1">
                <a:latin typeface="Times New Roman" pitchFamily="18" charset="0"/>
              </a:rPr>
              <a:t>mT</a:t>
            </a:r>
            <a:endParaRPr lang="en-US" altLang="zh-CN" sz="3200" b="1">
              <a:latin typeface="Times New Roman" pitchFamily="18" charset="0"/>
            </a:endParaRPr>
          </a:p>
        </p:txBody>
      </p:sp>
      <p:sp>
        <p:nvSpPr>
          <p:cNvPr id="220173" name="Text Box 13"/>
          <p:cNvSpPr txBox="1">
            <a:spLocks noChangeArrowheads="1"/>
          </p:cNvSpPr>
          <p:nvPr/>
        </p:nvSpPr>
        <p:spPr bwMode="auto">
          <a:xfrm>
            <a:off x="1951038" y="2667000"/>
            <a:ext cx="121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zh-CN" sz="2400" b="1">
                <a:latin typeface="Times New Roman" pitchFamily="18" charset="0"/>
              </a:rPr>
              <a:t>(</a:t>
            </a:r>
            <a:r>
              <a:rPr lang="en-US" altLang="zh-CN" sz="2400" b="1">
                <a:latin typeface="Times New Roman" pitchFamily="18" charset="0"/>
              </a:rPr>
              <a:t>m-1)T</a:t>
            </a:r>
            <a:endParaRPr lang="en-US" altLang="zh-CN" sz="3200" b="1">
              <a:latin typeface="Times New Roman" pitchFamily="18" charset="0"/>
            </a:endParaRPr>
          </a:p>
        </p:txBody>
      </p:sp>
      <p:sp>
        <p:nvSpPr>
          <p:cNvPr id="220174" name="Text Box 14"/>
          <p:cNvSpPr txBox="1">
            <a:spLocks noChangeArrowheads="1"/>
          </p:cNvSpPr>
          <p:nvPr/>
        </p:nvSpPr>
        <p:spPr bwMode="auto">
          <a:xfrm>
            <a:off x="3551238" y="2667000"/>
            <a:ext cx="121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zh-CN" sz="2400" b="1">
                <a:latin typeface="Times New Roman" pitchFamily="18" charset="0"/>
              </a:rPr>
              <a:t>(</a:t>
            </a:r>
            <a:r>
              <a:rPr lang="en-US" altLang="zh-CN" sz="2400" b="1">
                <a:latin typeface="Times New Roman" pitchFamily="18" charset="0"/>
              </a:rPr>
              <a:t>m+1)T</a:t>
            </a:r>
            <a:endParaRPr lang="en-US" altLang="zh-CN" sz="3200" b="1">
              <a:latin typeface="Times New Roman" pitchFamily="18" charset="0"/>
            </a:endParaRPr>
          </a:p>
        </p:txBody>
      </p:sp>
      <p:sp>
        <p:nvSpPr>
          <p:cNvPr id="220175" name="Text Box 15"/>
          <p:cNvSpPr txBox="1">
            <a:spLocks noChangeArrowheads="1"/>
          </p:cNvSpPr>
          <p:nvPr/>
        </p:nvSpPr>
        <p:spPr bwMode="auto">
          <a:xfrm>
            <a:off x="4770438" y="2667000"/>
            <a:ext cx="121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zh-CN" sz="2400" b="1">
                <a:latin typeface="Times New Roman" pitchFamily="18" charset="0"/>
              </a:rPr>
              <a:t>(</a:t>
            </a:r>
            <a:r>
              <a:rPr lang="en-US" altLang="zh-CN" sz="2400" b="1">
                <a:latin typeface="Times New Roman" pitchFamily="18" charset="0"/>
              </a:rPr>
              <a:t>m+2)T</a:t>
            </a:r>
            <a:endParaRPr lang="en-US" altLang="zh-CN" sz="3200" b="1">
              <a:latin typeface="Times New Roman" pitchFamily="18" charset="0"/>
            </a:endParaRPr>
          </a:p>
        </p:txBody>
      </p:sp>
      <p:sp>
        <p:nvSpPr>
          <p:cNvPr id="220176" name="Text Box 16"/>
          <p:cNvSpPr txBox="1">
            <a:spLocks noChangeArrowheads="1"/>
          </p:cNvSpPr>
          <p:nvPr/>
        </p:nvSpPr>
        <p:spPr bwMode="auto">
          <a:xfrm>
            <a:off x="427038" y="2667000"/>
            <a:ext cx="121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zh-CN" sz="2400" b="1">
                <a:latin typeface="Times New Roman" pitchFamily="18" charset="0"/>
              </a:rPr>
              <a:t>(</a:t>
            </a:r>
            <a:r>
              <a:rPr lang="en-US" altLang="zh-CN" sz="2400" b="1">
                <a:latin typeface="Times New Roman" pitchFamily="18" charset="0"/>
              </a:rPr>
              <a:t>m-2)T</a:t>
            </a:r>
            <a:endParaRPr lang="en-US" altLang="zh-CN" sz="3200" b="1">
              <a:latin typeface="Times New Roman" pitchFamily="18" charset="0"/>
            </a:endParaRPr>
          </a:p>
        </p:txBody>
      </p:sp>
      <p:sp>
        <p:nvSpPr>
          <p:cNvPr id="220177" name="Text Box 17"/>
          <p:cNvSpPr txBox="1">
            <a:spLocks noChangeArrowheads="1"/>
          </p:cNvSpPr>
          <p:nvPr/>
        </p:nvSpPr>
        <p:spPr bwMode="auto">
          <a:xfrm>
            <a:off x="2713038" y="8382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zh-CN" sz="2400" b="1">
                <a:latin typeface="Times New Roman" pitchFamily="18" charset="0"/>
              </a:rPr>
              <a:t>1</a:t>
            </a:r>
            <a:endParaRPr lang="zh-CN" altLang="zh-CN" sz="3200" b="1">
              <a:latin typeface="Times New Roman" pitchFamily="18" charset="0"/>
            </a:endParaRPr>
          </a:p>
        </p:txBody>
      </p:sp>
      <p:sp>
        <p:nvSpPr>
          <p:cNvPr id="220178" name="Line 18"/>
          <p:cNvSpPr>
            <a:spLocks noChangeShapeType="1"/>
          </p:cNvSpPr>
          <p:nvPr/>
        </p:nvSpPr>
        <p:spPr bwMode="auto">
          <a:xfrm flipV="1">
            <a:off x="509588" y="5580063"/>
            <a:ext cx="5867400" cy="0"/>
          </a:xfrm>
          <a:prstGeom prst="line">
            <a:avLst/>
          </a:prstGeom>
          <a:noFill/>
          <a:ln w="381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0179" name="Line 19"/>
          <p:cNvSpPr>
            <a:spLocks noChangeShapeType="1"/>
          </p:cNvSpPr>
          <p:nvPr/>
        </p:nvSpPr>
        <p:spPr bwMode="auto">
          <a:xfrm flipV="1">
            <a:off x="966788" y="3903663"/>
            <a:ext cx="0" cy="2438400"/>
          </a:xfrm>
          <a:prstGeom prst="line">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0180" name="Freeform 20"/>
          <p:cNvSpPr>
            <a:spLocks/>
          </p:cNvSpPr>
          <p:nvPr/>
        </p:nvSpPr>
        <p:spPr bwMode="auto">
          <a:xfrm>
            <a:off x="1042988" y="4437063"/>
            <a:ext cx="4419600" cy="1790700"/>
          </a:xfrm>
          <a:custGeom>
            <a:avLst/>
            <a:gdLst>
              <a:gd name="T0" fmla="*/ 0 w 2880"/>
              <a:gd name="T1" fmla="*/ 624 h 1080"/>
              <a:gd name="T2" fmla="*/ 192 w 2880"/>
              <a:gd name="T3" fmla="*/ 432 h 1080"/>
              <a:gd name="T4" fmla="*/ 432 w 2880"/>
              <a:gd name="T5" fmla="*/ 1008 h 1080"/>
              <a:gd name="T6" fmla="*/ 1440 w 2880"/>
              <a:gd name="T7" fmla="*/ 0 h 1080"/>
              <a:gd name="T8" fmla="*/ 2208 w 2880"/>
              <a:gd name="T9" fmla="*/ 1008 h 1080"/>
              <a:gd name="T10" fmla="*/ 2592 w 2880"/>
              <a:gd name="T11" fmla="*/ 432 h 1080"/>
              <a:gd name="T12" fmla="*/ 2880 w 2880"/>
              <a:gd name="T13" fmla="*/ 624 h 1080"/>
            </a:gdLst>
            <a:ahLst/>
            <a:cxnLst>
              <a:cxn ang="0">
                <a:pos x="T0" y="T1"/>
              </a:cxn>
              <a:cxn ang="0">
                <a:pos x="T2" y="T3"/>
              </a:cxn>
              <a:cxn ang="0">
                <a:pos x="T4" y="T5"/>
              </a:cxn>
              <a:cxn ang="0">
                <a:pos x="T6" y="T7"/>
              </a:cxn>
              <a:cxn ang="0">
                <a:pos x="T8" y="T9"/>
              </a:cxn>
              <a:cxn ang="0">
                <a:pos x="T10" y="T11"/>
              </a:cxn>
              <a:cxn ang="0">
                <a:pos x="T12" y="T13"/>
              </a:cxn>
            </a:cxnLst>
            <a:rect l="0" t="0" r="r" b="b"/>
            <a:pathLst>
              <a:path w="2880" h="1080">
                <a:moveTo>
                  <a:pt x="0" y="624"/>
                </a:moveTo>
                <a:cubicBezTo>
                  <a:pt x="60" y="496"/>
                  <a:pt x="120" y="368"/>
                  <a:pt x="192" y="432"/>
                </a:cubicBezTo>
                <a:cubicBezTo>
                  <a:pt x="264" y="496"/>
                  <a:pt x="224" y="1080"/>
                  <a:pt x="432" y="1008"/>
                </a:cubicBezTo>
                <a:cubicBezTo>
                  <a:pt x="640" y="936"/>
                  <a:pt x="1144" y="0"/>
                  <a:pt x="1440" y="0"/>
                </a:cubicBezTo>
                <a:cubicBezTo>
                  <a:pt x="1736" y="0"/>
                  <a:pt x="2016" y="936"/>
                  <a:pt x="2208" y="1008"/>
                </a:cubicBezTo>
                <a:cubicBezTo>
                  <a:pt x="2400" y="1080"/>
                  <a:pt x="2480" y="496"/>
                  <a:pt x="2592" y="432"/>
                </a:cubicBezTo>
                <a:cubicBezTo>
                  <a:pt x="2704" y="368"/>
                  <a:pt x="2792" y="496"/>
                  <a:pt x="2880" y="624"/>
                </a:cubicBezTo>
              </a:path>
            </a:pathLst>
          </a:custGeom>
          <a:noFill/>
          <a:ln w="38100" cap="flat" cmpd="sng">
            <a:solidFill>
              <a:srgbClr val="CC00FF"/>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0181" name="Freeform 21"/>
          <p:cNvSpPr>
            <a:spLocks/>
          </p:cNvSpPr>
          <p:nvPr/>
        </p:nvSpPr>
        <p:spPr bwMode="auto">
          <a:xfrm>
            <a:off x="966788" y="4970463"/>
            <a:ext cx="3886200" cy="1244600"/>
          </a:xfrm>
          <a:custGeom>
            <a:avLst/>
            <a:gdLst>
              <a:gd name="T0" fmla="*/ 0 w 2544"/>
              <a:gd name="T1" fmla="*/ 392 h 784"/>
              <a:gd name="T2" fmla="*/ 432 w 2544"/>
              <a:gd name="T3" fmla="*/ 56 h 784"/>
              <a:gd name="T4" fmla="*/ 1056 w 2544"/>
              <a:gd name="T5" fmla="*/ 728 h 784"/>
              <a:gd name="T6" fmla="*/ 1392 w 2544"/>
              <a:gd name="T7" fmla="*/ 392 h 784"/>
              <a:gd name="T8" fmla="*/ 1680 w 2544"/>
              <a:gd name="T9" fmla="*/ 248 h 784"/>
              <a:gd name="T10" fmla="*/ 1968 w 2544"/>
              <a:gd name="T11" fmla="*/ 392 h 784"/>
              <a:gd name="T12" fmla="*/ 2256 w 2544"/>
              <a:gd name="T13" fmla="*/ 488 h 784"/>
              <a:gd name="T14" fmla="*/ 2544 w 2544"/>
              <a:gd name="T15" fmla="*/ 392 h 7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4" h="784">
                <a:moveTo>
                  <a:pt x="0" y="392"/>
                </a:moveTo>
                <a:cubicBezTo>
                  <a:pt x="128" y="196"/>
                  <a:pt x="256" y="0"/>
                  <a:pt x="432" y="56"/>
                </a:cubicBezTo>
                <a:cubicBezTo>
                  <a:pt x="608" y="112"/>
                  <a:pt x="896" y="672"/>
                  <a:pt x="1056" y="728"/>
                </a:cubicBezTo>
                <a:cubicBezTo>
                  <a:pt x="1216" y="784"/>
                  <a:pt x="1288" y="472"/>
                  <a:pt x="1392" y="392"/>
                </a:cubicBezTo>
                <a:cubicBezTo>
                  <a:pt x="1496" y="312"/>
                  <a:pt x="1584" y="248"/>
                  <a:pt x="1680" y="248"/>
                </a:cubicBezTo>
                <a:cubicBezTo>
                  <a:pt x="1776" y="248"/>
                  <a:pt x="1872" y="352"/>
                  <a:pt x="1968" y="392"/>
                </a:cubicBezTo>
                <a:cubicBezTo>
                  <a:pt x="2064" y="432"/>
                  <a:pt x="2160" y="488"/>
                  <a:pt x="2256" y="488"/>
                </a:cubicBezTo>
                <a:cubicBezTo>
                  <a:pt x="2352" y="488"/>
                  <a:pt x="2448" y="440"/>
                  <a:pt x="2544" y="392"/>
                </a:cubicBezTo>
              </a:path>
            </a:pathLst>
          </a:custGeom>
          <a:noFill/>
          <a:ln w="38100" cap="flat" cmpd="sng">
            <a:solidFill>
              <a:srgbClr val="00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0182" name="Freeform 22"/>
          <p:cNvSpPr>
            <a:spLocks/>
          </p:cNvSpPr>
          <p:nvPr/>
        </p:nvSpPr>
        <p:spPr bwMode="auto">
          <a:xfrm>
            <a:off x="966788" y="4589463"/>
            <a:ext cx="3962400" cy="1333500"/>
          </a:xfrm>
          <a:custGeom>
            <a:avLst/>
            <a:gdLst>
              <a:gd name="T0" fmla="*/ 0 w 2496"/>
              <a:gd name="T1" fmla="*/ 640 h 840"/>
              <a:gd name="T2" fmla="*/ 144 w 2496"/>
              <a:gd name="T3" fmla="*/ 736 h 840"/>
              <a:gd name="T4" fmla="*/ 288 w 2496"/>
              <a:gd name="T5" fmla="*/ 640 h 840"/>
              <a:gd name="T6" fmla="*/ 816 w 2496"/>
              <a:gd name="T7" fmla="*/ 16 h 840"/>
              <a:gd name="T8" fmla="*/ 1488 w 2496"/>
              <a:gd name="T9" fmla="*/ 736 h 840"/>
              <a:gd name="T10" fmla="*/ 1968 w 2496"/>
              <a:gd name="T11" fmla="*/ 640 h 840"/>
              <a:gd name="T12" fmla="*/ 2208 w 2496"/>
              <a:gd name="T13" fmla="*/ 400 h 840"/>
              <a:gd name="T14" fmla="*/ 2496 w 2496"/>
              <a:gd name="T15" fmla="*/ 688 h 8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96" h="840">
                <a:moveTo>
                  <a:pt x="0" y="640"/>
                </a:moveTo>
                <a:cubicBezTo>
                  <a:pt x="48" y="688"/>
                  <a:pt x="96" y="736"/>
                  <a:pt x="144" y="736"/>
                </a:cubicBezTo>
                <a:cubicBezTo>
                  <a:pt x="192" y="736"/>
                  <a:pt x="176" y="760"/>
                  <a:pt x="288" y="640"/>
                </a:cubicBezTo>
                <a:cubicBezTo>
                  <a:pt x="400" y="520"/>
                  <a:pt x="616" y="0"/>
                  <a:pt x="816" y="16"/>
                </a:cubicBezTo>
                <a:cubicBezTo>
                  <a:pt x="1016" y="32"/>
                  <a:pt x="1296" y="632"/>
                  <a:pt x="1488" y="736"/>
                </a:cubicBezTo>
                <a:cubicBezTo>
                  <a:pt x="1680" y="840"/>
                  <a:pt x="1848" y="696"/>
                  <a:pt x="1968" y="640"/>
                </a:cubicBezTo>
                <a:cubicBezTo>
                  <a:pt x="2088" y="584"/>
                  <a:pt x="2120" y="392"/>
                  <a:pt x="2208" y="400"/>
                </a:cubicBezTo>
                <a:cubicBezTo>
                  <a:pt x="2296" y="408"/>
                  <a:pt x="2396" y="548"/>
                  <a:pt x="2496" y="688"/>
                </a:cubicBezTo>
              </a:path>
            </a:pathLst>
          </a:custGeom>
          <a:noFill/>
          <a:ln w="38100" cap="flat" cmpd="sng">
            <a:solidFill>
              <a:srgbClr val="FF33CC"/>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220183" name="Object 23"/>
          <p:cNvGraphicFramePr>
            <a:graphicFrameLocks noChangeAspect="1"/>
          </p:cNvGraphicFramePr>
          <p:nvPr/>
        </p:nvGraphicFramePr>
        <p:xfrm>
          <a:off x="6224588" y="5656263"/>
          <a:ext cx="171450" cy="319087"/>
        </p:xfrm>
        <a:graphic>
          <a:graphicData uri="http://schemas.openxmlformats.org/presentationml/2006/ole">
            <mc:AlternateContent xmlns:mc="http://schemas.openxmlformats.org/markup-compatibility/2006">
              <mc:Choice xmlns:v="urn:schemas-microsoft-com:vml" Requires="v">
                <p:oleObj spid="_x0000_s220623" name="公式" r:id="rId7" imgW="88560" imgH="152280" progId="Equation.3">
                  <p:embed/>
                </p:oleObj>
              </mc:Choice>
              <mc:Fallback>
                <p:oleObj name="公式" r:id="rId7" imgW="88560" imgH="152280" progId="Equation.3">
                  <p:embed/>
                  <p:pic>
                    <p:nvPicPr>
                      <p:cNvPr id="0" name="Object 23"/>
                      <p:cNvPicPr preferRelativeResize="0">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6224588" y="5656263"/>
                        <a:ext cx="171450" cy="319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0184" name="Text Box 24"/>
          <p:cNvSpPr txBox="1">
            <a:spLocks noChangeArrowheads="1"/>
          </p:cNvSpPr>
          <p:nvPr/>
        </p:nvSpPr>
        <p:spPr bwMode="auto">
          <a:xfrm>
            <a:off x="3938588" y="5884863"/>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zh-CN" sz="2400" b="1">
                <a:latin typeface="Times New Roman" pitchFamily="18" charset="0"/>
              </a:rPr>
              <a:t>4</a:t>
            </a:r>
            <a:r>
              <a:rPr lang="en-US" altLang="zh-CN" sz="2400" b="1">
                <a:latin typeface="Times New Roman" pitchFamily="18" charset="0"/>
              </a:rPr>
              <a:t>T</a:t>
            </a:r>
            <a:endParaRPr lang="en-US" altLang="zh-CN" sz="3200" b="1">
              <a:latin typeface="Times New Roman" pitchFamily="18" charset="0"/>
            </a:endParaRPr>
          </a:p>
        </p:txBody>
      </p:sp>
      <p:sp>
        <p:nvSpPr>
          <p:cNvPr id="220185" name="Text Box 25"/>
          <p:cNvSpPr txBox="1">
            <a:spLocks noChangeArrowheads="1"/>
          </p:cNvSpPr>
          <p:nvPr/>
        </p:nvSpPr>
        <p:spPr bwMode="auto">
          <a:xfrm>
            <a:off x="2947988" y="5884863"/>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zh-CN" sz="2400" b="1">
                <a:latin typeface="Times New Roman" pitchFamily="18" charset="0"/>
              </a:rPr>
              <a:t>3</a:t>
            </a:r>
            <a:r>
              <a:rPr lang="en-US" altLang="zh-CN" sz="2400" b="1">
                <a:latin typeface="Times New Roman" pitchFamily="18" charset="0"/>
              </a:rPr>
              <a:t>T</a:t>
            </a:r>
            <a:endParaRPr lang="en-US" altLang="zh-CN" sz="3200" b="1">
              <a:latin typeface="Times New Roman" pitchFamily="18" charset="0"/>
            </a:endParaRPr>
          </a:p>
        </p:txBody>
      </p:sp>
      <p:sp>
        <p:nvSpPr>
          <p:cNvPr id="220186" name="Text Box 26"/>
          <p:cNvSpPr txBox="1">
            <a:spLocks noChangeArrowheads="1"/>
          </p:cNvSpPr>
          <p:nvPr/>
        </p:nvSpPr>
        <p:spPr bwMode="auto">
          <a:xfrm>
            <a:off x="1881188" y="5884863"/>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zh-CN" sz="2400" b="1">
                <a:latin typeface="Times New Roman" pitchFamily="18" charset="0"/>
              </a:rPr>
              <a:t>2</a:t>
            </a:r>
            <a:r>
              <a:rPr lang="en-US" altLang="zh-CN" sz="2400" b="1">
                <a:latin typeface="Times New Roman" pitchFamily="18" charset="0"/>
              </a:rPr>
              <a:t>T</a:t>
            </a:r>
            <a:endParaRPr lang="en-US" altLang="zh-CN" sz="3200" b="1">
              <a:latin typeface="Times New Roman" pitchFamily="18" charset="0"/>
            </a:endParaRPr>
          </a:p>
        </p:txBody>
      </p:sp>
      <p:sp>
        <p:nvSpPr>
          <p:cNvPr id="220187" name="Text Box 27"/>
          <p:cNvSpPr txBox="1">
            <a:spLocks noChangeArrowheads="1"/>
          </p:cNvSpPr>
          <p:nvPr/>
        </p:nvSpPr>
        <p:spPr bwMode="auto">
          <a:xfrm>
            <a:off x="1119188" y="5884863"/>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2400" b="1">
                <a:latin typeface="Times New Roman" pitchFamily="18" charset="0"/>
              </a:rPr>
              <a:t>T</a:t>
            </a:r>
            <a:endParaRPr lang="en-US" altLang="zh-CN" sz="3200" b="1">
              <a:latin typeface="Times New Roman" pitchFamily="18" charset="0"/>
            </a:endParaRPr>
          </a:p>
        </p:txBody>
      </p:sp>
      <p:sp>
        <p:nvSpPr>
          <p:cNvPr id="220188" name="Text Box 28"/>
          <p:cNvSpPr txBox="1">
            <a:spLocks noChangeArrowheads="1"/>
          </p:cNvSpPr>
          <p:nvPr/>
        </p:nvSpPr>
        <p:spPr bwMode="auto">
          <a:xfrm>
            <a:off x="661988" y="5732463"/>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zh-CN" sz="2400" b="1">
                <a:latin typeface="Times New Roman" pitchFamily="18" charset="0"/>
              </a:rPr>
              <a:t>0</a:t>
            </a:r>
            <a:endParaRPr lang="zh-CN" altLang="zh-CN" sz="3200" b="1">
              <a:latin typeface="Times New Roman" pitchFamily="18" charset="0"/>
            </a:endParaRPr>
          </a:p>
        </p:txBody>
      </p:sp>
      <p:graphicFrame>
        <p:nvGraphicFramePr>
          <p:cNvPr id="220189" name="Object 29"/>
          <p:cNvGraphicFramePr>
            <a:graphicFrameLocks noChangeAspect="1"/>
          </p:cNvGraphicFramePr>
          <p:nvPr/>
        </p:nvGraphicFramePr>
        <p:xfrm>
          <a:off x="204788" y="3903663"/>
          <a:ext cx="692150" cy="484187"/>
        </p:xfrm>
        <a:graphic>
          <a:graphicData uri="http://schemas.openxmlformats.org/presentationml/2006/ole">
            <mc:AlternateContent xmlns:mc="http://schemas.openxmlformats.org/markup-compatibility/2006">
              <mc:Choice xmlns:v="urn:schemas-microsoft-com:vml" Requires="v">
                <p:oleObj spid="_x0000_s220624" name="公式" r:id="rId9" imgW="355320" imgH="228600" progId="Equation.3">
                  <p:embed/>
                </p:oleObj>
              </mc:Choice>
              <mc:Fallback>
                <p:oleObj name="公式" r:id="rId9" imgW="355320" imgH="228600" progId="Equation.3">
                  <p:embed/>
                  <p:pic>
                    <p:nvPicPr>
                      <p:cNvPr id="0" name="Object 29"/>
                      <p:cNvPicPr preferRelativeResize="0">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204788" y="3903663"/>
                        <a:ext cx="692150" cy="484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0190" name="Freeform 30"/>
          <p:cNvSpPr>
            <a:spLocks/>
          </p:cNvSpPr>
          <p:nvPr/>
        </p:nvSpPr>
        <p:spPr bwMode="auto">
          <a:xfrm>
            <a:off x="966788" y="4437063"/>
            <a:ext cx="2667000" cy="660400"/>
          </a:xfrm>
          <a:custGeom>
            <a:avLst/>
            <a:gdLst>
              <a:gd name="T0" fmla="*/ 0 w 1680"/>
              <a:gd name="T1" fmla="*/ 288 h 416"/>
              <a:gd name="T2" fmla="*/ 240 w 1680"/>
              <a:gd name="T3" fmla="*/ 384 h 416"/>
              <a:gd name="T4" fmla="*/ 720 w 1680"/>
              <a:gd name="T5" fmla="*/ 96 h 416"/>
              <a:gd name="T6" fmla="*/ 1680 w 1680"/>
              <a:gd name="T7" fmla="*/ 0 h 416"/>
            </a:gdLst>
            <a:ahLst/>
            <a:cxnLst>
              <a:cxn ang="0">
                <a:pos x="T0" y="T1"/>
              </a:cxn>
              <a:cxn ang="0">
                <a:pos x="T2" y="T3"/>
              </a:cxn>
              <a:cxn ang="0">
                <a:pos x="T4" y="T5"/>
              </a:cxn>
              <a:cxn ang="0">
                <a:pos x="T6" y="T7"/>
              </a:cxn>
            </a:cxnLst>
            <a:rect l="0" t="0" r="r" b="b"/>
            <a:pathLst>
              <a:path w="1680" h="416">
                <a:moveTo>
                  <a:pt x="0" y="288"/>
                </a:moveTo>
                <a:cubicBezTo>
                  <a:pt x="60" y="352"/>
                  <a:pt x="120" y="416"/>
                  <a:pt x="240" y="384"/>
                </a:cubicBezTo>
                <a:cubicBezTo>
                  <a:pt x="360" y="352"/>
                  <a:pt x="480" y="160"/>
                  <a:pt x="720" y="96"/>
                </a:cubicBezTo>
                <a:cubicBezTo>
                  <a:pt x="960" y="32"/>
                  <a:pt x="1320" y="16"/>
                  <a:pt x="1680" y="0"/>
                </a:cubicBezTo>
              </a:path>
            </a:pathLst>
          </a:custGeom>
          <a:noFill/>
          <a:ln w="38100" cap="flat" cmpd="sng">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0191" name="Line 31"/>
          <p:cNvSpPr>
            <a:spLocks noChangeShapeType="1"/>
          </p:cNvSpPr>
          <p:nvPr/>
        </p:nvSpPr>
        <p:spPr bwMode="auto">
          <a:xfrm>
            <a:off x="3176588" y="4132263"/>
            <a:ext cx="0" cy="1524000"/>
          </a:xfrm>
          <a:prstGeom prst="line">
            <a:avLst/>
          </a:prstGeom>
          <a:noFill/>
          <a:ln w="38100">
            <a:solidFill>
              <a:schemeClr val="hlink"/>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0192" name="Rectangle 32"/>
          <p:cNvSpPr>
            <a:spLocks noChangeArrowheads="1"/>
          </p:cNvSpPr>
          <p:nvPr/>
        </p:nvSpPr>
        <p:spPr bwMode="auto">
          <a:xfrm>
            <a:off x="6481763" y="4652963"/>
            <a:ext cx="2662237"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zh-CN" altLang="en-US" sz="3200" b="1">
                <a:ea typeface="楷体_GB2312" pitchFamily="49" charset="-122"/>
              </a:rPr>
              <a:t>抽样信号恢复</a:t>
            </a:r>
          </a:p>
        </p:txBody>
      </p:sp>
      <p:sp>
        <p:nvSpPr>
          <p:cNvPr id="2" name="动作按钮: 后退或前一项 1">
            <a:hlinkClick r:id="rId11" action="ppaction://hlinksldjump" highlightClick="1"/>
          </p:cNvPr>
          <p:cNvSpPr/>
          <p:nvPr/>
        </p:nvSpPr>
        <p:spPr>
          <a:xfrm>
            <a:off x="7596336" y="4005064"/>
            <a:ext cx="504056" cy="36004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动作按钮: 前进或下一项 2">
            <a:hlinkClick r:id="" action="ppaction://hlinkshowjump?jump=nextslide" highlightClick="1"/>
          </p:cNvPr>
          <p:cNvSpPr/>
          <p:nvPr/>
        </p:nvSpPr>
        <p:spPr>
          <a:xfrm>
            <a:off x="8100392" y="5557566"/>
            <a:ext cx="488106" cy="327297"/>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动作按钮: 前进或下一项 35">
            <a:hlinkClick r:id="rId12" action="ppaction://hlinkpres?slideindex=178&amp;slidetitle=PowerPoint 演示文稿" highlightClick="1"/>
          </p:cNvPr>
          <p:cNvSpPr/>
          <p:nvPr/>
        </p:nvSpPr>
        <p:spPr>
          <a:xfrm>
            <a:off x="5532438" y="6353996"/>
            <a:ext cx="488106" cy="327297"/>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5"/>
          <p:cNvSpPr>
            <a:spLocks noGrp="1"/>
          </p:cNvSpPr>
          <p:nvPr>
            <p:ph type="sldNum" sz="quarter" idx="12"/>
          </p:nvPr>
        </p:nvSpPr>
        <p:spPr/>
        <p:txBody>
          <a:bodyPr/>
          <a:lstStyle/>
          <a:p>
            <a:fld id="{44B5C01C-D8E8-4B28-A6D5-06E8F43F584E}" type="slidenum">
              <a:rPr lang="en-US" altLang="zh-CN"/>
              <a:pPr/>
              <a:t>192</a:t>
            </a:fld>
            <a:endParaRPr lang="en-US" altLang="zh-CN"/>
          </a:p>
        </p:txBody>
      </p:sp>
      <p:sp>
        <p:nvSpPr>
          <p:cNvPr id="221186" name="Rectangle 2"/>
          <p:cNvSpPr>
            <a:spLocks noGrp="1" noChangeArrowheads="1"/>
          </p:cNvSpPr>
          <p:nvPr>
            <p:ph type="body" idx="1"/>
          </p:nvPr>
        </p:nvSpPr>
        <p:spPr>
          <a:xfrm>
            <a:off x="395288" y="260350"/>
            <a:ext cx="8353425" cy="6597650"/>
          </a:xfrm>
        </p:spPr>
        <p:txBody>
          <a:bodyPr/>
          <a:lstStyle/>
          <a:p>
            <a:pPr marL="609600" indent="-609600">
              <a:buFontTx/>
              <a:buNone/>
            </a:pPr>
            <a:r>
              <a:rPr lang="en-US" altLang="zh-CN" sz="3600" b="1">
                <a:latin typeface="Times New Roman" pitchFamily="18" charset="0"/>
                <a:ea typeface="楷体_GB2312" pitchFamily="49" charset="-122"/>
              </a:rPr>
              <a:t>  </a:t>
            </a:r>
            <a:r>
              <a:rPr lang="zh-CN" altLang="zh-CN" sz="3600" b="1">
                <a:latin typeface="Times New Roman" pitchFamily="18" charset="0"/>
                <a:ea typeface="楷体_GB2312" pitchFamily="49" charset="-122"/>
              </a:rPr>
              <a:t>从上图看出：</a:t>
            </a:r>
          </a:p>
          <a:p>
            <a:pPr marL="609600" indent="-609600">
              <a:lnSpc>
                <a:spcPct val="110000"/>
              </a:lnSpc>
              <a:buFontTx/>
              <a:buAutoNum type="arabicPeriod"/>
            </a:pPr>
            <a:r>
              <a:rPr lang="zh-CN" altLang="zh-CN" b="1">
                <a:latin typeface="Times New Roman" pitchFamily="18" charset="0"/>
                <a:ea typeface="楷体_GB2312" pitchFamily="49" charset="-122"/>
              </a:rPr>
              <a:t>在抽样点mT上，函数值为1，其余抽样点上，函数值为零。</a:t>
            </a:r>
          </a:p>
          <a:p>
            <a:pPr marL="609600" indent="-609600">
              <a:lnSpc>
                <a:spcPct val="110000"/>
              </a:lnSpc>
              <a:buFontTx/>
              <a:buAutoNum type="arabicPeriod"/>
            </a:pPr>
            <a:r>
              <a:rPr lang="zh-CN" altLang="zh-CN" b="1">
                <a:latin typeface="Times New Roman" pitchFamily="18" charset="0"/>
                <a:ea typeface="楷体_GB2312" pitchFamily="49" charset="-122"/>
              </a:rPr>
              <a:t>x</a:t>
            </a:r>
            <a:r>
              <a:rPr lang="zh-CN" altLang="zh-CN" b="1" baseline="-25000">
                <a:latin typeface="Times New Roman" pitchFamily="18" charset="0"/>
                <a:ea typeface="楷体_GB2312" pitchFamily="49" charset="-122"/>
              </a:rPr>
              <a:t>a</a:t>
            </a:r>
            <a:r>
              <a:rPr lang="zh-CN" altLang="zh-CN" b="1">
                <a:latin typeface="Times New Roman" pitchFamily="18" charset="0"/>
                <a:ea typeface="楷体_GB2312" pitchFamily="49" charset="-122"/>
              </a:rPr>
              <a:t>(t)等于各x</a:t>
            </a:r>
            <a:r>
              <a:rPr lang="zh-CN" altLang="zh-CN" b="1" baseline="-25000">
                <a:latin typeface="Times New Roman" pitchFamily="18" charset="0"/>
                <a:ea typeface="楷体_GB2312" pitchFamily="49" charset="-122"/>
              </a:rPr>
              <a:t>a</a:t>
            </a:r>
            <a:r>
              <a:rPr lang="zh-CN" altLang="zh-CN" b="1">
                <a:latin typeface="Times New Roman" pitchFamily="18" charset="0"/>
                <a:ea typeface="楷体_GB2312" pitchFamily="49" charset="-122"/>
              </a:rPr>
              <a:t>(mT)乘上对应的内插函数的总和。</a:t>
            </a:r>
          </a:p>
          <a:p>
            <a:pPr marL="609600" indent="-609600">
              <a:lnSpc>
                <a:spcPct val="110000"/>
              </a:lnSpc>
              <a:buFontTx/>
              <a:buAutoNum type="arabicPeriod"/>
            </a:pPr>
            <a:r>
              <a:rPr lang="zh-CN" altLang="zh-CN" b="1">
                <a:latin typeface="Times New Roman" pitchFamily="18" charset="0"/>
                <a:ea typeface="楷体_GB2312" pitchFamily="49" charset="-122"/>
              </a:rPr>
              <a:t>在每一抽样点上，只有该点所对应的内插函数不为零，这使得各抽样点上信号值不变，而抽样点之间的信号则由各加权抽样函数波形的延伸叠加而成。</a:t>
            </a:r>
          </a:p>
          <a:p>
            <a:pPr marL="609600" indent="-609600">
              <a:lnSpc>
                <a:spcPct val="110000"/>
              </a:lnSpc>
              <a:buFontTx/>
              <a:buAutoNum type="arabicPeriod"/>
            </a:pPr>
            <a:r>
              <a:rPr lang="zh-CN" altLang="zh-CN" b="1">
                <a:latin typeface="Times New Roman" pitchFamily="18" charset="0"/>
                <a:ea typeface="楷体_GB2312" pitchFamily="49" charset="-122"/>
              </a:rPr>
              <a:t>内插公式只限于使用在限带（频带有限）信号上。</a:t>
            </a:r>
            <a:r>
              <a:rPr lang="zh-CN" altLang="en-US" b="1">
                <a:latin typeface="Times New Roman" pitchFamily="18" charset="0"/>
                <a:ea typeface="楷体_GB2312" pitchFamily="49" charset="-122"/>
              </a:rPr>
              <a:t> </a:t>
            </a:r>
            <a:endParaRPr lang="zh-CN" altLang="zh-CN" b="1">
              <a:latin typeface="Times New Roman" pitchFamily="18" charset="0"/>
              <a:ea typeface="楷体_GB2312" pitchFamily="49" charset="-122"/>
            </a:endParaRPr>
          </a:p>
        </p:txBody>
      </p:sp>
      <p:sp>
        <p:nvSpPr>
          <p:cNvPr id="2" name="动作按钮: 后退或前一项 1">
            <a:hlinkClick r:id="" action="ppaction://hlinkshowjump?jump=previousslide" highlightClick="1"/>
          </p:cNvPr>
          <p:cNvSpPr/>
          <p:nvPr/>
        </p:nvSpPr>
        <p:spPr>
          <a:xfrm>
            <a:off x="3851920" y="404664"/>
            <a:ext cx="432048"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动作按钮: 后退或前一项 4">
            <a:hlinkClick r:id="rId2" action="ppaction://hlinksldjump" highlightClick="1"/>
          </p:cNvPr>
          <p:cNvSpPr/>
          <p:nvPr/>
        </p:nvSpPr>
        <p:spPr>
          <a:xfrm>
            <a:off x="6876256" y="5085184"/>
            <a:ext cx="432048"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p:cNvSpPr>
            <a:spLocks noGrp="1"/>
          </p:cNvSpPr>
          <p:nvPr>
            <p:ph type="sldNum" sz="quarter" idx="12"/>
          </p:nvPr>
        </p:nvSpPr>
        <p:spPr/>
        <p:txBody>
          <a:bodyPr/>
          <a:lstStyle/>
          <a:p>
            <a:fld id="{D3DFC4B3-9917-4E93-AB34-6B689BA7B063}" type="slidenum">
              <a:rPr lang="en-US" altLang="zh-CN"/>
              <a:pPr/>
              <a:t>193</a:t>
            </a:fld>
            <a:endParaRPr lang="en-US" altLang="zh-CN"/>
          </a:p>
        </p:txBody>
      </p:sp>
      <p:sp>
        <p:nvSpPr>
          <p:cNvPr id="165890" name="Text Box 2"/>
          <p:cNvSpPr txBox="1">
            <a:spLocks noChangeArrowheads="1"/>
          </p:cNvSpPr>
          <p:nvPr/>
        </p:nvSpPr>
        <p:spPr bwMode="auto">
          <a:xfrm>
            <a:off x="468313" y="549275"/>
            <a:ext cx="316865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kumimoji="1" lang="zh-CN" altLang="en-US" sz="3600" b="1" i="1">
                <a:latin typeface="Times New Roman" pitchFamily="18" charset="0"/>
              </a:rPr>
              <a:t>３  实际抽样</a:t>
            </a:r>
          </a:p>
        </p:txBody>
      </p:sp>
      <p:sp>
        <p:nvSpPr>
          <p:cNvPr id="165891" name="Text Box 3"/>
          <p:cNvSpPr txBox="1">
            <a:spLocks noChangeArrowheads="1"/>
          </p:cNvSpPr>
          <p:nvPr/>
        </p:nvSpPr>
        <p:spPr bwMode="auto">
          <a:xfrm>
            <a:off x="827088" y="1484313"/>
            <a:ext cx="7553325" cy="156966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dirty="0">
                <a:latin typeface="Times New Roman" pitchFamily="18" charset="0"/>
              </a:rPr>
              <a:t>实际抽样时，抽样脉冲不是冲激函数，而是有一定脉宽（</a:t>
            </a:r>
            <a:r>
              <a:rPr kumimoji="1" lang="el-GR" altLang="zh-CN" sz="3200" b="1" dirty="0">
                <a:latin typeface="Times New Roman" pitchFamily="18" charset="0"/>
                <a:cs typeface="Times New Roman" pitchFamily="18" charset="0"/>
              </a:rPr>
              <a:t>τ</a:t>
            </a:r>
            <a:r>
              <a:rPr kumimoji="1" lang="zh-CN" altLang="en-US" sz="3200" b="1" dirty="0">
                <a:latin typeface="Times New Roman" pitchFamily="18" charset="0"/>
              </a:rPr>
              <a:t>）的矩形周期脉冲 </a:t>
            </a:r>
            <a:r>
              <a:rPr kumimoji="1" lang="en-US" altLang="zh-CN" sz="3200" b="1" dirty="0">
                <a:latin typeface="Times New Roman" pitchFamily="18" charset="0"/>
              </a:rPr>
              <a:t>p(t),</a:t>
            </a:r>
            <a:r>
              <a:rPr kumimoji="1" lang="zh-CN" altLang="en-US" sz="3200" b="1" dirty="0">
                <a:latin typeface="Times New Roman" pitchFamily="18" charset="0"/>
              </a:rPr>
              <a:t>参见</a:t>
            </a:r>
            <a:r>
              <a:rPr kumimoji="1" lang="en-US" altLang="zh-CN" sz="3200" b="1" dirty="0" smtClean="0">
                <a:latin typeface="Times New Roman" pitchFamily="18" charset="0"/>
              </a:rPr>
              <a:t>P37</a:t>
            </a:r>
            <a:r>
              <a:rPr kumimoji="1" lang="zh-CN" altLang="en-US" sz="3200" b="1" dirty="0" smtClean="0">
                <a:latin typeface="Times New Roman" pitchFamily="18" charset="0"/>
              </a:rPr>
              <a:t>图</a:t>
            </a:r>
            <a:r>
              <a:rPr kumimoji="1" lang="en-US" altLang="zh-CN" sz="3200" b="1" dirty="0" smtClean="0">
                <a:latin typeface="Times New Roman" pitchFamily="18" charset="0"/>
              </a:rPr>
              <a:t>1-18(b</a:t>
            </a:r>
            <a:r>
              <a:rPr kumimoji="1" lang="en-US" altLang="zh-CN" sz="3200" b="1" dirty="0">
                <a:latin typeface="Times New Roman" pitchFamily="18" charset="0"/>
              </a:rPr>
              <a:t>)</a:t>
            </a:r>
            <a:r>
              <a:rPr kumimoji="1" lang="zh-CN" altLang="en-US" sz="3200" b="1" dirty="0">
                <a:latin typeface="Times New Roman" pitchFamily="18" charset="0"/>
              </a:rPr>
              <a:t>所示。</a:t>
            </a:r>
          </a:p>
        </p:txBody>
      </p:sp>
      <p:sp>
        <p:nvSpPr>
          <p:cNvPr id="165894" name="Text Box 6"/>
          <p:cNvSpPr txBox="1">
            <a:spLocks noChangeArrowheads="1"/>
          </p:cNvSpPr>
          <p:nvPr/>
        </p:nvSpPr>
        <p:spPr bwMode="auto">
          <a:xfrm>
            <a:off x="971550" y="3429000"/>
            <a:ext cx="7553325"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dirty="0">
                <a:latin typeface="Times New Roman" pitchFamily="18" charset="0"/>
              </a:rPr>
              <a:t>此时，奈奎斯特定理是否仍然有效？</a:t>
            </a:r>
          </a:p>
        </p:txBody>
      </p:sp>
      <p:sp>
        <p:nvSpPr>
          <p:cNvPr id="165895" name="Text Box 7"/>
          <p:cNvSpPr txBox="1">
            <a:spLocks noChangeArrowheads="1"/>
          </p:cNvSpPr>
          <p:nvPr/>
        </p:nvSpPr>
        <p:spPr bwMode="auto">
          <a:xfrm>
            <a:off x="1042988" y="4365625"/>
            <a:ext cx="7200900" cy="10668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我们可以求出实际抽样信号的频谱为（过程不要求掌握）</a:t>
            </a:r>
            <a:endParaRPr kumimoji="1" lang="zh-CN" altLang="en-US" b="1"/>
          </a:p>
        </p:txBody>
      </p:sp>
      <p:sp>
        <p:nvSpPr>
          <p:cNvPr id="2" name="动作按钮: 前进或下一项 1">
            <a:hlinkClick r:id="" action="ppaction://hlinkshowjump?jump=nextslide" highlightClick="1"/>
          </p:cNvPr>
          <p:cNvSpPr/>
          <p:nvPr/>
        </p:nvSpPr>
        <p:spPr>
          <a:xfrm>
            <a:off x="6012160" y="2708920"/>
            <a:ext cx="504056" cy="34505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5891"/>
                                        </p:tgtEl>
                                        <p:attrNameLst>
                                          <p:attrName>style.visibility</p:attrName>
                                        </p:attrNameLst>
                                      </p:cBhvr>
                                      <p:to>
                                        <p:strVal val="visible"/>
                                      </p:to>
                                    </p:set>
                                    <p:anim calcmode="lin" valueType="num">
                                      <p:cBhvr additive="base">
                                        <p:cTn id="7" dur="500" fill="hold"/>
                                        <p:tgtEl>
                                          <p:spTgt spid="165891"/>
                                        </p:tgtEl>
                                        <p:attrNameLst>
                                          <p:attrName>ppt_x</p:attrName>
                                        </p:attrNameLst>
                                      </p:cBhvr>
                                      <p:tavLst>
                                        <p:tav tm="0">
                                          <p:val>
                                            <p:strVal val="#ppt_x"/>
                                          </p:val>
                                        </p:tav>
                                        <p:tav tm="100000">
                                          <p:val>
                                            <p:strVal val="#ppt_x"/>
                                          </p:val>
                                        </p:tav>
                                      </p:tavLst>
                                    </p:anim>
                                    <p:anim calcmode="lin" valueType="num">
                                      <p:cBhvr additive="base">
                                        <p:cTn id="8" dur="500" fill="hold"/>
                                        <p:tgtEl>
                                          <p:spTgt spid="16589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5894"/>
                                        </p:tgtEl>
                                        <p:attrNameLst>
                                          <p:attrName>style.visibility</p:attrName>
                                        </p:attrNameLst>
                                      </p:cBhvr>
                                      <p:to>
                                        <p:strVal val="visible"/>
                                      </p:to>
                                    </p:set>
                                    <p:anim calcmode="lin" valueType="num">
                                      <p:cBhvr additive="base">
                                        <p:cTn id="13" dur="500" fill="hold"/>
                                        <p:tgtEl>
                                          <p:spTgt spid="165894"/>
                                        </p:tgtEl>
                                        <p:attrNameLst>
                                          <p:attrName>ppt_x</p:attrName>
                                        </p:attrNameLst>
                                      </p:cBhvr>
                                      <p:tavLst>
                                        <p:tav tm="0">
                                          <p:val>
                                            <p:strVal val="#ppt_x"/>
                                          </p:val>
                                        </p:tav>
                                        <p:tav tm="100000">
                                          <p:val>
                                            <p:strVal val="#ppt_x"/>
                                          </p:val>
                                        </p:tav>
                                      </p:tavLst>
                                    </p:anim>
                                    <p:anim calcmode="lin" valueType="num">
                                      <p:cBhvr additive="base">
                                        <p:cTn id="14" dur="500" fill="hold"/>
                                        <p:tgtEl>
                                          <p:spTgt spid="16589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5895"/>
                                        </p:tgtEl>
                                        <p:attrNameLst>
                                          <p:attrName>style.visibility</p:attrName>
                                        </p:attrNameLst>
                                      </p:cBhvr>
                                      <p:to>
                                        <p:strVal val="visible"/>
                                      </p:to>
                                    </p:set>
                                    <p:anim calcmode="lin" valueType="num">
                                      <p:cBhvr additive="base">
                                        <p:cTn id="19" dur="500" fill="hold"/>
                                        <p:tgtEl>
                                          <p:spTgt spid="165895"/>
                                        </p:tgtEl>
                                        <p:attrNameLst>
                                          <p:attrName>ppt_x</p:attrName>
                                        </p:attrNameLst>
                                      </p:cBhvr>
                                      <p:tavLst>
                                        <p:tav tm="0">
                                          <p:val>
                                            <p:strVal val="#ppt_x"/>
                                          </p:val>
                                        </p:tav>
                                        <p:tav tm="100000">
                                          <p:val>
                                            <p:strVal val="#ppt_x"/>
                                          </p:val>
                                        </p:tav>
                                      </p:tavLst>
                                    </p:anim>
                                    <p:anim calcmode="lin" valueType="num">
                                      <p:cBhvr additive="base">
                                        <p:cTn id="20" dur="500" fill="hold"/>
                                        <p:tgtEl>
                                          <p:spTgt spid="1658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1" grpId="0"/>
      <p:bldP spid="165894" grpId="0"/>
      <p:bldP spid="165895" grpId="0"/>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6F7ACCC3-DDA5-4029-BE71-9A5356596DFE}" type="slidenum">
              <a:rPr lang="en-US" altLang="zh-CN" smtClean="0"/>
              <a:pPr/>
              <a:t>194</a:t>
            </a:fld>
            <a:endParaRPr lang="en-US" altLang="zh-CN"/>
          </a:p>
        </p:txBody>
      </p:sp>
      <p:pic>
        <p:nvPicPr>
          <p:cNvPr id="258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692696"/>
            <a:ext cx="8136904"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动作按钮: 后退或前一项 2">
            <a:hlinkClick r:id="" action="ppaction://hlinkshowjump?jump=previousslide" highlightClick="1"/>
          </p:cNvPr>
          <p:cNvSpPr/>
          <p:nvPr/>
        </p:nvSpPr>
        <p:spPr>
          <a:xfrm>
            <a:off x="8604448" y="2060848"/>
            <a:ext cx="432048" cy="36004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23650433"/>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3"/>
          <p:cNvSpPr>
            <a:spLocks noGrp="1"/>
          </p:cNvSpPr>
          <p:nvPr>
            <p:ph type="sldNum" sz="quarter" idx="12"/>
          </p:nvPr>
        </p:nvSpPr>
        <p:spPr/>
        <p:txBody>
          <a:bodyPr/>
          <a:lstStyle/>
          <a:p>
            <a:fld id="{BBE458BF-A975-448A-84A1-10D487E31713}" type="slidenum">
              <a:rPr lang="en-US" altLang="zh-CN"/>
              <a:pPr/>
              <a:t>195</a:t>
            </a:fld>
            <a:endParaRPr lang="en-US" altLang="zh-CN"/>
          </a:p>
        </p:txBody>
      </p:sp>
      <p:sp>
        <p:nvSpPr>
          <p:cNvPr id="174083" name="Text Box 3"/>
          <p:cNvSpPr txBox="1">
            <a:spLocks noChangeArrowheads="1"/>
          </p:cNvSpPr>
          <p:nvPr/>
        </p:nvSpPr>
        <p:spPr bwMode="auto">
          <a:xfrm>
            <a:off x="611188" y="333375"/>
            <a:ext cx="3856037"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pPr algn="ctr"/>
            <a:r>
              <a:rPr kumimoji="1" lang="zh-CN" altLang="en-US" sz="3200" b="1">
                <a:latin typeface="Times New Roman" pitchFamily="18" charset="0"/>
              </a:rPr>
              <a:t>实际抽样信号的频谱</a:t>
            </a:r>
          </a:p>
        </p:txBody>
      </p:sp>
      <p:graphicFrame>
        <p:nvGraphicFramePr>
          <p:cNvPr id="174084" name="Object 4"/>
          <p:cNvGraphicFramePr>
            <a:graphicFrameLocks noChangeAspect="1"/>
          </p:cNvGraphicFramePr>
          <p:nvPr/>
        </p:nvGraphicFramePr>
        <p:xfrm>
          <a:off x="2916238" y="1052513"/>
          <a:ext cx="4200525" cy="2838450"/>
        </p:xfrm>
        <a:graphic>
          <a:graphicData uri="http://schemas.openxmlformats.org/presentationml/2006/ole">
            <mc:AlternateContent xmlns:mc="http://schemas.openxmlformats.org/markup-compatibility/2006">
              <mc:Choice xmlns:v="urn:schemas-microsoft-com:vml" Requires="v">
                <p:oleObj spid="_x0000_s174192" name="位图图像" r:id="rId3" imgW="4200000" imgH="2838846" progId="Paint.Picture">
                  <p:embed/>
                </p:oleObj>
              </mc:Choice>
              <mc:Fallback>
                <p:oleObj name="位图图像" r:id="rId3" imgW="4200000" imgH="2838846" progId="Paint.Picture">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6238" y="1052513"/>
                        <a:ext cx="4200525" cy="28384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pic>
                </p:oleObj>
              </mc:Fallback>
            </mc:AlternateContent>
          </a:graphicData>
        </a:graphic>
      </p:graphicFrame>
      <p:sp>
        <p:nvSpPr>
          <p:cNvPr id="174085" name="Text Box 5"/>
          <p:cNvSpPr txBox="1">
            <a:spLocks noChangeArrowheads="1"/>
          </p:cNvSpPr>
          <p:nvPr/>
        </p:nvSpPr>
        <p:spPr bwMode="auto">
          <a:xfrm>
            <a:off x="395288" y="4149725"/>
            <a:ext cx="8280400" cy="255454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dirty="0">
                <a:latin typeface="Times New Roman" pitchFamily="18" charset="0"/>
              </a:rPr>
              <a:t>实际抽样信号的频谱是连续信号频谱的周期延拓，如果满足奈奎斯特定理，也不会产生频谱的混叠失真，只是频谱的幅度有变化，其包络随频率的增加而逐渐下降。</a:t>
            </a:r>
          </a:p>
          <a:p>
            <a:r>
              <a:rPr kumimoji="1" lang="zh-CN" altLang="en-US" sz="3200" b="1" dirty="0">
                <a:latin typeface="Times New Roman" pitchFamily="18" charset="0"/>
              </a:rPr>
              <a:t>（参见</a:t>
            </a:r>
            <a:r>
              <a:rPr kumimoji="1" lang="en-US" altLang="zh-CN" sz="3200" b="1" dirty="0" smtClean="0">
                <a:latin typeface="Times New Roman" pitchFamily="18" charset="0"/>
              </a:rPr>
              <a:t>P45</a:t>
            </a:r>
            <a:r>
              <a:rPr kumimoji="1" lang="zh-CN" altLang="en-US" sz="3200" b="1" dirty="0" smtClean="0">
                <a:latin typeface="Times New Roman" pitchFamily="18" charset="0"/>
              </a:rPr>
              <a:t>图</a:t>
            </a:r>
            <a:r>
              <a:rPr kumimoji="1" lang="en-US" altLang="zh-CN" sz="3200" b="1" dirty="0" smtClean="0">
                <a:latin typeface="Times New Roman" pitchFamily="18" charset="0"/>
              </a:rPr>
              <a:t>1-28</a:t>
            </a:r>
            <a:r>
              <a:rPr kumimoji="1" lang="zh-CN" altLang="en-US" sz="3200" b="1" dirty="0" smtClean="0">
                <a:latin typeface="Times New Roman" pitchFamily="18" charset="0"/>
              </a:rPr>
              <a:t>）</a:t>
            </a:r>
            <a:endParaRPr kumimoji="1" lang="zh-CN" altLang="en-US" sz="3200" b="1" dirty="0">
              <a:latin typeface="Times New Roman" pitchFamily="18" charset="0"/>
            </a:endParaRPr>
          </a:p>
        </p:txBody>
      </p:sp>
      <p:sp>
        <p:nvSpPr>
          <p:cNvPr id="2" name="动作按钮: 后退或前一项 1">
            <a:hlinkClick r:id="rId5" action="ppaction://hlinksldjump" highlightClick="1"/>
          </p:cNvPr>
          <p:cNvSpPr/>
          <p:nvPr/>
        </p:nvSpPr>
        <p:spPr>
          <a:xfrm>
            <a:off x="8172400" y="2060848"/>
            <a:ext cx="514400"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4083"/>
                                        </p:tgtEl>
                                        <p:attrNameLst>
                                          <p:attrName>style.visibility</p:attrName>
                                        </p:attrNameLst>
                                      </p:cBhvr>
                                      <p:to>
                                        <p:strVal val="visible"/>
                                      </p:to>
                                    </p:set>
                                    <p:anim calcmode="lin" valueType="num">
                                      <p:cBhvr additive="base">
                                        <p:cTn id="7" dur="500" fill="hold"/>
                                        <p:tgtEl>
                                          <p:spTgt spid="174083"/>
                                        </p:tgtEl>
                                        <p:attrNameLst>
                                          <p:attrName>ppt_x</p:attrName>
                                        </p:attrNameLst>
                                      </p:cBhvr>
                                      <p:tavLst>
                                        <p:tav tm="0">
                                          <p:val>
                                            <p:strVal val="#ppt_x"/>
                                          </p:val>
                                        </p:tav>
                                        <p:tav tm="100000">
                                          <p:val>
                                            <p:strVal val="#ppt_x"/>
                                          </p:val>
                                        </p:tav>
                                      </p:tavLst>
                                    </p:anim>
                                    <p:anim calcmode="lin" valueType="num">
                                      <p:cBhvr additive="base">
                                        <p:cTn id="8" dur="500" fill="hold"/>
                                        <p:tgtEl>
                                          <p:spTgt spid="17408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74084"/>
                                        </p:tgtEl>
                                        <p:attrNameLst>
                                          <p:attrName>style.visibility</p:attrName>
                                        </p:attrNameLst>
                                      </p:cBhvr>
                                      <p:to>
                                        <p:strVal val="visible"/>
                                      </p:to>
                                    </p:set>
                                    <p:anim calcmode="lin" valueType="num">
                                      <p:cBhvr additive="base">
                                        <p:cTn id="13" dur="500" fill="hold"/>
                                        <p:tgtEl>
                                          <p:spTgt spid="174084"/>
                                        </p:tgtEl>
                                        <p:attrNameLst>
                                          <p:attrName>ppt_x</p:attrName>
                                        </p:attrNameLst>
                                      </p:cBhvr>
                                      <p:tavLst>
                                        <p:tav tm="0">
                                          <p:val>
                                            <p:strVal val="#ppt_x"/>
                                          </p:val>
                                        </p:tav>
                                        <p:tav tm="100000">
                                          <p:val>
                                            <p:strVal val="#ppt_x"/>
                                          </p:val>
                                        </p:tav>
                                      </p:tavLst>
                                    </p:anim>
                                    <p:anim calcmode="lin" valueType="num">
                                      <p:cBhvr additive="base">
                                        <p:cTn id="14" dur="500" fill="hold"/>
                                        <p:tgtEl>
                                          <p:spTgt spid="17408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085"/>
                                        </p:tgtEl>
                                        <p:attrNameLst>
                                          <p:attrName>style.visibility</p:attrName>
                                        </p:attrNameLst>
                                      </p:cBhvr>
                                      <p:to>
                                        <p:strVal val="visible"/>
                                      </p:to>
                                    </p:set>
                                    <p:anim calcmode="lin" valueType="num">
                                      <p:cBhvr additive="base">
                                        <p:cTn id="19" dur="500" fill="hold"/>
                                        <p:tgtEl>
                                          <p:spTgt spid="174085"/>
                                        </p:tgtEl>
                                        <p:attrNameLst>
                                          <p:attrName>ppt_x</p:attrName>
                                        </p:attrNameLst>
                                      </p:cBhvr>
                                      <p:tavLst>
                                        <p:tav tm="0">
                                          <p:val>
                                            <p:strVal val="#ppt_x"/>
                                          </p:val>
                                        </p:tav>
                                        <p:tav tm="100000">
                                          <p:val>
                                            <p:strVal val="#ppt_x"/>
                                          </p:val>
                                        </p:tav>
                                      </p:tavLst>
                                    </p:anim>
                                    <p:anim calcmode="lin" valueType="num">
                                      <p:cBhvr additive="base">
                                        <p:cTn id="20" dur="500" fill="hold"/>
                                        <p:tgtEl>
                                          <p:spTgt spid="1740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3" grpId="0"/>
      <p:bldP spid="174085" grpId="0"/>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灯片编号占位符 3"/>
          <p:cNvSpPr>
            <a:spLocks noGrp="1"/>
          </p:cNvSpPr>
          <p:nvPr>
            <p:ph type="sldNum" sz="quarter" idx="12"/>
          </p:nvPr>
        </p:nvSpPr>
        <p:spPr/>
        <p:txBody>
          <a:bodyPr/>
          <a:lstStyle/>
          <a:p>
            <a:fld id="{FCF7D444-494D-4368-99C1-77739C074417}" type="slidenum">
              <a:rPr lang="en-US" altLang="zh-CN"/>
              <a:pPr/>
              <a:t>196</a:t>
            </a:fld>
            <a:endParaRPr lang="en-US" altLang="zh-CN"/>
          </a:p>
        </p:txBody>
      </p:sp>
      <p:sp>
        <p:nvSpPr>
          <p:cNvPr id="239618" name="Line 2"/>
          <p:cNvSpPr>
            <a:spLocks noChangeShapeType="1"/>
          </p:cNvSpPr>
          <p:nvPr/>
        </p:nvSpPr>
        <p:spPr bwMode="auto">
          <a:xfrm>
            <a:off x="2362200" y="2057400"/>
            <a:ext cx="4191000" cy="0"/>
          </a:xfrm>
          <a:prstGeom prst="line">
            <a:avLst/>
          </a:prstGeom>
          <a:noFill/>
          <a:ln w="381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9619" name="Line 3"/>
          <p:cNvSpPr>
            <a:spLocks noChangeShapeType="1"/>
          </p:cNvSpPr>
          <p:nvPr/>
        </p:nvSpPr>
        <p:spPr bwMode="auto">
          <a:xfrm flipV="1">
            <a:off x="4114800" y="609600"/>
            <a:ext cx="0" cy="1676400"/>
          </a:xfrm>
          <a:prstGeom prst="line">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9620" name="Line 4"/>
          <p:cNvSpPr>
            <a:spLocks noChangeShapeType="1"/>
          </p:cNvSpPr>
          <p:nvPr/>
        </p:nvSpPr>
        <p:spPr bwMode="auto">
          <a:xfrm flipH="1">
            <a:off x="3733800" y="1371600"/>
            <a:ext cx="381000" cy="6858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9621" name="Line 5"/>
          <p:cNvSpPr>
            <a:spLocks noChangeShapeType="1"/>
          </p:cNvSpPr>
          <p:nvPr/>
        </p:nvSpPr>
        <p:spPr bwMode="auto">
          <a:xfrm>
            <a:off x="4114800" y="1371600"/>
            <a:ext cx="381000" cy="6858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9622" name="Text Box 6"/>
          <p:cNvSpPr txBox="1">
            <a:spLocks noChangeArrowheads="1"/>
          </p:cNvSpPr>
          <p:nvPr/>
        </p:nvSpPr>
        <p:spPr bwMode="auto">
          <a:xfrm>
            <a:off x="3733800" y="2057400"/>
            <a:ext cx="381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3200" b="1">
                <a:latin typeface="Times New Roman" pitchFamily="18" charset="0"/>
              </a:rPr>
              <a:t>0</a:t>
            </a:r>
          </a:p>
        </p:txBody>
      </p:sp>
      <p:graphicFrame>
        <p:nvGraphicFramePr>
          <p:cNvPr id="239623" name="Object 7"/>
          <p:cNvGraphicFramePr>
            <a:graphicFrameLocks noChangeAspect="1"/>
          </p:cNvGraphicFramePr>
          <p:nvPr/>
        </p:nvGraphicFramePr>
        <p:xfrm>
          <a:off x="4191000" y="609600"/>
          <a:ext cx="1235075" cy="542925"/>
        </p:xfrm>
        <a:graphic>
          <a:graphicData uri="http://schemas.openxmlformats.org/presentationml/2006/ole">
            <mc:AlternateContent xmlns:mc="http://schemas.openxmlformats.org/markup-compatibility/2006">
              <mc:Choice xmlns:v="urn:schemas-microsoft-com:vml" Requires="v">
                <p:oleObj spid="_x0000_s240499" name="公式" r:id="rId3" imgW="583920" imgH="253800" progId="Equation.3">
                  <p:embed/>
                </p:oleObj>
              </mc:Choice>
              <mc:Fallback>
                <p:oleObj name="公式" r:id="rId3" imgW="583920" imgH="253800" progId="Equation.3">
                  <p:embed/>
                  <p:pic>
                    <p:nvPicPr>
                      <p:cNvPr id="0" name="Object 7"/>
                      <p:cNvPicPr preferRelativeResize="0">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4191000" y="609600"/>
                        <a:ext cx="1235075" cy="542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9624" name="Object 8"/>
          <p:cNvGraphicFramePr>
            <a:graphicFrameLocks noChangeAspect="1"/>
          </p:cNvGraphicFramePr>
          <p:nvPr/>
        </p:nvGraphicFramePr>
        <p:xfrm>
          <a:off x="6172200" y="2133600"/>
          <a:ext cx="347663" cy="350838"/>
        </p:xfrm>
        <a:graphic>
          <a:graphicData uri="http://schemas.openxmlformats.org/presentationml/2006/ole">
            <mc:AlternateContent xmlns:mc="http://schemas.openxmlformats.org/markup-compatibility/2006">
              <mc:Choice xmlns:v="urn:schemas-microsoft-com:vml" Requires="v">
                <p:oleObj spid="_x0000_s240500" name="公式" r:id="rId5" imgW="164880" imgH="164880" progId="Equation.3">
                  <p:embed/>
                </p:oleObj>
              </mc:Choice>
              <mc:Fallback>
                <p:oleObj name="公式" r:id="rId5" imgW="164880" imgH="164880" progId="Equation.3">
                  <p:embed/>
                  <p:pic>
                    <p:nvPicPr>
                      <p:cNvPr id="0" name="Object 8"/>
                      <p:cNvPicPr preferRelativeResize="0">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6172200" y="2133600"/>
                        <a:ext cx="347663" cy="350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9625" name="Line 9"/>
          <p:cNvSpPr>
            <a:spLocks noChangeShapeType="1"/>
          </p:cNvSpPr>
          <p:nvPr/>
        </p:nvSpPr>
        <p:spPr bwMode="auto">
          <a:xfrm>
            <a:off x="685800" y="4397375"/>
            <a:ext cx="7010400" cy="0"/>
          </a:xfrm>
          <a:prstGeom prst="line">
            <a:avLst/>
          </a:prstGeom>
          <a:noFill/>
          <a:ln w="381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9626" name="Line 10"/>
          <p:cNvSpPr>
            <a:spLocks noChangeShapeType="1"/>
          </p:cNvSpPr>
          <p:nvPr/>
        </p:nvSpPr>
        <p:spPr bwMode="auto">
          <a:xfrm flipV="1">
            <a:off x="4114800" y="2949575"/>
            <a:ext cx="0" cy="1676400"/>
          </a:xfrm>
          <a:prstGeom prst="line">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9627" name="Line 11"/>
          <p:cNvSpPr>
            <a:spLocks noChangeShapeType="1"/>
          </p:cNvSpPr>
          <p:nvPr/>
        </p:nvSpPr>
        <p:spPr bwMode="auto">
          <a:xfrm flipH="1">
            <a:off x="3733800" y="3482975"/>
            <a:ext cx="381000" cy="9144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9628" name="Line 12"/>
          <p:cNvSpPr>
            <a:spLocks noChangeShapeType="1"/>
          </p:cNvSpPr>
          <p:nvPr/>
        </p:nvSpPr>
        <p:spPr bwMode="auto">
          <a:xfrm>
            <a:off x="4114800" y="3482975"/>
            <a:ext cx="381000" cy="9144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9629" name="Text Box 13"/>
          <p:cNvSpPr txBox="1">
            <a:spLocks noChangeArrowheads="1"/>
          </p:cNvSpPr>
          <p:nvPr/>
        </p:nvSpPr>
        <p:spPr bwMode="auto">
          <a:xfrm>
            <a:off x="3733800" y="4397375"/>
            <a:ext cx="381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3200" b="1">
                <a:latin typeface="Times New Roman" pitchFamily="18" charset="0"/>
              </a:rPr>
              <a:t>0</a:t>
            </a:r>
          </a:p>
        </p:txBody>
      </p:sp>
      <p:graphicFrame>
        <p:nvGraphicFramePr>
          <p:cNvPr id="239630" name="Object 14"/>
          <p:cNvGraphicFramePr>
            <a:graphicFrameLocks noChangeAspect="1"/>
          </p:cNvGraphicFramePr>
          <p:nvPr/>
        </p:nvGraphicFramePr>
        <p:xfrm>
          <a:off x="4191000" y="2895600"/>
          <a:ext cx="1235075" cy="652463"/>
        </p:xfrm>
        <a:graphic>
          <a:graphicData uri="http://schemas.openxmlformats.org/presentationml/2006/ole">
            <mc:AlternateContent xmlns:mc="http://schemas.openxmlformats.org/markup-compatibility/2006">
              <mc:Choice xmlns:v="urn:schemas-microsoft-com:vml" Requires="v">
                <p:oleObj spid="_x0000_s240501" name="公式" r:id="rId7" imgW="583920" imgH="304560" progId="Equation.3">
                  <p:embed/>
                </p:oleObj>
              </mc:Choice>
              <mc:Fallback>
                <p:oleObj name="公式" r:id="rId7" imgW="583920" imgH="304560" progId="Equation.3">
                  <p:embed/>
                  <p:pic>
                    <p:nvPicPr>
                      <p:cNvPr id="0" name="Object 14"/>
                      <p:cNvPicPr preferRelativeResize="0">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4191000" y="2895600"/>
                        <a:ext cx="1235075" cy="652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9631" name="Object 15"/>
          <p:cNvGraphicFramePr>
            <a:graphicFrameLocks noChangeAspect="1"/>
          </p:cNvGraphicFramePr>
          <p:nvPr/>
        </p:nvGraphicFramePr>
        <p:xfrm>
          <a:off x="7315200" y="4419600"/>
          <a:ext cx="347663" cy="350838"/>
        </p:xfrm>
        <a:graphic>
          <a:graphicData uri="http://schemas.openxmlformats.org/presentationml/2006/ole">
            <mc:AlternateContent xmlns:mc="http://schemas.openxmlformats.org/markup-compatibility/2006">
              <mc:Choice xmlns:v="urn:schemas-microsoft-com:vml" Requires="v">
                <p:oleObj spid="_x0000_s240502" name="公式" r:id="rId9" imgW="164880" imgH="164880" progId="Equation.3">
                  <p:embed/>
                </p:oleObj>
              </mc:Choice>
              <mc:Fallback>
                <p:oleObj name="公式" r:id="rId9" imgW="164880" imgH="164880" progId="Equation.3">
                  <p:embed/>
                  <p:pic>
                    <p:nvPicPr>
                      <p:cNvPr id="0" name="Object 15"/>
                      <p:cNvPicPr preferRelativeResize="0">
                        <a:picLocks noChangeAspect="1" noChangeArrowheads="1"/>
                      </p:cNvPicPr>
                      <p:nvPr/>
                    </p:nvPicPr>
                    <p:blipFill>
                      <a:blip r:embed="rId10">
                        <a:lum bright="-100000"/>
                        <a:extLst>
                          <a:ext uri="{28A0092B-C50C-407E-A947-70E740481C1C}">
                            <a14:useLocalDpi xmlns:a14="http://schemas.microsoft.com/office/drawing/2010/main" val="0"/>
                          </a:ext>
                        </a:extLst>
                      </a:blip>
                      <a:srcRect/>
                      <a:stretch>
                        <a:fillRect/>
                      </a:stretch>
                    </p:blipFill>
                    <p:spPr bwMode="auto">
                      <a:xfrm>
                        <a:off x="7315200" y="4419600"/>
                        <a:ext cx="347663" cy="350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9632" name="Line 16"/>
          <p:cNvSpPr>
            <a:spLocks noChangeShapeType="1"/>
          </p:cNvSpPr>
          <p:nvPr/>
        </p:nvSpPr>
        <p:spPr bwMode="auto">
          <a:xfrm flipV="1">
            <a:off x="762000" y="3562065"/>
            <a:ext cx="3291385" cy="530509"/>
          </a:xfrm>
          <a:prstGeom prst="line">
            <a:avLst/>
          </a:prstGeom>
          <a:noFill/>
          <a:ln w="38100">
            <a:solidFill>
              <a:srgbClr val="FF33CC"/>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9633" name="Line 17"/>
          <p:cNvSpPr>
            <a:spLocks noChangeShapeType="1"/>
          </p:cNvSpPr>
          <p:nvPr/>
        </p:nvSpPr>
        <p:spPr bwMode="auto">
          <a:xfrm flipH="1" flipV="1">
            <a:off x="4121624" y="3534770"/>
            <a:ext cx="3269776" cy="557805"/>
          </a:xfrm>
          <a:prstGeom prst="line">
            <a:avLst/>
          </a:prstGeom>
          <a:noFill/>
          <a:ln w="38100">
            <a:solidFill>
              <a:srgbClr val="FF33CC"/>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9634" name="Line 18"/>
          <p:cNvSpPr>
            <a:spLocks noChangeShapeType="1"/>
          </p:cNvSpPr>
          <p:nvPr/>
        </p:nvSpPr>
        <p:spPr bwMode="auto">
          <a:xfrm flipH="1">
            <a:off x="2743200" y="3711575"/>
            <a:ext cx="304800" cy="6858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9635" name="Line 19"/>
          <p:cNvSpPr>
            <a:spLocks noChangeShapeType="1"/>
          </p:cNvSpPr>
          <p:nvPr/>
        </p:nvSpPr>
        <p:spPr bwMode="auto">
          <a:xfrm>
            <a:off x="3048000" y="3787775"/>
            <a:ext cx="228600" cy="6096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9636" name="Line 20"/>
          <p:cNvSpPr>
            <a:spLocks noChangeShapeType="1"/>
          </p:cNvSpPr>
          <p:nvPr/>
        </p:nvSpPr>
        <p:spPr bwMode="auto">
          <a:xfrm flipH="1">
            <a:off x="1905000" y="3863975"/>
            <a:ext cx="228600" cy="5334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9637" name="Line 21"/>
          <p:cNvSpPr>
            <a:spLocks noChangeShapeType="1"/>
          </p:cNvSpPr>
          <p:nvPr/>
        </p:nvSpPr>
        <p:spPr bwMode="auto">
          <a:xfrm>
            <a:off x="2133600" y="3863975"/>
            <a:ext cx="228600" cy="5334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9638" name="Line 22"/>
          <p:cNvSpPr>
            <a:spLocks noChangeShapeType="1"/>
          </p:cNvSpPr>
          <p:nvPr/>
        </p:nvSpPr>
        <p:spPr bwMode="auto">
          <a:xfrm flipH="1">
            <a:off x="1143000" y="3940175"/>
            <a:ext cx="228600" cy="4572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9639" name="Line 23"/>
          <p:cNvSpPr>
            <a:spLocks noChangeShapeType="1"/>
          </p:cNvSpPr>
          <p:nvPr/>
        </p:nvSpPr>
        <p:spPr bwMode="auto">
          <a:xfrm>
            <a:off x="1371600" y="4016375"/>
            <a:ext cx="152400" cy="3810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9640" name="Line 24"/>
          <p:cNvSpPr>
            <a:spLocks noChangeShapeType="1"/>
          </p:cNvSpPr>
          <p:nvPr/>
        </p:nvSpPr>
        <p:spPr bwMode="auto">
          <a:xfrm flipH="1">
            <a:off x="4800600" y="3711575"/>
            <a:ext cx="304800" cy="6858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9641" name="Line 25"/>
          <p:cNvSpPr>
            <a:spLocks noChangeShapeType="1"/>
          </p:cNvSpPr>
          <p:nvPr/>
        </p:nvSpPr>
        <p:spPr bwMode="auto">
          <a:xfrm>
            <a:off x="5105400" y="3787775"/>
            <a:ext cx="228600" cy="6096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9642" name="Line 26"/>
          <p:cNvSpPr>
            <a:spLocks noChangeShapeType="1"/>
          </p:cNvSpPr>
          <p:nvPr/>
        </p:nvSpPr>
        <p:spPr bwMode="auto">
          <a:xfrm flipH="1">
            <a:off x="5791200" y="3863975"/>
            <a:ext cx="228600" cy="5334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9643" name="Line 27"/>
          <p:cNvSpPr>
            <a:spLocks noChangeShapeType="1"/>
          </p:cNvSpPr>
          <p:nvPr/>
        </p:nvSpPr>
        <p:spPr bwMode="auto">
          <a:xfrm>
            <a:off x="6019800" y="3863975"/>
            <a:ext cx="228600" cy="5334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9644" name="Line 28"/>
          <p:cNvSpPr>
            <a:spLocks noChangeShapeType="1"/>
          </p:cNvSpPr>
          <p:nvPr/>
        </p:nvSpPr>
        <p:spPr bwMode="auto">
          <a:xfrm flipH="1">
            <a:off x="6629400" y="3940175"/>
            <a:ext cx="228600" cy="4572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9645" name="Line 29"/>
          <p:cNvSpPr>
            <a:spLocks noChangeShapeType="1"/>
          </p:cNvSpPr>
          <p:nvPr/>
        </p:nvSpPr>
        <p:spPr bwMode="auto">
          <a:xfrm>
            <a:off x="6858000" y="4016375"/>
            <a:ext cx="152400" cy="3810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9646" name="Text Box 30"/>
          <p:cNvSpPr txBox="1">
            <a:spLocks noChangeArrowheads="1"/>
          </p:cNvSpPr>
          <p:nvPr/>
        </p:nvSpPr>
        <p:spPr bwMode="auto">
          <a:xfrm>
            <a:off x="1524000" y="5464175"/>
            <a:ext cx="6019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3200" b="1">
                <a:latin typeface="Times New Roman" pitchFamily="18" charset="0"/>
                <a:ea typeface="楷体_GB2312" pitchFamily="49" charset="-122"/>
              </a:rPr>
              <a:t>实际抽样时，频谱包络的变化</a:t>
            </a:r>
          </a:p>
        </p:txBody>
      </p:sp>
      <p:graphicFrame>
        <p:nvGraphicFramePr>
          <p:cNvPr id="239647" name="Object 31"/>
          <p:cNvGraphicFramePr>
            <a:graphicFrameLocks noChangeAspect="1"/>
          </p:cNvGraphicFramePr>
          <p:nvPr/>
        </p:nvGraphicFramePr>
        <p:xfrm>
          <a:off x="4822825" y="4403725"/>
          <a:ext cx="457200" cy="490538"/>
        </p:xfrm>
        <a:graphic>
          <a:graphicData uri="http://schemas.openxmlformats.org/presentationml/2006/ole">
            <mc:AlternateContent xmlns:mc="http://schemas.openxmlformats.org/markup-compatibility/2006">
              <mc:Choice xmlns:v="urn:schemas-microsoft-com:vml" Requires="v">
                <p:oleObj spid="_x0000_s240503" name="公式" r:id="rId11" imgW="215640" imgH="228600" progId="Equation.3">
                  <p:embed/>
                </p:oleObj>
              </mc:Choice>
              <mc:Fallback>
                <p:oleObj name="公式" r:id="rId11" imgW="215640" imgH="228600" progId="Equation.3">
                  <p:embed/>
                  <p:pic>
                    <p:nvPicPr>
                      <p:cNvPr id="0" name="Object 31"/>
                      <p:cNvPicPr preferRelativeResize="0">
                        <a:picLocks noChangeAspect="1" noChangeArrowheads="1"/>
                      </p:cNvPicPr>
                      <p:nvPr/>
                    </p:nvPicPr>
                    <p:blipFill>
                      <a:blip r:embed="rId12">
                        <a:lum bright="-100000"/>
                        <a:extLst>
                          <a:ext uri="{28A0092B-C50C-407E-A947-70E740481C1C}">
                            <a14:useLocalDpi xmlns:a14="http://schemas.microsoft.com/office/drawing/2010/main" val="0"/>
                          </a:ext>
                        </a:extLst>
                      </a:blip>
                      <a:srcRect/>
                      <a:stretch>
                        <a:fillRect/>
                      </a:stretch>
                    </p:blipFill>
                    <p:spPr bwMode="auto">
                      <a:xfrm>
                        <a:off x="4822825" y="4403725"/>
                        <a:ext cx="457200" cy="490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9648" name="Object 32"/>
          <p:cNvGraphicFramePr>
            <a:graphicFrameLocks noChangeAspect="1"/>
          </p:cNvGraphicFramePr>
          <p:nvPr/>
        </p:nvGraphicFramePr>
        <p:xfrm>
          <a:off x="5710238" y="4397375"/>
          <a:ext cx="619125" cy="490538"/>
        </p:xfrm>
        <a:graphic>
          <a:graphicData uri="http://schemas.openxmlformats.org/presentationml/2006/ole">
            <mc:AlternateContent xmlns:mc="http://schemas.openxmlformats.org/markup-compatibility/2006">
              <mc:Choice xmlns:v="urn:schemas-microsoft-com:vml" Requires="v">
                <p:oleObj spid="_x0000_s240504" name="公式" r:id="rId13" imgW="291960" imgH="228600" progId="Equation.3">
                  <p:embed/>
                </p:oleObj>
              </mc:Choice>
              <mc:Fallback>
                <p:oleObj name="公式" r:id="rId13" imgW="291960" imgH="228600" progId="Equation.3">
                  <p:embed/>
                  <p:pic>
                    <p:nvPicPr>
                      <p:cNvPr id="0" name="Object 32"/>
                      <p:cNvPicPr preferRelativeResize="0">
                        <a:picLocks noChangeAspect="1" noChangeArrowheads="1"/>
                      </p:cNvPicPr>
                      <p:nvPr/>
                    </p:nvPicPr>
                    <p:blipFill>
                      <a:blip r:embed="rId14">
                        <a:lum bright="-100000"/>
                        <a:extLst>
                          <a:ext uri="{28A0092B-C50C-407E-A947-70E740481C1C}">
                            <a14:useLocalDpi xmlns:a14="http://schemas.microsoft.com/office/drawing/2010/main" val="0"/>
                          </a:ext>
                        </a:extLst>
                      </a:blip>
                      <a:srcRect/>
                      <a:stretch>
                        <a:fillRect/>
                      </a:stretch>
                    </p:blipFill>
                    <p:spPr bwMode="auto">
                      <a:xfrm>
                        <a:off x="5710238" y="4397375"/>
                        <a:ext cx="619125" cy="490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9649" name="Object 33"/>
          <p:cNvGraphicFramePr>
            <a:graphicFrameLocks noChangeAspect="1"/>
          </p:cNvGraphicFramePr>
          <p:nvPr/>
        </p:nvGraphicFramePr>
        <p:xfrm>
          <a:off x="2695575" y="4397375"/>
          <a:ext cx="704850" cy="490538"/>
        </p:xfrm>
        <a:graphic>
          <a:graphicData uri="http://schemas.openxmlformats.org/presentationml/2006/ole">
            <mc:AlternateContent xmlns:mc="http://schemas.openxmlformats.org/markup-compatibility/2006">
              <mc:Choice xmlns:v="urn:schemas-microsoft-com:vml" Requires="v">
                <p:oleObj spid="_x0000_s240505" name="公式" r:id="rId15" imgW="330120" imgH="228600" progId="Equation.3">
                  <p:embed/>
                </p:oleObj>
              </mc:Choice>
              <mc:Fallback>
                <p:oleObj name="公式" r:id="rId15" imgW="330120" imgH="228600" progId="Equation.3">
                  <p:embed/>
                  <p:pic>
                    <p:nvPicPr>
                      <p:cNvPr id="0" name="Object 33"/>
                      <p:cNvPicPr preferRelativeResize="0">
                        <a:picLocks noChangeAspect="1" noChangeArrowheads="1"/>
                      </p:cNvPicPr>
                      <p:nvPr/>
                    </p:nvPicPr>
                    <p:blipFill>
                      <a:blip r:embed="rId16">
                        <a:lum bright="-100000"/>
                        <a:extLst>
                          <a:ext uri="{28A0092B-C50C-407E-A947-70E740481C1C}">
                            <a14:useLocalDpi xmlns:a14="http://schemas.microsoft.com/office/drawing/2010/main" val="0"/>
                          </a:ext>
                        </a:extLst>
                      </a:blip>
                      <a:srcRect/>
                      <a:stretch>
                        <a:fillRect/>
                      </a:stretch>
                    </p:blipFill>
                    <p:spPr bwMode="auto">
                      <a:xfrm>
                        <a:off x="2695575" y="4397375"/>
                        <a:ext cx="704850" cy="490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9650" name="Object 34"/>
          <p:cNvGraphicFramePr>
            <a:graphicFrameLocks noChangeAspect="1"/>
          </p:cNvGraphicFramePr>
          <p:nvPr/>
        </p:nvGraphicFramePr>
        <p:xfrm>
          <a:off x="1749425" y="4397375"/>
          <a:ext cx="865188" cy="490538"/>
        </p:xfrm>
        <a:graphic>
          <a:graphicData uri="http://schemas.openxmlformats.org/presentationml/2006/ole">
            <mc:AlternateContent xmlns:mc="http://schemas.openxmlformats.org/markup-compatibility/2006">
              <mc:Choice xmlns:v="urn:schemas-microsoft-com:vml" Requires="v">
                <p:oleObj spid="_x0000_s240506" name="公式" r:id="rId17" imgW="406080" imgH="228600" progId="Equation.3">
                  <p:embed/>
                </p:oleObj>
              </mc:Choice>
              <mc:Fallback>
                <p:oleObj name="公式" r:id="rId17" imgW="406080" imgH="228600" progId="Equation.3">
                  <p:embed/>
                  <p:pic>
                    <p:nvPicPr>
                      <p:cNvPr id="0" name="Object 34"/>
                      <p:cNvPicPr preferRelativeResize="0">
                        <a:picLocks noChangeAspect="1" noChangeArrowheads="1"/>
                      </p:cNvPicPr>
                      <p:nvPr/>
                    </p:nvPicPr>
                    <p:blipFill>
                      <a:blip r:embed="rId18">
                        <a:lum bright="-100000"/>
                        <a:extLst>
                          <a:ext uri="{28A0092B-C50C-407E-A947-70E740481C1C}">
                            <a14:useLocalDpi xmlns:a14="http://schemas.microsoft.com/office/drawing/2010/main" val="0"/>
                          </a:ext>
                        </a:extLst>
                      </a:blip>
                      <a:srcRect/>
                      <a:stretch>
                        <a:fillRect/>
                      </a:stretch>
                    </p:blipFill>
                    <p:spPr bwMode="auto">
                      <a:xfrm>
                        <a:off x="1749425" y="4397375"/>
                        <a:ext cx="865188" cy="490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5"/>
          <p:cNvSpPr>
            <a:spLocks noGrp="1"/>
          </p:cNvSpPr>
          <p:nvPr>
            <p:ph type="sldNum" sz="quarter" idx="12"/>
          </p:nvPr>
        </p:nvSpPr>
        <p:spPr/>
        <p:txBody>
          <a:bodyPr/>
          <a:lstStyle/>
          <a:p>
            <a:fld id="{9792C276-C94F-41A3-8583-2F326E14871B}" type="slidenum">
              <a:rPr lang="en-US" altLang="zh-CN"/>
              <a:pPr/>
              <a:t>197</a:t>
            </a:fld>
            <a:endParaRPr lang="en-US" altLang="zh-CN"/>
          </a:p>
        </p:txBody>
      </p:sp>
      <p:sp>
        <p:nvSpPr>
          <p:cNvPr id="222210" name="Rectangle 2"/>
          <p:cNvSpPr>
            <a:spLocks noGrp="1" noChangeArrowheads="1"/>
          </p:cNvSpPr>
          <p:nvPr>
            <p:ph type="title"/>
          </p:nvPr>
        </p:nvSpPr>
        <p:spPr/>
        <p:txBody>
          <a:bodyPr/>
          <a:lstStyle/>
          <a:p>
            <a:r>
              <a:rPr lang="zh-CN" altLang="en-US" b="1" i="1">
                <a:solidFill>
                  <a:schemeClr val="tx1"/>
                </a:solidFill>
                <a:ea typeface="隶书" pitchFamily="49" charset="-122"/>
              </a:rPr>
              <a:t>四、正弦信号的抽样</a:t>
            </a:r>
          </a:p>
        </p:txBody>
      </p:sp>
      <p:sp>
        <p:nvSpPr>
          <p:cNvPr id="222211" name="Rectangle 3"/>
          <p:cNvSpPr>
            <a:spLocks noGrp="1" noChangeArrowheads="1"/>
          </p:cNvSpPr>
          <p:nvPr>
            <p:ph type="body" idx="1"/>
          </p:nvPr>
        </p:nvSpPr>
        <p:spPr>
          <a:xfrm>
            <a:off x="539750" y="1844675"/>
            <a:ext cx="8353425" cy="4608513"/>
          </a:xfrm>
        </p:spPr>
        <p:txBody>
          <a:bodyPr/>
          <a:lstStyle/>
          <a:p>
            <a:pPr algn="just">
              <a:lnSpc>
                <a:spcPct val="120000"/>
              </a:lnSpc>
            </a:pPr>
            <a:r>
              <a:rPr lang="zh-CN" altLang="en-US" b="1" dirty="0">
                <a:ea typeface="楷体_GB2312" pitchFamily="49" charset="-122"/>
              </a:rPr>
              <a:t>连续时间正弦信号是很重要的一种信号，不管是理论研究上还是在信号处理的实际应用中，它都有着广泛的应用</a:t>
            </a:r>
            <a:r>
              <a:rPr lang="zh-CN" altLang="en-US" b="1" dirty="0" smtClean="0">
                <a:ea typeface="楷体_GB2312" pitchFamily="49" charset="-122"/>
              </a:rPr>
              <a:t>。</a:t>
            </a:r>
            <a:endParaRPr lang="en-US" altLang="zh-CN" b="1" dirty="0" smtClean="0">
              <a:ea typeface="楷体_GB2312" pitchFamily="49" charset="-122"/>
            </a:endParaRPr>
          </a:p>
          <a:p>
            <a:pPr algn="just">
              <a:lnSpc>
                <a:spcPct val="120000"/>
              </a:lnSpc>
            </a:pPr>
            <a:r>
              <a:rPr lang="zh-CN" altLang="en-US" b="1" dirty="0" smtClean="0">
                <a:ea typeface="楷体_GB2312" pitchFamily="49" charset="-122"/>
              </a:rPr>
              <a:t>正弦</a:t>
            </a:r>
            <a:r>
              <a:rPr lang="zh-CN" altLang="en-US" b="1" dirty="0">
                <a:ea typeface="楷体_GB2312" pitchFamily="49" charset="-122"/>
              </a:rPr>
              <a:t>信号的抽样就很重要</a:t>
            </a:r>
            <a:r>
              <a:rPr lang="zh-CN" altLang="en-US" b="1" dirty="0" smtClean="0">
                <a:ea typeface="楷体_GB2312" pitchFamily="49" charset="-122"/>
              </a:rPr>
              <a:t>。</a:t>
            </a:r>
            <a:endParaRPr lang="zh-CN" altLang="en-US" b="1" dirty="0">
              <a:ea typeface="楷体_GB2312" pitchFamily="49" charset="-122"/>
            </a:endParaRPr>
          </a:p>
          <a:p>
            <a:pPr algn="just">
              <a:lnSpc>
                <a:spcPct val="120000"/>
              </a:lnSpc>
            </a:pPr>
            <a:r>
              <a:rPr lang="zh-CN" altLang="en-US" b="1" dirty="0">
                <a:ea typeface="楷体_GB2312" pitchFamily="49" charset="-122"/>
              </a:rPr>
              <a:t>例如：常用正弦信号加白噪声作为输入信号来研究某一实际系统或某一算法的性能</a:t>
            </a:r>
            <a:r>
              <a:rPr lang="zh-CN" altLang="en-US" b="1" dirty="0" smtClean="0">
                <a:ea typeface="楷体_GB2312" pitchFamily="49" charset="-122"/>
              </a:rPr>
              <a:t>。</a:t>
            </a:r>
            <a:endParaRPr lang="zh-CN" altLang="en-US" b="1" dirty="0">
              <a:ea typeface="楷体_GB2312" pitchFamily="49" charset="-122"/>
            </a:endParaRPr>
          </a:p>
        </p:txBody>
      </p:sp>
    </p:spTree>
  </p:cSld>
  <p:clrMapOvr>
    <a:masterClrMapping/>
  </p:clrMapOvr>
  <p:transition/>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13FF2A06-70A7-46F9-9348-AEF88E2CEB0A}" type="slidenum">
              <a:rPr lang="en-US" altLang="zh-CN"/>
              <a:pPr/>
              <a:t>198</a:t>
            </a:fld>
            <a:endParaRPr lang="en-US" altLang="zh-CN"/>
          </a:p>
        </p:txBody>
      </p:sp>
      <p:sp>
        <p:nvSpPr>
          <p:cNvPr id="223234" name="Rectangle 2"/>
          <p:cNvSpPr>
            <a:spLocks noGrp="1" noChangeArrowheads="1"/>
          </p:cNvSpPr>
          <p:nvPr>
            <p:ph type="title"/>
          </p:nvPr>
        </p:nvSpPr>
        <p:spPr>
          <a:xfrm>
            <a:off x="457200" y="457200"/>
            <a:ext cx="7772400" cy="762000"/>
          </a:xfrm>
        </p:spPr>
        <p:txBody>
          <a:bodyPr/>
          <a:lstStyle/>
          <a:p>
            <a:pPr algn="l"/>
            <a:r>
              <a:rPr lang="zh-CN" altLang="en-US" b="1" i="1">
                <a:solidFill>
                  <a:schemeClr val="tx1"/>
                </a:solidFill>
                <a:ea typeface="楷体_GB2312" pitchFamily="49" charset="-122"/>
              </a:rPr>
              <a:t>正弦信号的特点</a:t>
            </a:r>
          </a:p>
        </p:txBody>
      </p:sp>
      <p:sp>
        <p:nvSpPr>
          <p:cNvPr id="223235" name="Rectangle 3"/>
          <p:cNvSpPr>
            <a:spLocks noGrp="1" noChangeArrowheads="1"/>
          </p:cNvSpPr>
          <p:nvPr>
            <p:ph type="body" idx="1"/>
          </p:nvPr>
        </p:nvSpPr>
        <p:spPr>
          <a:xfrm>
            <a:off x="533400" y="1752600"/>
            <a:ext cx="7772400" cy="685800"/>
          </a:xfrm>
        </p:spPr>
        <p:txBody>
          <a:bodyPr/>
          <a:lstStyle/>
          <a:p>
            <a:pPr>
              <a:buFontTx/>
              <a:buNone/>
            </a:pPr>
            <a:r>
              <a:rPr lang="zh-CN" altLang="en-US" b="1">
                <a:ea typeface="楷体_GB2312" pitchFamily="49" charset="-122"/>
              </a:rPr>
              <a:t>设连续时间正弦信号为</a:t>
            </a:r>
          </a:p>
        </p:txBody>
      </p:sp>
      <p:graphicFrame>
        <p:nvGraphicFramePr>
          <p:cNvPr id="223236" name="Object 4"/>
          <p:cNvGraphicFramePr>
            <a:graphicFrameLocks noChangeAspect="1"/>
          </p:cNvGraphicFramePr>
          <p:nvPr/>
        </p:nvGraphicFramePr>
        <p:xfrm>
          <a:off x="609600" y="2667000"/>
          <a:ext cx="8001000" cy="730250"/>
        </p:xfrm>
        <a:graphic>
          <a:graphicData uri="http://schemas.openxmlformats.org/presentationml/2006/ole">
            <mc:AlternateContent xmlns:mc="http://schemas.openxmlformats.org/markup-compatibility/2006">
              <mc:Choice xmlns:v="urn:schemas-microsoft-com:vml" Requires="v">
                <p:oleObj spid="_x0000_s223343" name="公式" r:id="rId3" imgW="2425680" imgH="228600" progId="Equation.3">
                  <p:embed/>
                </p:oleObj>
              </mc:Choice>
              <mc:Fallback>
                <p:oleObj name="公式" r:id="rId3" imgW="2425680" imgH="228600" progId="Equation.3">
                  <p:embed/>
                  <p:pic>
                    <p:nvPicPr>
                      <p:cNvPr id="0" name="Object 4"/>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609600" y="2667000"/>
                        <a:ext cx="8001000" cy="730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3237" name="Rectangle 5"/>
          <p:cNvSpPr>
            <a:spLocks noChangeArrowheads="1"/>
          </p:cNvSpPr>
          <p:nvPr/>
        </p:nvSpPr>
        <p:spPr bwMode="auto">
          <a:xfrm>
            <a:off x="381000" y="3962400"/>
            <a:ext cx="82296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lnSpc>
                <a:spcPct val="120000"/>
              </a:lnSpc>
            </a:pPr>
            <a:r>
              <a:rPr lang="zh-CN" altLang="en-US" sz="3200" b="1">
                <a:latin typeface="楷体_GB2312" pitchFamily="49" charset="-122"/>
                <a:ea typeface="楷体_GB2312" pitchFamily="49" charset="-122"/>
              </a:rPr>
              <a:t>由于这一正弦信号频谱为在</a:t>
            </a:r>
            <a:r>
              <a:rPr lang="en-US" altLang="zh-CN" sz="3200" b="1">
                <a:latin typeface="楷体_GB2312" pitchFamily="49" charset="-122"/>
                <a:ea typeface="楷体_GB2312" pitchFamily="49" charset="-122"/>
              </a:rPr>
              <a:t>f</a:t>
            </a:r>
            <a:r>
              <a:rPr lang="en-US" altLang="zh-CN" sz="3200" b="1" baseline="-25000">
                <a:latin typeface="楷体_GB2312" pitchFamily="49" charset="-122"/>
                <a:ea typeface="楷体_GB2312" pitchFamily="49" charset="-122"/>
              </a:rPr>
              <a:t>0</a:t>
            </a:r>
            <a:r>
              <a:rPr lang="zh-CN" altLang="zh-CN" sz="3200" b="1">
                <a:latin typeface="楷体_GB2312" pitchFamily="49" charset="-122"/>
                <a:ea typeface="楷体_GB2312" pitchFamily="49" charset="-122"/>
              </a:rPr>
              <a:t>处的</a:t>
            </a:r>
            <a:r>
              <a:rPr lang="zh-CN" altLang="zh-CN" sz="3200" b="1">
                <a:latin typeface="楷体_GB2312" pitchFamily="49" charset="-122"/>
                <a:ea typeface="楷体_GB2312" pitchFamily="49" charset="-122"/>
                <a:sym typeface="Symbol" pitchFamily="18" charset="2"/>
              </a:rPr>
              <a:t>函数，因而对它的抽样，就会遇到一些特殊问题</a:t>
            </a:r>
            <a:r>
              <a:rPr lang="zh-CN" altLang="zh-CN" sz="3200">
                <a:latin typeface="Times New Roman" pitchFamily="18" charset="0"/>
                <a:sym typeface="Symbol" pitchFamily="18" charset="2"/>
              </a:rPr>
              <a:t>。</a:t>
            </a:r>
            <a:endParaRPr lang="zh-CN" altLang="en-US" sz="3200">
              <a:latin typeface="Times New Roman" pitchFamily="18" charset="0"/>
            </a:endParaRPr>
          </a:p>
        </p:txBody>
      </p:sp>
    </p:spTree>
  </p:cSld>
  <p:clrMapOvr>
    <a:masterClrMapping/>
  </p:clrMapOvr>
  <p:transition/>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5"/>
          <p:cNvSpPr>
            <a:spLocks noGrp="1"/>
          </p:cNvSpPr>
          <p:nvPr>
            <p:ph type="sldNum" sz="quarter" idx="12"/>
          </p:nvPr>
        </p:nvSpPr>
        <p:spPr/>
        <p:txBody>
          <a:bodyPr/>
          <a:lstStyle/>
          <a:p>
            <a:fld id="{CE3F329B-8D77-4EA0-9828-5A8BA94A2971}" type="slidenum">
              <a:rPr lang="en-US" altLang="zh-CN"/>
              <a:pPr/>
              <a:t>199</a:t>
            </a:fld>
            <a:endParaRPr lang="en-US" altLang="zh-CN"/>
          </a:p>
        </p:txBody>
      </p:sp>
      <p:sp>
        <p:nvSpPr>
          <p:cNvPr id="224258" name="Rectangle 2"/>
          <p:cNvSpPr>
            <a:spLocks noGrp="1" noChangeArrowheads="1"/>
          </p:cNvSpPr>
          <p:nvPr>
            <p:ph type="title"/>
          </p:nvPr>
        </p:nvSpPr>
        <p:spPr/>
        <p:txBody>
          <a:bodyPr/>
          <a:lstStyle/>
          <a:p>
            <a:pPr algn="l"/>
            <a:r>
              <a:rPr lang="zh-CN" altLang="en-US" b="1" i="1">
                <a:solidFill>
                  <a:schemeClr val="tx1"/>
                </a:solidFill>
                <a:ea typeface="楷体_GB2312" pitchFamily="49" charset="-122"/>
              </a:rPr>
              <a:t>奈奎斯特定理应用于正弦信号</a:t>
            </a:r>
          </a:p>
        </p:txBody>
      </p:sp>
      <p:sp>
        <p:nvSpPr>
          <p:cNvPr id="224259" name="Rectangle 3"/>
          <p:cNvSpPr>
            <a:spLocks noGrp="1" noChangeArrowheads="1"/>
          </p:cNvSpPr>
          <p:nvPr>
            <p:ph type="body" idx="1"/>
          </p:nvPr>
        </p:nvSpPr>
        <p:spPr>
          <a:xfrm>
            <a:off x="457200" y="2209800"/>
            <a:ext cx="8153400" cy="2743200"/>
          </a:xfrm>
        </p:spPr>
        <p:txBody>
          <a:bodyPr/>
          <a:lstStyle/>
          <a:p>
            <a:pPr marL="0" indent="0">
              <a:lnSpc>
                <a:spcPct val="120000"/>
              </a:lnSpc>
              <a:buFontTx/>
              <a:buNone/>
            </a:pPr>
            <a:r>
              <a:rPr lang="zh-CN" altLang="en-US" b="1" dirty="0">
                <a:ea typeface="楷体_GB2312" pitchFamily="49" charset="-122"/>
              </a:rPr>
              <a:t>抽样定理应用于正弦信号时要求：</a:t>
            </a:r>
          </a:p>
          <a:p>
            <a:pPr marL="0" indent="0">
              <a:lnSpc>
                <a:spcPct val="120000"/>
              </a:lnSpc>
              <a:buFontTx/>
              <a:buNone/>
            </a:pPr>
            <a:r>
              <a:rPr lang="zh-CN" altLang="en-US" b="1" dirty="0">
                <a:ea typeface="楷体_GB2312" pitchFamily="49" charset="-122"/>
              </a:rPr>
              <a:t>抽样频率</a:t>
            </a:r>
            <a:r>
              <a:rPr lang="zh-CN" altLang="en-US" b="1" dirty="0">
                <a:solidFill>
                  <a:srgbClr val="FF0000"/>
                </a:solidFill>
                <a:ea typeface="楷体_GB2312" pitchFamily="49" charset="-122"/>
              </a:rPr>
              <a:t>大于</a:t>
            </a:r>
            <a:r>
              <a:rPr lang="zh-CN" altLang="en-US" b="1" dirty="0">
                <a:ea typeface="楷体_GB2312" pitchFamily="49" charset="-122"/>
              </a:rPr>
              <a:t>信号最高频率的两倍，而不是大于或等于两倍。</a:t>
            </a:r>
          </a:p>
        </p:txBody>
      </p:sp>
    </p:spTree>
  </p:cSld>
  <p:clrMapOvr>
    <a:masterClrMapping/>
  </p:clrMapOvr>
  <p:transition/>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73A02FF7-D32A-4618-89FE-6E051C724D76}" type="slidenum">
              <a:rPr lang="en-US" altLang="zh-CN"/>
              <a:pPr/>
              <a:t>200</a:t>
            </a:fld>
            <a:endParaRPr lang="en-US" altLang="zh-CN"/>
          </a:p>
        </p:txBody>
      </p:sp>
      <p:sp>
        <p:nvSpPr>
          <p:cNvPr id="226306" name="Rectangle 2"/>
          <p:cNvSpPr>
            <a:spLocks noGrp="1" noChangeArrowheads="1"/>
          </p:cNvSpPr>
          <p:nvPr>
            <p:ph type="title"/>
          </p:nvPr>
        </p:nvSpPr>
        <p:spPr/>
        <p:txBody>
          <a:bodyPr/>
          <a:lstStyle/>
          <a:p>
            <a:pPr algn="l"/>
            <a:r>
              <a:rPr lang="zh-CN" altLang="en-US" b="1" i="1">
                <a:solidFill>
                  <a:schemeClr val="tx1"/>
                </a:solidFill>
                <a:ea typeface="楷体_GB2312" pitchFamily="49" charset="-122"/>
              </a:rPr>
              <a:t>例子</a:t>
            </a:r>
          </a:p>
        </p:txBody>
      </p:sp>
      <p:sp>
        <p:nvSpPr>
          <p:cNvPr id="226307" name="Rectangle 3"/>
          <p:cNvSpPr>
            <a:spLocks noGrp="1" noChangeArrowheads="1"/>
          </p:cNvSpPr>
          <p:nvPr>
            <p:ph type="body" idx="1"/>
          </p:nvPr>
        </p:nvSpPr>
        <p:spPr>
          <a:xfrm>
            <a:off x="685800" y="1524000"/>
            <a:ext cx="8207375" cy="3128963"/>
          </a:xfrm>
        </p:spPr>
        <p:txBody>
          <a:bodyPr/>
          <a:lstStyle/>
          <a:p>
            <a:pPr>
              <a:lnSpc>
                <a:spcPct val="120000"/>
              </a:lnSpc>
            </a:pPr>
            <a:r>
              <a:rPr lang="zh-CN" altLang="en-US" b="1">
                <a:latin typeface="楷体_GB2312" pitchFamily="49" charset="-122"/>
                <a:ea typeface="楷体_GB2312" pitchFamily="49" charset="-122"/>
              </a:rPr>
              <a:t>对于两不同频率的正弦信号</a:t>
            </a:r>
            <a:r>
              <a:rPr lang="en-US" altLang="zh-CN" b="1">
                <a:latin typeface="楷体_GB2312" pitchFamily="49" charset="-122"/>
                <a:ea typeface="楷体_GB2312" pitchFamily="49" charset="-122"/>
              </a:rPr>
              <a:t>x</a:t>
            </a:r>
            <a:r>
              <a:rPr lang="en-US" altLang="zh-CN" b="1" baseline="-25000">
                <a:latin typeface="楷体_GB2312" pitchFamily="49" charset="-122"/>
                <a:ea typeface="楷体_GB2312" pitchFamily="49" charset="-122"/>
              </a:rPr>
              <a:t>1</a:t>
            </a:r>
            <a:r>
              <a:rPr lang="en-US" altLang="zh-CN" b="1">
                <a:latin typeface="楷体_GB2312" pitchFamily="49" charset="-122"/>
                <a:ea typeface="楷体_GB2312" pitchFamily="49" charset="-122"/>
              </a:rPr>
              <a:t>(t),x</a:t>
            </a:r>
            <a:r>
              <a:rPr lang="en-US" altLang="zh-CN" b="1" baseline="-25000">
                <a:latin typeface="楷体_GB2312" pitchFamily="49" charset="-122"/>
                <a:ea typeface="楷体_GB2312" pitchFamily="49" charset="-122"/>
              </a:rPr>
              <a:t>2</a:t>
            </a:r>
            <a:r>
              <a:rPr lang="en-US" altLang="zh-CN" b="1">
                <a:latin typeface="楷体_GB2312" pitchFamily="49" charset="-122"/>
                <a:ea typeface="楷体_GB2312" pitchFamily="49" charset="-122"/>
              </a:rPr>
              <a:t>(t)</a:t>
            </a:r>
            <a:r>
              <a:rPr lang="zh-CN" altLang="en-US" b="1">
                <a:latin typeface="楷体_GB2312" pitchFamily="49" charset="-122"/>
                <a:ea typeface="楷体_GB2312" pitchFamily="49" charset="-122"/>
              </a:rPr>
              <a:t>，</a:t>
            </a:r>
            <a:r>
              <a:rPr lang="zh-CN" altLang="zh-CN" b="1">
                <a:latin typeface="楷体_GB2312" pitchFamily="49" charset="-122"/>
                <a:ea typeface="楷体_GB2312" pitchFamily="49" charset="-122"/>
              </a:rPr>
              <a:t>如果用同一抽样频率对其抽样，抽样出的序列可能是一样的，则我们无法判断它是来源于</a:t>
            </a:r>
            <a:r>
              <a:rPr lang="en-US" altLang="zh-CN" b="1">
                <a:latin typeface="楷体_GB2312" pitchFamily="49" charset="-122"/>
                <a:ea typeface="楷体_GB2312" pitchFamily="49" charset="-122"/>
              </a:rPr>
              <a:t>x</a:t>
            </a:r>
            <a:r>
              <a:rPr lang="en-US" altLang="zh-CN" b="1" baseline="-25000">
                <a:latin typeface="楷体_GB2312" pitchFamily="49" charset="-122"/>
                <a:ea typeface="楷体_GB2312" pitchFamily="49" charset="-122"/>
              </a:rPr>
              <a:t>1</a:t>
            </a:r>
            <a:r>
              <a:rPr lang="en-US" altLang="zh-CN" b="1">
                <a:latin typeface="楷体_GB2312" pitchFamily="49" charset="-122"/>
                <a:ea typeface="楷体_GB2312" pitchFamily="49" charset="-122"/>
              </a:rPr>
              <a:t>(t)</a:t>
            </a:r>
            <a:r>
              <a:rPr lang="zh-CN" altLang="en-US" b="1">
                <a:latin typeface="楷体_GB2312" pitchFamily="49" charset="-122"/>
                <a:ea typeface="楷体_GB2312" pitchFamily="49" charset="-122"/>
              </a:rPr>
              <a:t>还是</a:t>
            </a:r>
            <a:r>
              <a:rPr lang="en-US" altLang="zh-CN" b="1">
                <a:latin typeface="楷体_GB2312" pitchFamily="49" charset="-122"/>
                <a:ea typeface="楷体_GB2312" pitchFamily="49" charset="-122"/>
              </a:rPr>
              <a:t>x</a:t>
            </a:r>
            <a:r>
              <a:rPr lang="en-US" altLang="zh-CN" b="1" baseline="-25000">
                <a:latin typeface="楷体_GB2312" pitchFamily="49" charset="-122"/>
                <a:ea typeface="楷体_GB2312" pitchFamily="49" charset="-122"/>
              </a:rPr>
              <a:t>2</a:t>
            </a:r>
            <a:r>
              <a:rPr lang="en-US" altLang="zh-CN" b="1">
                <a:latin typeface="楷体_GB2312" pitchFamily="49" charset="-122"/>
                <a:ea typeface="楷体_GB2312" pitchFamily="49" charset="-122"/>
              </a:rPr>
              <a:t>(t)</a:t>
            </a:r>
            <a:r>
              <a:rPr lang="zh-CN" altLang="en-US" b="1">
                <a:latin typeface="楷体_GB2312" pitchFamily="49" charset="-122"/>
                <a:ea typeface="楷体_GB2312" pitchFamily="49" charset="-122"/>
              </a:rPr>
              <a:t>。</a:t>
            </a:r>
          </a:p>
          <a:p>
            <a:pPr>
              <a:lnSpc>
                <a:spcPct val="120000"/>
              </a:lnSpc>
            </a:pPr>
            <a:r>
              <a:rPr lang="zh-CN" altLang="en-US" b="1">
                <a:latin typeface="楷体_GB2312" pitchFamily="49" charset="-122"/>
                <a:ea typeface="楷体_GB2312" pitchFamily="49" charset="-122"/>
              </a:rPr>
              <a:t>例：</a:t>
            </a:r>
          </a:p>
        </p:txBody>
      </p:sp>
      <p:graphicFrame>
        <p:nvGraphicFramePr>
          <p:cNvPr id="226308" name="Object 4"/>
          <p:cNvGraphicFramePr>
            <a:graphicFrameLocks noChangeAspect="1"/>
          </p:cNvGraphicFramePr>
          <p:nvPr/>
        </p:nvGraphicFramePr>
        <p:xfrm>
          <a:off x="1116013" y="4691063"/>
          <a:ext cx="7077075" cy="1524000"/>
        </p:xfrm>
        <a:graphic>
          <a:graphicData uri="http://schemas.openxmlformats.org/presentationml/2006/ole">
            <mc:AlternateContent xmlns:mc="http://schemas.openxmlformats.org/markup-compatibility/2006">
              <mc:Choice xmlns:v="urn:schemas-microsoft-com:vml" Requires="v">
                <p:oleObj spid="_x0000_s226414" name="Equation" r:id="rId3" imgW="2222280" imgH="507960" progId="Equation.DSMT4">
                  <p:embed/>
                </p:oleObj>
              </mc:Choice>
              <mc:Fallback>
                <p:oleObj name="Equation" r:id="rId3" imgW="2222280" imgH="507960" progId="Equation.DSMT4">
                  <p:embed/>
                  <p:pic>
                    <p:nvPicPr>
                      <p:cNvPr id="0" name="Object 4"/>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116013" y="4691063"/>
                        <a:ext cx="7077075" cy="152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CC86D80F-2A6A-4C4B-A4AC-BF82E57526F8}" type="slidenum">
              <a:rPr lang="en-US" altLang="zh-CN"/>
              <a:pPr/>
              <a:t>201</a:t>
            </a:fld>
            <a:endParaRPr lang="en-US" altLang="zh-CN"/>
          </a:p>
        </p:txBody>
      </p:sp>
      <p:sp>
        <p:nvSpPr>
          <p:cNvPr id="227330" name="Rectangle 2"/>
          <p:cNvSpPr>
            <a:spLocks noGrp="1" noChangeArrowheads="1"/>
          </p:cNvSpPr>
          <p:nvPr>
            <p:ph type="body" idx="1"/>
          </p:nvPr>
        </p:nvSpPr>
        <p:spPr>
          <a:xfrm>
            <a:off x="152400" y="4365625"/>
            <a:ext cx="8991600" cy="2190750"/>
          </a:xfrm>
        </p:spPr>
        <p:txBody>
          <a:bodyPr/>
          <a:lstStyle/>
          <a:p>
            <a:pPr>
              <a:lnSpc>
                <a:spcPct val="120000"/>
              </a:lnSpc>
            </a:pPr>
            <a:r>
              <a:rPr lang="zh-CN" altLang="en-US" b="1">
                <a:latin typeface="仿宋_GB2312" pitchFamily="49" charset="-122"/>
                <a:ea typeface="仿宋_GB2312" pitchFamily="49" charset="-122"/>
              </a:rPr>
              <a:t>它们都是</a:t>
            </a:r>
            <a:r>
              <a:rPr lang="en-US" altLang="zh-CN" b="1">
                <a:latin typeface="仿宋_GB2312" pitchFamily="49" charset="-122"/>
                <a:ea typeface="仿宋_GB2312" pitchFamily="49" charset="-122"/>
              </a:rPr>
              <a:t>5</a:t>
            </a:r>
            <a:r>
              <a:rPr lang="zh-CN" altLang="en-US" b="1">
                <a:latin typeface="仿宋_GB2312" pitchFamily="49" charset="-122"/>
                <a:ea typeface="仿宋_GB2312" pitchFamily="49" charset="-122"/>
              </a:rPr>
              <a:t>点的周期序列，其基本周期内的序列值为</a:t>
            </a:r>
            <a:r>
              <a:rPr lang="en-US" altLang="zh-CN" b="1">
                <a:latin typeface="仿宋_GB2312" pitchFamily="49" charset="-122"/>
                <a:ea typeface="仿宋_GB2312" pitchFamily="49" charset="-122"/>
              </a:rPr>
              <a:t>{1</a:t>
            </a:r>
            <a:r>
              <a:rPr lang="zh-CN" altLang="en-US" b="1">
                <a:latin typeface="仿宋_GB2312" pitchFamily="49" charset="-122"/>
                <a:ea typeface="仿宋_GB2312" pitchFamily="49" charset="-122"/>
              </a:rPr>
              <a:t>，</a:t>
            </a:r>
            <a:r>
              <a:rPr lang="en-US" altLang="zh-CN" b="1">
                <a:latin typeface="仿宋_GB2312" pitchFamily="49" charset="-122"/>
                <a:ea typeface="仿宋_GB2312" pitchFamily="49" charset="-122"/>
              </a:rPr>
              <a:t>-0.809</a:t>
            </a:r>
            <a:r>
              <a:rPr lang="zh-CN" altLang="en-US" b="1">
                <a:latin typeface="仿宋_GB2312" pitchFamily="49" charset="-122"/>
                <a:ea typeface="仿宋_GB2312" pitchFamily="49" charset="-122"/>
              </a:rPr>
              <a:t>，</a:t>
            </a:r>
            <a:r>
              <a:rPr lang="en-US" altLang="zh-CN" b="1">
                <a:latin typeface="仿宋_GB2312" pitchFamily="49" charset="-122"/>
                <a:ea typeface="仿宋_GB2312" pitchFamily="49" charset="-122"/>
              </a:rPr>
              <a:t>0.309</a:t>
            </a:r>
            <a:r>
              <a:rPr lang="zh-CN" altLang="en-US" b="1">
                <a:latin typeface="仿宋_GB2312" pitchFamily="49" charset="-122"/>
                <a:ea typeface="仿宋_GB2312" pitchFamily="49" charset="-122"/>
              </a:rPr>
              <a:t>，</a:t>
            </a:r>
            <a:r>
              <a:rPr lang="en-US" altLang="zh-CN" b="1">
                <a:latin typeface="仿宋_GB2312" pitchFamily="49" charset="-122"/>
                <a:ea typeface="仿宋_GB2312" pitchFamily="49" charset="-122"/>
              </a:rPr>
              <a:t>0.399</a:t>
            </a:r>
            <a:r>
              <a:rPr lang="zh-CN" altLang="en-US" b="1">
                <a:latin typeface="仿宋_GB2312" pitchFamily="49" charset="-122"/>
                <a:ea typeface="仿宋_GB2312" pitchFamily="49" charset="-122"/>
              </a:rPr>
              <a:t>，</a:t>
            </a:r>
            <a:r>
              <a:rPr lang="en-US" altLang="zh-CN" b="1">
                <a:latin typeface="仿宋_GB2312" pitchFamily="49" charset="-122"/>
                <a:ea typeface="仿宋_GB2312" pitchFamily="49" charset="-122"/>
              </a:rPr>
              <a:t>-0.809}</a:t>
            </a:r>
          </a:p>
          <a:p>
            <a:pPr>
              <a:lnSpc>
                <a:spcPct val="120000"/>
              </a:lnSpc>
            </a:pPr>
            <a:r>
              <a:rPr lang="zh-CN" altLang="en-US" b="1">
                <a:latin typeface="仿宋_GB2312" pitchFamily="49" charset="-122"/>
                <a:ea typeface="仿宋_GB2312" pitchFamily="49" charset="-122"/>
              </a:rPr>
              <a:t>我们无法判断这个序列是来自</a:t>
            </a:r>
            <a:r>
              <a:rPr lang="en-US" altLang="zh-CN" b="1">
                <a:latin typeface="仿宋_GB2312" pitchFamily="49" charset="-122"/>
                <a:ea typeface="仿宋_GB2312" pitchFamily="49" charset="-122"/>
              </a:rPr>
              <a:t>x</a:t>
            </a:r>
            <a:r>
              <a:rPr lang="en-US" altLang="zh-CN" b="1" baseline="-25000">
                <a:latin typeface="仿宋_GB2312" pitchFamily="49" charset="-122"/>
                <a:ea typeface="仿宋_GB2312" pitchFamily="49" charset="-122"/>
              </a:rPr>
              <a:t>1</a:t>
            </a:r>
            <a:r>
              <a:rPr lang="en-US" altLang="zh-CN" b="1">
                <a:latin typeface="仿宋_GB2312" pitchFamily="49" charset="-122"/>
                <a:ea typeface="仿宋_GB2312" pitchFamily="49" charset="-122"/>
              </a:rPr>
              <a:t>(t)</a:t>
            </a:r>
            <a:r>
              <a:rPr lang="zh-CN" altLang="en-US" b="1">
                <a:latin typeface="仿宋_GB2312" pitchFamily="49" charset="-122"/>
                <a:ea typeface="仿宋_GB2312" pitchFamily="49" charset="-122"/>
              </a:rPr>
              <a:t>还是</a:t>
            </a:r>
            <a:r>
              <a:rPr lang="en-US" altLang="zh-CN" b="1">
                <a:latin typeface="仿宋_GB2312" pitchFamily="49" charset="-122"/>
                <a:ea typeface="仿宋_GB2312" pitchFamily="49" charset="-122"/>
              </a:rPr>
              <a:t>x</a:t>
            </a:r>
            <a:r>
              <a:rPr lang="en-US" altLang="zh-CN" b="1" baseline="-25000">
                <a:latin typeface="仿宋_GB2312" pitchFamily="49" charset="-122"/>
                <a:ea typeface="仿宋_GB2312" pitchFamily="49" charset="-122"/>
              </a:rPr>
              <a:t>2</a:t>
            </a:r>
            <a:r>
              <a:rPr lang="en-US" altLang="zh-CN" b="1">
                <a:latin typeface="仿宋_GB2312" pitchFamily="49" charset="-122"/>
                <a:ea typeface="仿宋_GB2312" pitchFamily="49" charset="-122"/>
              </a:rPr>
              <a:t>(t)</a:t>
            </a:r>
            <a:r>
              <a:rPr lang="zh-CN" altLang="en-US" b="1">
                <a:latin typeface="仿宋_GB2312" pitchFamily="49" charset="-122"/>
                <a:ea typeface="仿宋_GB2312" pitchFamily="49" charset="-122"/>
              </a:rPr>
              <a:t>。</a:t>
            </a:r>
          </a:p>
        </p:txBody>
      </p:sp>
      <p:graphicFrame>
        <p:nvGraphicFramePr>
          <p:cNvPr id="227331" name="Object 3"/>
          <p:cNvGraphicFramePr>
            <a:graphicFrameLocks noChangeAspect="1"/>
          </p:cNvGraphicFramePr>
          <p:nvPr/>
        </p:nvGraphicFramePr>
        <p:xfrm>
          <a:off x="827088" y="2060575"/>
          <a:ext cx="6985000" cy="2270125"/>
        </p:xfrm>
        <a:graphic>
          <a:graphicData uri="http://schemas.openxmlformats.org/presentationml/2006/ole">
            <mc:AlternateContent xmlns:mc="http://schemas.openxmlformats.org/markup-compatibility/2006">
              <mc:Choice xmlns:v="urn:schemas-microsoft-com:vml" Requires="v">
                <p:oleObj spid="_x0000_s227440" name="Equation" r:id="rId3" imgW="3263760" imgH="965160" progId="Equation.DSMT4">
                  <p:embed/>
                </p:oleObj>
              </mc:Choice>
              <mc:Fallback>
                <p:oleObj name="Equation" r:id="rId3" imgW="3263760" imgH="965160" progId="Equation.DSMT4">
                  <p:embed/>
                  <p:pic>
                    <p:nvPicPr>
                      <p:cNvPr id="0" name="Object 3"/>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827088" y="2060575"/>
                        <a:ext cx="6985000" cy="227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7332" name="Rectangle 4"/>
          <p:cNvSpPr>
            <a:spLocks noChangeArrowheads="1"/>
          </p:cNvSpPr>
          <p:nvPr/>
        </p:nvSpPr>
        <p:spPr bwMode="auto">
          <a:xfrm>
            <a:off x="468313" y="260350"/>
            <a:ext cx="83058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lnSpc>
                <a:spcPct val="120000"/>
              </a:lnSpc>
            </a:pPr>
            <a:r>
              <a:rPr lang="en-US" altLang="zh-CN" sz="2400" dirty="0">
                <a:latin typeface="Times New Roman" pitchFamily="18" charset="0"/>
              </a:rPr>
              <a:t> </a:t>
            </a:r>
            <a:r>
              <a:rPr lang="zh-CN" altLang="en-US" sz="3200" b="1" dirty="0">
                <a:latin typeface="楷体_GB2312" pitchFamily="49" charset="-122"/>
                <a:ea typeface="楷体_GB2312" pitchFamily="49" charset="-122"/>
              </a:rPr>
              <a:t>现用</a:t>
            </a:r>
            <a:r>
              <a:rPr lang="en-US" altLang="zh-CN" sz="3200" b="1" dirty="0" err="1">
                <a:latin typeface="楷体_GB2312" pitchFamily="49" charset="-122"/>
                <a:ea typeface="楷体_GB2312" pitchFamily="49" charset="-122"/>
              </a:rPr>
              <a:t>f</a:t>
            </a:r>
            <a:r>
              <a:rPr lang="en-US" altLang="zh-CN" sz="3200" b="1" baseline="-25000" dirty="0" err="1">
                <a:latin typeface="楷体_GB2312" pitchFamily="49" charset="-122"/>
                <a:ea typeface="楷体_GB2312" pitchFamily="49" charset="-122"/>
              </a:rPr>
              <a:t>s</a:t>
            </a:r>
            <a:r>
              <a:rPr lang="en-US" altLang="zh-CN" sz="3200" b="1" dirty="0">
                <a:latin typeface="楷体_GB2312" pitchFamily="49" charset="-122"/>
                <a:ea typeface="楷体_GB2312" pitchFamily="49" charset="-122"/>
              </a:rPr>
              <a:t>=100Hz</a:t>
            </a:r>
            <a:r>
              <a:rPr lang="zh-CN" altLang="zh-CN" sz="3200" b="1" dirty="0">
                <a:latin typeface="楷体_GB2312" pitchFamily="49" charset="-122"/>
                <a:ea typeface="楷体_GB2312" pitchFamily="49" charset="-122"/>
              </a:rPr>
              <a:t>对这两个信号抽样，可以看出x</a:t>
            </a:r>
            <a:r>
              <a:rPr lang="zh-CN" altLang="zh-CN" sz="3200" b="1" baseline="-25000" dirty="0">
                <a:latin typeface="楷体_GB2312" pitchFamily="49" charset="-122"/>
                <a:ea typeface="楷体_GB2312" pitchFamily="49" charset="-122"/>
              </a:rPr>
              <a:t>1</a:t>
            </a:r>
            <a:r>
              <a:rPr lang="zh-CN" altLang="zh-CN" sz="3200" b="1" dirty="0">
                <a:latin typeface="楷体_GB2312" pitchFamily="49" charset="-122"/>
                <a:ea typeface="楷体_GB2312" pitchFamily="49" charset="-122"/>
              </a:rPr>
              <a:t>(t)的抽样满足抽样定理，x</a:t>
            </a:r>
            <a:r>
              <a:rPr lang="zh-CN" altLang="zh-CN" sz="3200" b="1" baseline="-25000" dirty="0">
                <a:latin typeface="楷体_GB2312" pitchFamily="49" charset="-122"/>
                <a:ea typeface="楷体_GB2312" pitchFamily="49" charset="-122"/>
              </a:rPr>
              <a:t>2</a:t>
            </a:r>
            <a:r>
              <a:rPr lang="zh-CN" altLang="zh-CN" sz="3200" b="1" dirty="0">
                <a:latin typeface="楷体_GB2312" pitchFamily="49" charset="-122"/>
                <a:ea typeface="楷体_GB2312" pitchFamily="49" charset="-122"/>
              </a:rPr>
              <a:t>(t)的抽样则不</a:t>
            </a:r>
            <a:r>
              <a:rPr lang="zh-CN" altLang="zh-CN" sz="3200" b="1" dirty="0" smtClean="0">
                <a:latin typeface="楷体_GB2312" pitchFamily="49" charset="-122"/>
                <a:ea typeface="楷体_GB2312" pitchFamily="49" charset="-122"/>
              </a:rPr>
              <a:t>满足</a:t>
            </a:r>
            <a:r>
              <a:rPr lang="zh-CN" altLang="en-US" sz="3200" b="1" dirty="0" smtClean="0">
                <a:latin typeface="楷体_GB2312" pitchFamily="49" charset="-122"/>
                <a:ea typeface="楷体_GB2312" pitchFamily="49" charset="-122"/>
              </a:rPr>
              <a:t>抽样定理</a:t>
            </a:r>
            <a:r>
              <a:rPr lang="zh-CN" altLang="zh-CN" sz="3200" b="1" dirty="0" smtClean="0">
                <a:latin typeface="楷体_GB2312" pitchFamily="49" charset="-122"/>
                <a:ea typeface="楷体_GB2312" pitchFamily="49" charset="-122"/>
              </a:rPr>
              <a:t>。</a:t>
            </a:r>
            <a:r>
              <a:rPr lang="zh-CN" altLang="zh-CN" sz="3200" b="1" dirty="0">
                <a:latin typeface="楷体_GB2312" pitchFamily="49" charset="-122"/>
                <a:ea typeface="楷体_GB2312" pitchFamily="49" charset="-122"/>
              </a:rPr>
              <a:t>抽样后的序列为</a:t>
            </a:r>
          </a:p>
        </p:txBody>
      </p:sp>
      <p:sp>
        <p:nvSpPr>
          <p:cNvPr id="2" name="矩形 1"/>
          <p:cNvSpPr/>
          <p:nvPr/>
        </p:nvSpPr>
        <p:spPr>
          <a:xfrm>
            <a:off x="4572000" y="6334780"/>
            <a:ext cx="3259386" cy="523220"/>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altLang="zh-CN" sz="28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Why</a:t>
            </a:r>
            <a:r>
              <a:rPr lang="zh-CN" altLang="en-US" sz="28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endParaRPr lang="zh-CN" altLang="en-US" sz="28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灯片编号占位符 5"/>
          <p:cNvSpPr>
            <a:spLocks noGrp="1"/>
          </p:cNvSpPr>
          <p:nvPr>
            <p:ph type="sldNum" sz="quarter" idx="12"/>
          </p:nvPr>
        </p:nvSpPr>
        <p:spPr/>
        <p:txBody>
          <a:bodyPr/>
          <a:lstStyle/>
          <a:p>
            <a:fld id="{7118E3A6-56CA-425C-8B29-EEA920C2195B}" type="slidenum">
              <a:rPr lang="en-US" altLang="zh-CN"/>
              <a:pPr/>
              <a:t>202</a:t>
            </a:fld>
            <a:endParaRPr lang="en-US" altLang="zh-CN"/>
          </a:p>
        </p:txBody>
      </p:sp>
      <p:graphicFrame>
        <p:nvGraphicFramePr>
          <p:cNvPr id="233479" name="Object 7"/>
          <p:cNvGraphicFramePr>
            <a:graphicFrameLocks noChangeAspect="1"/>
          </p:cNvGraphicFramePr>
          <p:nvPr/>
        </p:nvGraphicFramePr>
        <p:xfrm>
          <a:off x="755650" y="1268413"/>
          <a:ext cx="936625" cy="441325"/>
        </p:xfrm>
        <a:graphic>
          <a:graphicData uri="http://schemas.openxmlformats.org/presentationml/2006/ole">
            <mc:AlternateContent xmlns:mc="http://schemas.openxmlformats.org/markup-compatibility/2006">
              <mc:Choice xmlns:v="urn:schemas-microsoft-com:vml" Requires="v">
                <p:oleObj spid="_x0000_s233908" name="Equation" r:id="rId3" imgW="482391" imgH="228501" progId="Equation.DSMT4">
                  <p:embed/>
                </p:oleObj>
              </mc:Choice>
              <mc:Fallback>
                <p:oleObj name="Equation" r:id="rId3" imgW="482391" imgH="228501" progId="Equation.DSMT4">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1268413"/>
                        <a:ext cx="936625" cy="441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3478" name="Object 6"/>
          <p:cNvGraphicFramePr>
            <a:graphicFrameLocks noChangeAspect="1"/>
          </p:cNvGraphicFramePr>
          <p:nvPr/>
        </p:nvGraphicFramePr>
        <p:xfrm>
          <a:off x="3995738" y="1268413"/>
          <a:ext cx="728662" cy="395287"/>
        </p:xfrm>
        <a:graphic>
          <a:graphicData uri="http://schemas.openxmlformats.org/presentationml/2006/ole">
            <mc:AlternateContent xmlns:mc="http://schemas.openxmlformats.org/markup-compatibility/2006">
              <mc:Choice xmlns:v="urn:schemas-microsoft-com:vml" Requires="v">
                <p:oleObj spid="_x0000_s233909" name="Equation" r:id="rId5" imgW="329914" imgH="177646" progId="Equation.DSMT4">
                  <p:embed/>
                </p:oleObj>
              </mc:Choice>
              <mc:Fallback>
                <p:oleObj name="Equation" r:id="rId5" imgW="329914" imgH="177646" progId="Equation.DSMT4">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95738" y="1268413"/>
                        <a:ext cx="728662" cy="3952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3477" name="Object 5"/>
          <p:cNvGraphicFramePr>
            <a:graphicFrameLocks noChangeAspect="1"/>
          </p:cNvGraphicFramePr>
          <p:nvPr/>
        </p:nvGraphicFramePr>
        <p:xfrm>
          <a:off x="3132138" y="1844675"/>
          <a:ext cx="2493962" cy="498475"/>
        </p:xfrm>
        <a:graphic>
          <a:graphicData uri="http://schemas.openxmlformats.org/presentationml/2006/ole">
            <mc:AlternateContent xmlns:mc="http://schemas.openxmlformats.org/markup-compatibility/2006">
              <mc:Choice xmlns:v="urn:schemas-microsoft-com:vml" Requires="v">
                <p:oleObj spid="_x0000_s233910" name="Equation" r:id="rId7" imgW="1143000" imgH="228600" progId="Equation.DSMT4">
                  <p:embed/>
                </p:oleObj>
              </mc:Choice>
              <mc:Fallback>
                <p:oleObj name="Equation" r:id="rId7" imgW="1143000" imgH="228600" progId="Equation.DSMT4">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32138" y="1844675"/>
                        <a:ext cx="2493962" cy="498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3476" name="Object 4"/>
          <p:cNvGraphicFramePr>
            <a:graphicFrameLocks noChangeAspect="1"/>
          </p:cNvGraphicFramePr>
          <p:nvPr/>
        </p:nvGraphicFramePr>
        <p:xfrm>
          <a:off x="8027988" y="1916113"/>
          <a:ext cx="644525" cy="436562"/>
        </p:xfrm>
        <a:graphic>
          <a:graphicData uri="http://schemas.openxmlformats.org/presentationml/2006/ole">
            <mc:AlternateContent xmlns:mc="http://schemas.openxmlformats.org/markup-compatibility/2006">
              <mc:Choice xmlns:v="urn:schemas-microsoft-com:vml" Requires="v">
                <p:oleObj spid="_x0000_s233911" name="Equation" r:id="rId9" imgW="291973" imgH="203112" progId="Equation.DSMT4">
                  <p:embed/>
                </p:oleObj>
              </mc:Choice>
              <mc:Fallback>
                <p:oleObj name="Equation" r:id="rId9" imgW="291973" imgH="203112" progId="Equation.DSMT4">
                  <p:embed/>
                  <p:pic>
                    <p:nvPicPr>
                      <p:cNvPr id="0"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027988" y="1916113"/>
                        <a:ext cx="644525" cy="436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3480" name="Rectangle 8"/>
          <p:cNvSpPr>
            <a:spLocks noChangeArrowheads="1"/>
          </p:cNvSpPr>
          <p:nvPr/>
        </p:nvSpPr>
        <p:spPr bwMode="auto">
          <a:xfrm>
            <a:off x="395288" y="620713"/>
            <a:ext cx="8748712"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2800" b="1" dirty="0" smtClean="0">
                <a:latin typeface="Times New Roman" pitchFamily="18" charset="0"/>
                <a:cs typeface="Times New Roman" pitchFamily="18" charset="0"/>
              </a:rPr>
              <a:t>例题：</a:t>
            </a:r>
            <a:r>
              <a:rPr lang="zh-CN" altLang="en-US" sz="2800" b="1" dirty="0">
                <a:latin typeface="Times New Roman" pitchFamily="18" charset="0"/>
                <a:cs typeface="Times New Roman" pitchFamily="18" charset="0"/>
              </a:rPr>
              <a:t>设某系统如下图所示。图中，抽样周期</a:t>
            </a:r>
            <a:r>
              <a:rPr lang="en-US" altLang="zh-CN" sz="2800" b="1" dirty="0">
                <a:latin typeface="Times New Roman" pitchFamily="18" charset="0"/>
                <a:cs typeface="Times New Roman" pitchFamily="18" charset="0"/>
              </a:rPr>
              <a:t>T=0.1s</a:t>
            </a:r>
            <a:r>
              <a:rPr lang="zh-CN" altLang="en-US" sz="2800" b="1" dirty="0">
                <a:latin typeface="Times New Roman" pitchFamily="18" charset="0"/>
                <a:cs typeface="Times New Roman" pitchFamily="18" charset="0"/>
              </a:rPr>
              <a:t>，</a:t>
            </a:r>
            <a:endParaRPr lang="zh-CN" altLang="en-US" sz="2800" b="1" dirty="0"/>
          </a:p>
        </p:txBody>
      </p:sp>
      <p:sp>
        <p:nvSpPr>
          <p:cNvPr id="233481" name="Rectangle 9"/>
          <p:cNvSpPr>
            <a:spLocks noChangeArrowheads="1"/>
          </p:cNvSpPr>
          <p:nvPr/>
        </p:nvSpPr>
        <p:spPr bwMode="auto">
          <a:xfrm>
            <a:off x="1692275" y="1196975"/>
            <a:ext cx="23272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a:latin typeface="Times New Roman" pitchFamily="18" charset="0"/>
                <a:cs typeface="Times New Roman" pitchFamily="18" charset="0"/>
              </a:rPr>
              <a:t>是截止频率为</a:t>
            </a:r>
            <a:endParaRPr lang="zh-CN" altLang="en-US" sz="2800" b="1"/>
          </a:p>
        </p:txBody>
      </p:sp>
      <p:sp>
        <p:nvSpPr>
          <p:cNvPr id="233482" name="Rectangle 10"/>
          <p:cNvSpPr>
            <a:spLocks noChangeArrowheads="1"/>
          </p:cNvSpPr>
          <p:nvPr/>
        </p:nvSpPr>
        <p:spPr bwMode="auto">
          <a:xfrm>
            <a:off x="4787900" y="1196975"/>
            <a:ext cx="40957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a:latin typeface="Times New Roman" pitchFamily="18" charset="0"/>
                <a:cs typeface="Times New Roman" pitchFamily="18" charset="0"/>
              </a:rPr>
              <a:t>的理想低通数字滤波器，</a:t>
            </a:r>
            <a:endParaRPr lang="zh-CN" altLang="en-US" sz="2800" b="1"/>
          </a:p>
        </p:txBody>
      </p:sp>
      <p:sp>
        <p:nvSpPr>
          <p:cNvPr id="233483" name="Rectangle 11"/>
          <p:cNvSpPr>
            <a:spLocks noChangeArrowheads="1"/>
          </p:cNvSpPr>
          <p:nvPr/>
        </p:nvSpPr>
        <p:spPr bwMode="auto">
          <a:xfrm>
            <a:off x="5435600" y="1844675"/>
            <a:ext cx="26844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dirty="0">
                <a:latin typeface="Times New Roman" pitchFamily="18" charset="0"/>
                <a:cs typeface="Times New Roman" pitchFamily="18" charset="0"/>
              </a:rPr>
              <a:t>，求系统的输出</a:t>
            </a:r>
            <a:endParaRPr lang="zh-CN" altLang="en-US" sz="2800" b="1" dirty="0"/>
          </a:p>
        </p:txBody>
      </p:sp>
      <p:sp>
        <p:nvSpPr>
          <p:cNvPr id="233485" name="Rectangle 13"/>
          <p:cNvSpPr>
            <a:spLocks noChangeArrowheads="1"/>
          </p:cNvSpPr>
          <p:nvPr/>
        </p:nvSpPr>
        <p:spPr bwMode="auto">
          <a:xfrm>
            <a:off x="827088" y="1844675"/>
            <a:ext cx="23272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a:latin typeface="Times New Roman" pitchFamily="18" charset="0"/>
                <a:cs typeface="Times New Roman" pitchFamily="18" charset="0"/>
              </a:rPr>
              <a:t>当输入信号为</a:t>
            </a:r>
            <a:endParaRPr lang="zh-CN" altLang="en-US" sz="2800" b="1"/>
          </a:p>
        </p:txBody>
      </p:sp>
      <p:pic>
        <p:nvPicPr>
          <p:cNvPr id="233487" name="Picture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42595" y="3789040"/>
            <a:ext cx="7150100" cy="224790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1"/>
          <p:cNvSpPr>
            <a:spLocks noChangeArrowheads="1"/>
          </p:cNvSpPr>
          <p:nvPr/>
        </p:nvSpPr>
        <p:spPr bwMode="auto">
          <a:xfrm>
            <a:off x="1033359" y="2636912"/>
            <a:ext cx="70144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dirty="0">
                <a:latin typeface="Times New Roman" pitchFamily="18" charset="0"/>
                <a:cs typeface="Times New Roman" pitchFamily="18" charset="0"/>
              </a:rPr>
              <a:t>（</a:t>
            </a:r>
            <a:r>
              <a:rPr lang="en-US" altLang="zh-CN" sz="2800" b="1" dirty="0" smtClean="0">
                <a:latin typeface="Times New Roman" pitchFamily="18" charset="0"/>
                <a:cs typeface="Times New Roman" pitchFamily="18" charset="0"/>
              </a:rPr>
              <a:t>20xx</a:t>
            </a:r>
            <a:r>
              <a:rPr lang="zh-CN" altLang="en-US" sz="2800" b="1" dirty="0" smtClean="0">
                <a:latin typeface="Times New Roman" pitchFamily="18" charset="0"/>
                <a:cs typeface="Times New Roman" pitchFamily="18" charset="0"/>
              </a:rPr>
              <a:t>年北京交通大学研究生入学考试题）</a:t>
            </a:r>
            <a:endParaRPr lang="zh-CN" altLang="en-US" sz="2800" b="1" dirty="0"/>
          </a:p>
        </p:txBody>
      </p:sp>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5"/>
          <p:cNvSpPr>
            <a:spLocks noGrp="1"/>
          </p:cNvSpPr>
          <p:nvPr>
            <p:ph type="sldNum" sz="quarter" idx="12"/>
          </p:nvPr>
        </p:nvSpPr>
        <p:spPr/>
        <p:txBody>
          <a:bodyPr/>
          <a:lstStyle/>
          <a:p>
            <a:fld id="{4043A445-5A96-4ED2-A447-50A02D0BDBE7}" type="slidenum">
              <a:rPr lang="en-US" altLang="zh-CN"/>
              <a:pPr/>
              <a:t>203</a:t>
            </a:fld>
            <a:endParaRPr lang="en-US" altLang="zh-CN"/>
          </a:p>
        </p:txBody>
      </p:sp>
      <p:sp>
        <p:nvSpPr>
          <p:cNvPr id="234499" name="Text Box 3"/>
          <p:cNvSpPr txBox="1">
            <a:spLocks noChangeArrowheads="1"/>
          </p:cNvSpPr>
          <p:nvPr/>
        </p:nvSpPr>
        <p:spPr bwMode="auto">
          <a:xfrm>
            <a:off x="323850" y="333375"/>
            <a:ext cx="8134350" cy="6762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pPr>
            <a:r>
              <a:rPr kumimoji="1" lang="zh-CN" altLang="en-US" sz="3200" b="1">
                <a:latin typeface="Times New Roman" pitchFamily="18" charset="0"/>
              </a:rPr>
              <a:t>解：</a:t>
            </a:r>
          </a:p>
        </p:txBody>
      </p:sp>
      <p:graphicFrame>
        <p:nvGraphicFramePr>
          <p:cNvPr id="234509" name="Object 13"/>
          <p:cNvGraphicFramePr>
            <a:graphicFrameLocks noChangeAspect="1"/>
          </p:cNvGraphicFramePr>
          <p:nvPr/>
        </p:nvGraphicFramePr>
        <p:xfrm>
          <a:off x="3203575" y="549275"/>
          <a:ext cx="2525713" cy="506413"/>
        </p:xfrm>
        <a:graphic>
          <a:graphicData uri="http://schemas.openxmlformats.org/presentationml/2006/ole">
            <mc:AlternateContent xmlns:mc="http://schemas.openxmlformats.org/markup-compatibility/2006">
              <mc:Choice xmlns:v="urn:schemas-microsoft-com:vml" Requires="v">
                <p:oleObj spid="_x0000_s234830" name="Equation" r:id="rId3" imgW="1143000" imgH="228600" progId="Equation.DSMT4">
                  <p:embed/>
                </p:oleObj>
              </mc:Choice>
              <mc:Fallback>
                <p:oleObj name="Equation" r:id="rId3" imgW="1143000" imgH="228600" progId="Equation.DSMT4">
                  <p:embed/>
                  <p:pic>
                    <p:nvPicPr>
                      <p:cNvPr id="0"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575" y="549275"/>
                        <a:ext cx="2525713" cy="506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4508" name="Object 12"/>
          <p:cNvGraphicFramePr>
            <a:graphicFrameLocks noChangeAspect="1"/>
          </p:cNvGraphicFramePr>
          <p:nvPr/>
        </p:nvGraphicFramePr>
        <p:xfrm>
          <a:off x="7596188" y="620713"/>
          <a:ext cx="611187" cy="400050"/>
        </p:xfrm>
        <a:graphic>
          <a:graphicData uri="http://schemas.openxmlformats.org/presentationml/2006/ole">
            <mc:AlternateContent xmlns:mc="http://schemas.openxmlformats.org/markup-compatibility/2006">
              <mc:Choice xmlns:v="urn:schemas-microsoft-com:vml" Requires="v">
                <p:oleObj spid="_x0000_s234831" name="Equation" r:id="rId5" imgW="279158" imgH="177646" progId="Equation.DSMT4">
                  <p:embed/>
                </p:oleObj>
              </mc:Choice>
              <mc:Fallback>
                <p:oleObj name="Equation" r:id="rId5" imgW="279158" imgH="177646" progId="Equation.DSMT4">
                  <p:embed/>
                  <p:pic>
                    <p:nvPicPr>
                      <p:cNvPr id="0" name="Object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96188" y="620713"/>
                        <a:ext cx="611187" cy="400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4507" name="Object 11"/>
          <p:cNvGraphicFramePr>
            <a:graphicFrameLocks noChangeAspect="1"/>
          </p:cNvGraphicFramePr>
          <p:nvPr/>
        </p:nvGraphicFramePr>
        <p:xfrm>
          <a:off x="2555875" y="1268413"/>
          <a:ext cx="1179513" cy="506412"/>
        </p:xfrm>
        <a:graphic>
          <a:graphicData uri="http://schemas.openxmlformats.org/presentationml/2006/ole">
            <mc:AlternateContent xmlns:mc="http://schemas.openxmlformats.org/markup-compatibility/2006">
              <mc:Choice xmlns:v="urn:schemas-microsoft-com:vml" Requires="v">
                <p:oleObj spid="_x0000_s234832" name="Equation" r:id="rId7" imgW="533169" imgH="228501" progId="Equation.DSMT4">
                  <p:embed/>
                </p:oleObj>
              </mc:Choice>
              <mc:Fallback>
                <p:oleObj name="Equation" r:id="rId7" imgW="533169" imgH="228501" progId="Equation.DSMT4">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55875" y="1268413"/>
                        <a:ext cx="1179513" cy="506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4510" name="Rectangle 14"/>
          <p:cNvSpPr>
            <a:spLocks noChangeArrowheads="1"/>
          </p:cNvSpPr>
          <p:nvPr/>
        </p:nvSpPr>
        <p:spPr bwMode="auto">
          <a:xfrm>
            <a:off x="1187450" y="476250"/>
            <a:ext cx="19700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a:latin typeface="Times New Roman" pitchFamily="18" charset="0"/>
                <a:cs typeface="Times New Roman" pitchFamily="18" charset="0"/>
              </a:rPr>
              <a:t>输入信号为</a:t>
            </a:r>
            <a:endParaRPr lang="zh-CN" altLang="en-US" sz="2800" b="1"/>
          </a:p>
        </p:txBody>
      </p:sp>
      <p:sp>
        <p:nvSpPr>
          <p:cNvPr id="234511" name="Rectangle 15"/>
          <p:cNvSpPr>
            <a:spLocks noChangeArrowheads="1"/>
          </p:cNvSpPr>
          <p:nvPr/>
        </p:nvSpPr>
        <p:spPr bwMode="auto">
          <a:xfrm>
            <a:off x="5651500" y="549275"/>
            <a:ext cx="19700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a:latin typeface="Times New Roman" pitchFamily="18" charset="0"/>
                <a:cs typeface="Times New Roman" pitchFamily="18" charset="0"/>
              </a:rPr>
              <a:t>，角频率为</a:t>
            </a:r>
            <a:endParaRPr lang="zh-CN" altLang="en-US" sz="2800" b="1"/>
          </a:p>
        </p:txBody>
      </p:sp>
      <p:sp>
        <p:nvSpPr>
          <p:cNvPr id="234512" name="Rectangle 16"/>
          <p:cNvSpPr>
            <a:spLocks noChangeArrowheads="1"/>
          </p:cNvSpPr>
          <p:nvPr/>
        </p:nvSpPr>
        <p:spPr bwMode="auto">
          <a:xfrm>
            <a:off x="1403350" y="1268413"/>
            <a:ext cx="12557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a:latin typeface="Times New Roman" pitchFamily="18" charset="0"/>
                <a:cs typeface="Times New Roman" pitchFamily="18" charset="0"/>
              </a:rPr>
              <a:t>其频谱</a:t>
            </a:r>
            <a:endParaRPr lang="zh-CN" altLang="en-US" sz="2800" b="1"/>
          </a:p>
        </p:txBody>
      </p:sp>
      <p:sp>
        <p:nvSpPr>
          <p:cNvPr id="234513" name="Rectangle 17"/>
          <p:cNvSpPr>
            <a:spLocks noChangeArrowheads="1"/>
          </p:cNvSpPr>
          <p:nvPr/>
        </p:nvSpPr>
        <p:spPr bwMode="auto">
          <a:xfrm>
            <a:off x="3779838" y="1268413"/>
            <a:ext cx="296068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a:latin typeface="Times New Roman" pitchFamily="18" charset="0"/>
                <a:cs typeface="Times New Roman" pitchFamily="18" charset="0"/>
              </a:rPr>
              <a:t>如图（</a:t>
            </a:r>
            <a:r>
              <a:rPr lang="en-US" altLang="zh-CN" sz="2800" b="1">
                <a:latin typeface="Times New Roman" pitchFamily="18" charset="0"/>
                <a:cs typeface="Times New Roman" pitchFamily="18" charset="0"/>
              </a:rPr>
              <a:t>a</a:t>
            </a:r>
            <a:r>
              <a:rPr lang="zh-CN" altLang="en-US" sz="2800" b="1">
                <a:latin typeface="Times New Roman" pitchFamily="18" charset="0"/>
                <a:cs typeface="Times New Roman" pitchFamily="18" charset="0"/>
              </a:rPr>
              <a:t>）所示：</a:t>
            </a:r>
            <a:r>
              <a:rPr lang="zh-CN" altLang="en-US" sz="2800" b="1"/>
              <a:t> </a:t>
            </a:r>
          </a:p>
        </p:txBody>
      </p:sp>
      <p:pic>
        <p:nvPicPr>
          <p:cNvPr id="234514" name="Picture 1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11413" y="2060575"/>
            <a:ext cx="4897437" cy="33861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灯片编号占位符 5"/>
          <p:cNvSpPr>
            <a:spLocks noGrp="1"/>
          </p:cNvSpPr>
          <p:nvPr>
            <p:ph type="sldNum" sz="quarter" idx="12"/>
          </p:nvPr>
        </p:nvSpPr>
        <p:spPr/>
        <p:txBody>
          <a:bodyPr/>
          <a:lstStyle/>
          <a:p>
            <a:fld id="{66F43265-B791-4C4C-96ED-9298A3D79C5B}" type="slidenum">
              <a:rPr lang="en-US" altLang="zh-CN"/>
              <a:pPr/>
              <a:t>204</a:t>
            </a:fld>
            <a:endParaRPr lang="en-US" altLang="zh-CN"/>
          </a:p>
        </p:txBody>
      </p:sp>
      <p:graphicFrame>
        <p:nvGraphicFramePr>
          <p:cNvPr id="235535" name="Object 15"/>
          <p:cNvGraphicFramePr>
            <a:graphicFrameLocks noChangeAspect="1"/>
          </p:cNvGraphicFramePr>
          <p:nvPr/>
        </p:nvGraphicFramePr>
        <p:xfrm>
          <a:off x="3203575" y="1052513"/>
          <a:ext cx="719138" cy="427037"/>
        </p:xfrm>
        <a:graphic>
          <a:graphicData uri="http://schemas.openxmlformats.org/presentationml/2006/ole">
            <mc:AlternateContent xmlns:mc="http://schemas.openxmlformats.org/markup-compatibility/2006">
              <mc:Choice xmlns:v="urn:schemas-microsoft-com:vml" Requires="v">
                <p:oleObj spid="_x0000_s236076" name="Equation" r:id="rId3" imgW="304404" imgH="177569" progId="Equation.DSMT4">
                  <p:embed/>
                </p:oleObj>
              </mc:Choice>
              <mc:Fallback>
                <p:oleObj name="Equation" r:id="rId3" imgW="304404" imgH="177569" progId="Equation.DSMT4">
                  <p:embed/>
                  <p:pic>
                    <p:nvPicPr>
                      <p:cNvPr id="0" name="Object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575" y="1052513"/>
                        <a:ext cx="719138" cy="4270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5534" name="Object 14"/>
          <p:cNvGraphicFramePr>
            <a:graphicFrameLocks noChangeAspect="1"/>
          </p:cNvGraphicFramePr>
          <p:nvPr/>
        </p:nvGraphicFramePr>
        <p:xfrm>
          <a:off x="6877050" y="1557338"/>
          <a:ext cx="741363" cy="471487"/>
        </p:xfrm>
        <a:graphic>
          <a:graphicData uri="http://schemas.openxmlformats.org/presentationml/2006/ole">
            <mc:AlternateContent xmlns:mc="http://schemas.openxmlformats.org/markup-compatibility/2006">
              <mc:Choice xmlns:v="urn:schemas-microsoft-com:vml" Requires="v">
                <p:oleObj spid="_x0000_s236077" name="Equation" r:id="rId5" imgW="317225" imgH="203024" progId="Equation.DSMT4">
                  <p:embed/>
                </p:oleObj>
              </mc:Choice>
              <mc:Fallback>
                <p:oleObj name="Equation" r:id="rId5" imgW="317225" imgH="203024" progId="Equation.DSMT4">
                  <p:embed/>
                  <p:pic>
                    <p:nvPicPr>
                      <p:cNvPr id="0" name="Object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77050" y="1557338"/>
                        <a:ext cx="741363" cy="471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5533" name="Object 13"/>
          <p:cNvGraphicFramePr>
            <a:graphicFrameLocks noChangeAspect="1"/>
          </p:cNvGraphicFramePr>
          <p:nvPr/>
        </p:nvGraphicFramePr>
        <p:xfrm>
          <a:off x="2916238" y="2206625"/>
          <a:ext cx="539750" cy="427038"/>
        </p:xfrm>
        <a:graphic>
          <a:graphicData uri="http://schemas.openxmlformats.org/presentationml/2006/ole">
            <mc:AlternateContent xmlns:mc="http://schemas.openxmlformats.org/markup-compatibility/2006">
              <mc:Choice xmlns:v="urn:schemas-microsoft-com:vml" Requires="v">
                <p:oleObj spid="_x0000_s236078" name="Equation" r:id="rId7" imgW="228402" imgH="177646" progId="Equation.DSMT4">
                  <p:embed/>
                </p:oleObj>
              </mc:Choice>
              <mc:Fallback>
                <p:oleObj name="Equation" r:id="rId7" imgW="228402" imgH="177646" progId="Equation.DSMT4">
                  <p:embed/>
                  <p:pic>
                    <p:nvPicPr>
                      <p:cNvPr id="0" name="Object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16238" y="2206625"/>
                        <a:ext cx="539750" cy="4270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5532" name="Object 12"/>
          <p:cNvGraphicFramePr>
            <a:graphicFrameLocks noChangeAspect="1"/>
          </p:cNvGraphicFramePr>
          <p:nvPr/>
        </p:nvGraphicFramePr>
        <p:xfrm>
          <a:off x="4572000" y="2779713"/>
          <a:ext cx="1236663" cy="427037"/>
        </p:xfrm>
        <a:graphic>
          <a:graphicData uri="http://schemas.openxmlformats.org/presentationml/2006/ole">
            <mc:AlternateContent xmlns:mc="http://schemas.openxmlformats.org/markup-compatibility/2006">
              <mc:Choice xmlns:v="urn:schemas-microsoft-com:vml" Requires="v">
                <p:oleObj spid="_x0000_s236079" name="Equation" r:id="rId9" imgW="520248" imgH="177646" progId="Equation.DSMT4">
                  <p:embed/>
                </p:oleObj>
              </mc:Choice>
              <mc:Fallback>
                <p:oleObj name="Equation" r:id="rId9" imgW="520248" imgH="177646" progId="Equation.DSMT4">
                  <p:embed/>
                  <p:pic>
                    <p:nvPicPr>
                      <p:cNvPr id="0" name="Object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72000" y="2779713"/>
                        <a:ext cx="1236663" cy="4270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5531" name="Object 11"/>
          <p:cNvGraphicFramePr>
            <a:graphicFrameLocks noChangeAspect="1"/>
          </p:cNvGraphicFramePr>
          <p:nvPr/>
        </p:nvGraphicFramePr>
        <p:xfrm>
          <a:off x="1187450" y="3357563"/>
          <a:ext cx="1146175" cy="539750"/>
        </p:xfrm>
        <a:graphic>
          <a:graphicData uri="http://schemas.openxmlformats.org/presentationml/2006/ole">
            <mc:AlternateContent xmlns:mc="http://schemas.openxmlformats.org/markup-compatibility/2006">
              <mc:Choice xmlns:v="urn:schemas-microsoft-com:vml" Requires="v">
                <p:oleObj spid="_x0000_s236080" name="Equation" r:id="rId11" imgW="482391" imgH="228501" progId="Equation.DSMT4">
                  <p:embed/>
                </p:oleObj>
              </mc:Choice>
              <mc:Fallback>
                <p:oleObj name="Equation" r:id="rId11" imgW="482391" imgH="228501" progId="Equation.DSMT4">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87450" y="3357563"/>
                        <a:ext cx="1146175" cy="539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5536" name="Rectangle 16"/>
          <p:cNvSpPr>
            <a:spLocks noChangeArrowheads="1"/>
          </p:cNvSpPr>
          <p:nvPr/>
        </p:nvSpPr>
        <p:spPr bwMode="auto">
          <a:xfrm>
            <a:off x="900113" y="333375"/>
            <a:ext cx="628173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a:latin typeface="Times New Roman" pitchFamily="18" charset="0"/>
                <a:cs typeface="Times New Roman" pitchFamily="18" charset="0"/>
              </a:rPr>
              <a:t>抽样周期为</a:t>
            </a:r>
            <a:r>
              <a:rPr lang="en-US" altLang="zh-CN" sz="2800" b="1">
                <a:latin typeface="Times New Roman" pitchFamily="18" charset="0"/>
                <a:cs typeface="Times New Roman" pitchFamily="18" charset="0"/>
              </a:rPr>
              <a:t>T=0.1s</a:t>
            </a:r>
            <a:r>
              <a:rPr lang="zh-CN" altLang="en-US" sz="2800" b="1">
                <a:latin typeface="Times New Roman" pitchFamily="18" charset="0"/>
                <a:cs typeface="Times New Roman" pitchFamily="18" charset="0"/>
              </a:rPr>
              <a:t>，抽样频率为</a:t>
            </a:r>
            <a:r>
              <a:rPr lang="en-US" altLang="zh-CN" sz="2800" b="1">
                <a:latin typeface="Times New Roman" pitchFamily="18" charset="0"/>
                <a:cs typeface="Times New Roman" pitchFamily="18" charset="0"/>
              </a:rPr>
              <a:t>10Hz</a:t>
            </a:r>
            <a:r>
              <a:rPr lang="zh-CN" altLang="en-US" sz="2800" b="1">
                <a:latin typeface="Times New Roman" pitchFamily="18" charset="0"/>
                <a:cs typeface="Times New Roman" pitchFamily="18" charset="0"/>
              </a:rPr>
              <a:t>，</a:t>
            </a:r>
            <a:endParaRPr lang="zh-CN" altLang="en-US" sz="2800" b="1"/>
          </a:p>
        </p:txBody>
      </p:sp>
      <p:sp>
        <p:nvSpPr>
          <p:cNvPr id="235537" name="Rectangle 17"/>
          <p:cNvSpPr>
            <a:spLocks noChangeArrowheads="1"/>
          </p:cNvSpPr>
          <p:nvPr/>
        </p:nvSpPr>
        <p:spPr bwMode="auto">
          <a:xfrm>
            <a:off x="3851275" y="979022"/>
            <a:ext cx="487345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dirty="0">
                <a:latin typeface="Times New Roman" pitchFamily="18" charset="0"/>
                <a:cs typeface="Times New Roman" pitchFamily="18" charset="0"/>
              </a:rPr>
              <a:t>。</a:t>
            </a:r>
            <a:r>
              <a:rPr lang="zh-CN" altLang="en-US" sz="2800" b="1" dirty="0" smtClean="0">
                <a:latin typeface="Times New Roman" pitchFamily="18" charset="0"/>
                <a:cs typeface="Times New Roman" pitchFamily="18" charset="0"/>
              </a:rPr>
              <a:t>抽样频率不</a:t>
            </a:r>
            <a:r>
              <a:rPr lang="zh-CN" altLang="en-US" sz="2800" b="1" dirty="0">
                <a:latin typeface="Times New Roman" pitchFamily="18" charset="0"/>
                <a:cs typeface="Times New Roman" pitchFamily="18" charset="0"/>
              </a:rPr>
              <a:t>满足抽样定理，</a:t>
            </a:r>
            <a:endParaRPr lang="zh-CN" altLang="en-US" sz="2800" b="1" dirty="0"/>
          </a:p>
        </p:txBody>
      </p:sp>
      <p:sp>
        <p:nvSpPr>
          <p:cNvPr id="235538" name="Rectangle 18"/>
          <p:cNvSpPr>
            <a:spLocks noChangeArrowheads="1"/>
          </p:cNvSpPr>
          <p:nvPr/>
        </p:nvSpPr>
        <p:spPr bwMode="auto">
          <a:xfrm>
            <a:off x="971550" y="2133600"/>
            <a:ext cx="19700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a:latin typeface="Times New Roman" pitchFamily="18" charset="0"/>
                <a:cs typeface="Times New Roman" pitchFamily="18" charset="0"/>
              </a:rPr>
              <a:t>的频谱会以</a:t>
            </a:r>
            <a:endParaRPr lang="zh-CN" altLang="en-US" sz="2800" b="1"/>
          </a:p>
        </p:txBody>
      </p:sp>
      <p:sp>
        <p:nvSpPr>
          <p:cNvPr id="235539" name="Rectangle 19"/>
          <p:cNvSpPr>
            <a:spLocks noChangeArrowheads="1"/>
          </p:cNvSpPr>
          <p:nvPr/>
        </p:nvSpPr>
        <p:spPr bwMode="auto">
          <a:xfrm>
            <a:off x="3348038" y="2133600"/>
            <a:ext cx="48275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a:latin typeface="Times New Roman" pitchFamily="18" charset="0"/>
                <a:cs typeface="Times New Roman" pitchFamily="18" charset="0"/>
              </a:rPr>
              <a:t>为周期延拓。按照数字频率和</a:t>
            </a:r>
            <a:endParaRPr lang="zh-CN" altLang="en-US" sz="2800" b="1"/>
          </a:p>
        </p:txBody>
      </p:sp>
      <p:sp>
        <p:nvSpPr>
          <p:cNvPr id="235540" name="Rectangle 20"/>
          <p:cNvSpPr>
            <a:spLocks noChangeArrowheads="1"/>
          </p:cNvSpPr>
          <p:nvPr/>
        </p:nvSpPr>
        <p:spPr bwMode="auto">
          <a:xfrm>
            <a:off x="5867400" y="2708275"/>
            <a:ext cx="26844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a:latin typeface="Times New Roman" pitchFamily="18" charset="0"/>
                <a:cs typeface="Times New Roman" pitchFamily="18" charset="0"/>
              </a:rPr>
              <a:t>，可以画出频谱</a:t>
            </a:r>
            <a:endParaRPr lang="zh-CN" altLang="en-US" sz="2800" b="1"/>
          </a:p>
        </p:txBody>
      </p:sp>
      <p:sp>
        <p:nvSpPr>
          <p:cNvPr id="235541" name="Rectangle 21"/>
          <p:cNvSpPr>
            <a:spLocks noChangeArrowheads="1"/>
          </p:cNvSpPr>
          <p:nvPr/>
        </p:nvSpPr>
        <p:spPr bwMode="auto">
          <a:xfrm>
            <a:off x="2484438" y="3357563"/>
            <a:ext cx="30607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a:latin typeface="Times New Roman" pitchFamily="18" charset="0"/>
                <a:cs typeface="Times New Roman" pitchFamily="18" charset="0"/>
              </a:rPr>
              <a:t>如图（</a:t>
            </a:r>
            <a:r>
              <a:rPr lang="en-US" altLang="zh-CN" sz="2800" b="1">
                <a:latin typeface="Times New Roman" pitchFamily="18" charset="0"/>
                <a:cs typeface="Times New Roman" pitchFamily="18" charset="0"/>
              </a:rPr>
              <a:t>b</a:t>
            </a:r>
            <a:r>
              <a:rPr lang="zh-CN" altLang="en-US" sz="2800" b="1">
                <a:latin typeface="Times New Roman" pitchFamily="18" charset="0"/>
                <a:cs typeface="Times New Roman" pitchFamily="18" charset="0"/>
              </a:rPr>
              <a:t>）所示。  </a:t>
            </a:r>
            <a:endParaRPr lang="zh-CN" altLang="en-US" sz="2800" b="1"/>
          </a:p>
        </p:txBody>
      </p:sp>
      <p:sp>
        <p:nvSpPr>
          <p:cNvPr id="235542" name="Rectangle 22"/>
          <p:cNvSpPr>
            <a:spLocks noChangeArrowheads="1"/>
          </p:cNvSpPr>
          <p:nvPr/>
        </p:nvSpPr>
        <p:spPr bwMode="auto">
          <a:xfrm>
            <a:off x="900113" y="981075"/>
            <a:ext cx="23272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a:latin typeface="Times New Roman" pitchFamily="18" charset="0"/>
                <a:cs typeface="Times New Roman" pitchFamily="18" charset="0"/>
              </a:rPr>
              <a:t>抽样角频率为</a:t>
            </a:r>
            <a:endParaRPr lang="zh-CN" altLang="en-US" sz="2800" b="1"/>
          </a:p>
        </p:txBody>
      </p:sp>
      <p:sp>
        <p:nvSpPr>
          <p:cNvPr id="235543" name="Rectangle 23"/>
          <p:cNvSpPr>
            <a:spLocks noChangeArrowheads="1"/>
          </p:cNvSpPr>
          <p:nvPr/>
        </p:nvSpPr>
        <p:spPr bwMode="auto">
          <a:xfrm>
            <a:off x="971550" y="1557338"/>
            <a:ext cx="58991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a:latin typeface="Times New Roman" pitchFamily="18" charset="0"/>
                <a:cs typeface="Times New Roman" pitchFamily="18" charset="0"/>
              </a:rPr>
              <a:t>故会产生频率混叠失真，抽样后序列</a:t>
            </a:r>
            <a:endParaRPr lang="zh-CN" altLang="en-US" sz="2800" b="1"/>
          </a:p>
        </p:txBody>
      </p:sp>
      <p:sp>
        <p:nvSpPr>
          <p:cNvPr id="235544" name="Rectangle 24"/>
          <p:cNvSpPr>
            <a:spLocks noChangeArrowheads="1"/>
          </p:cNvSpPr>
          <p:nvPr/>
        </p:nvSpPr>
        <p:spPr bwMode="auto">
          <a:xfrm>
            <a:off x="1042988" y="2708275"/>
            <a:ext cx="37560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a:latin typeface="Times New Roman" pitchFamily="18" charset="0"/>
                <a:cs typeface="Times New Roman" pitchFamily="18" charset="0"/>
              </a:rPr>
              <a:t>模拟频率之间的关系：</a:t>
            </a:r>
            <a:endParaRPr lang="zh-CN" altLang="en-US" sz="2800" b="1"/>
          </a:p>
        </p:txBody>
      </p:sp>
      <p:pic>
        <p:nvPicPr>
          <p:cNvPr id="235545" name="Picture 2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16013" y="4135438"/>
            <a:ext cx="6697662" cy="2722562"/>
          </a:xfrm>
          <a:prstGeom prst="rect">
            <a:avLst/>
          </a:prstGeom>
          <a:noFill/>
          <a:extLst>
            <a:ext uri="{909E8E84-426E-40DD-AFC4-6F175D3DCCD1}">
              <a14:hiddenFill xmlns:a14="http://schemas.microsoft.com/office/drawing/2010/main">
                <a:solidFill>
                  <a:srgbClr val="FFFFFF"/>
                </a:solidFill>
              </a14:hiddenFill>
            </a:ext>
          </a:extLst>
        </p:spPr>
      </p:pic>
      <p:sp>
        <p:nvSpPr>
          <p:cNvPr id="2" name="动作按钮: 后退或前一项 1">
            <a:hlinkClick r:id="rId14" action="ppaction://hlinksldjump" highlightClick="1"/>
          </p:cNvPr>
          <p:cNvSpPr/>
          <p:nvPr/>
        </p:nvSpPr>
        <p:spPr>
          <a:xfrm>
            <a:off x="7813675" y="3645024"/>
            <a:ext cx="738188" cy="36004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灯片编号占位符 5"/>
          <p:cNvSpPr>
            <a:spLocks noGrp="1"/>
          </p:cNvSpPr>
          <p:nvPr>
            <p:ph type="sldNum" sz="quarter" idx="12"/>
          </p:nvPr>
        </p:nvSpPr>
        <p:spPr/>
        <p:txBody>
          <a:bodyPr/>
          <a:lstStyle/>
          <a:p>
            <a:fld id="{1FF9C2DF-9803-4073-ABB9-2DCAC8368843}" type="slidenum">
              <a:rPr lang="en-US" altLang="zh-CN"/>
              <a:pPr/>
              <a:t>205</a:t>
            </a:fld>
            <a:endParaRPr lang="en-US" altLang="zh-CN"/>
          </a:p>
        </p:txBody>
      </p:sp>
      <p:graphicFrame>
        <p:nvGraphicFramePr>
          <p:cNvPr id="237573" name="Object 5"/>
          <p:cNvGraphicFramePr>
            <a:graphicFrameLocks noChangeAspect="1"/>
          </p:cNvGraphicFramePr>
          <p:nvPr/>
        </p:nvGraphicFramePr>
        <p:xfrm>
          <a:off x="4572000" y="476250"/>
          <a:ext cx="684213" cy="434975"/>
        </p:xfrm>
        <a:graphic>
          <a:graphicData uri="http://schemas.openxmlformats.org/presentationml/2006/ole">
            <mc:AlternateContent xmlns:mc="http://schemas.openxmlformats.org/markup-compatibility/2006">
              <mc:Choice xmlns:v="urn:schemas-microsoft-com:vml" Requires="v">
                <p:oleObj spid="_x0000_s238219" name="Equation" r:id="rId3" imgW="317225" imgH="203024" progId="Equation.DSMT4">
                  <p:embed/>
                </p:oleObj>
              </mc:Choice>
              <mc:Fallback>
                <p:oleObj name="Equation" r:id="rId3" imgW="317225" imgH="203024" progId="Equation.DSMT4">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476250"/>
                        <a:ext cx="684213" cy="434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7572" name="Object 4"/>
          <p:cNvGraphicFramePr>
            <a:graphicFrameLocks noChangeAspect="1"/>
          </p:cNvGraphicFramePr>
          <p:nvPr/>
        </p:nvGraphicFramePr>
        <p:xfrm>
          <a:off x="1692275" y="1196975"/>
          <a:ext cx="3167063" cy="496888"/>
        </p:xfrm>
        <a:graphic>
          <a:graphicData uri="http://schemas.openxmlformats.org/presentationml/2006/ole">
            <mc:AlternateContent xmlns:mc="http://schemas.openxmlformats.org/markup-compatibility/2006">
              <mc:Choice xmlns:v="urn:schemas-microsoft-com:vml" Requires="v">
                <p:oleObj spid="_x0000_s238220" name="Equation" r:id="rId5" imgW="1460500" imgH="228600" progId="Equation.DSMT4">
                  <p:embed/>
                </p:oleObj>
              </mc:Choice>
              <mc:Fallback>
                <p:oleObj name="Equation" r:id="rId5" imgW="1460500" imgH="228600" progId="Equation.DSMT4">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92275" y="1196975"/>
                        <a:ext cx="3167063" cy="4968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7574" name="Rectangle 6"/>
          <p:cNvSpPr>
            <a:spLocks noChangeArrowheads="1"/>
          </p:cNvSpPr>
          <p:nvPr/>
        </p:nvSpPr>
        <p:spPr bwMode="auto">
          <a:xfrm>
            <a:off x="684213" y="404813"/>
            <a:ext cx="4113212"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a:latin typeface="Times New Roman" pitchFamily="18" charset="0"/>
                <a:cs typeface="Times New Roman" pitchFamily="18" charset="0"/>
              </a:rPr>
              <a:t>经过理想低通滤波器后，</a:t>
            </a:r>
            <a:endParaRPr lang="zh-CN" altLang="en-US" sz="2800" b="1"/>
          </a:p>
        </p:txBody>
      </p:sp>
      <p:sp>
        <p:nvSpPr>
          <p:cNvPr id="237575" name="Rectangle 7"/>
          <p:cNvSpPr>
            <a:spLocks noChangeArrowheads="1"/>
          </p:cNvSpPr>
          <p:nvPr/>
        </p:nvSpPr>
        <p:spPr bwMode="auto">
          <a:xfrm>
            <a:off x="5292725" y="404813"/>
            <a:ext cx="12557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a:latin typeface="Times New Roman" pitchFamily="18" charset="0"/>
                <a:cs typeface="Times New Roman" pitchFamily="18" charset="0"/>
              </a:rPr>
              <a:t>的频谱</a:t>
            </a:r>
            <a:endParaRPr lang="zh-CN" altLang="en-US" sz="2800" b="1"/>
          </a:p>
        </p:txBody>
      </p:sp>
      <p:sp>
        <p:nvSpPr>
          <p:cNvPr id="237576" name="Rectangle 8"/>
          <p:cNvSpPr>
            <a:spLocks noChangeArrowheads="1"/>
          </p:cNvSpPr>
          <p:nvPr/>
        </p:nvSpPr>
        <p:spPr bwMode="auto">
          <a:xfrm>
            <a:off x="5148263" y="1196975"/>
            <a:ext cx="329723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a:latin typeface="Times New Roman" pitchFamily="18" charset="0"/>
                <a:cs typeface="Times New Roman" pitchFamily="18" charset="0"/>
              </a:rPr>
              <a:t>，如图（</a:t>
            </a:r>
            <a:r>
              <a:rPr lang="en-US" altLang="zh-CN" sz="2800" b="1">
                <a:latin typeface="Times New Roman" pitchFamily="18" charset="0"/>
                <a:cs typeface="Times New Roman" pitchFamily="18" charset="0"/>
              </a:rPr>
              <a:t>c</a:t>
            </a:r>
            <a:r>
              <a:rPr lang="zh-CN" altLang="en-US" sz="2800" b="1">
                <a:latin typeface="Times New Roman" pitchFamily="18" charset="0"/>
                <a:cs typeface="Times New Roman" pitchFamily="18" charset="0"/>
              </a:rPr>
              <a:t>）所示。</a:t>
            </a:r>
            <a:r>
              <a:rPr lang="zh-CN" altLang="en-US" sz="2800" b="1"/>
              <a:t> </a:t>
            </a:r>
          </a:p>
        </p:txBody>
      </p:sp>
      <p:pic>
        <p:nvPicPr>
          <p:cNvPr id="237578"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63938" y="1989138"/>
            <a:ext cx="3636962" cy="25590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37582" name="Object 14"/>
          <p:cNvGraphicFramePr>
            <a:graphicFrameLocks noChangeAspect="1"/>
          </p:cNvGraphicFramePr>
          <p:nvPr>
            <p:extLst>
              <p:ext uri="{D42A27DB-BD31-4B8C-83A1-F6EECF244321}">
                <p14:modId xmlns:p14="http://schemas.microsoft.com/office/powerpoint/2010/main" val="3667183757"/>
              </p:ext>
            </p:extLst>
          </p:nvPr>
        </p:nvGraphicFramePr>
        <p:xfrm>
          <a:off x="444215" y="4721201"/>
          <a:ext cx="765175" cy="487362"/>
        </p:xfrm>
        <a:graphic>
          <a:graphicData uri="http://schemas.openxmlformats.org/presentationml/2006/ole">
            <mc:AlternateContent xmlns:mc="http://schemas.openxmlformats.org/markup-compatibility/2006">
              <mc:Choice xmlns:v="urn:schemas-microsoft-com:vml" Requires="v">
                <p:oleObj spid="_x0000_s238221" name="Equation" r:id="rId8" imgW="317225" imgH="203024" progId="Equation.DSMT4">
                  <p:embed/>
                </p:oleObj>
              </mc:Choice>
              <mc:Fallback>
                <p:oleObj name="Equation" r:id="rId8" imgW="317225" imgH="203024" progId="Equation.DSMT4">
                  <p:embed/>
                  <p:pic>
                    <p:nvPicPr>
                      <p:cNvPr id="0" name="Object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215" y="4721201"/>
                        <a:ext cx="765175" cy="4873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7581" name="Object 13"/>
          <p:cNvGraphicFramePr>
            <a:graphicFrameLocks noChangeAspect="1"/>
          </p:cNvGraphicFramePr>
          <p:nvPr>
            <p:extLst>
              <p:ext uri="{D42A27DB-BD31-4B8C-83A1-F6EECF244321}">
                <p14:modId xmlns:p14="http://schemas.microsoft.com/office/powerpoint/2010/main" val="4217773891"/>
              </p:ext>
            </p:extLst>
          </p:nvPr>
        </p:nvGraphicFramePr>
        <p:xfrm>
          <a:off x="3684303" y="4724400"/>
          <a:ext cx="812800" cy="441325"/>
        </p:xfrm>
        <a:graphic>
          <a:graphicData uri="http://schemas.openxmlformats.org/presentationml/2006/ole">
            <mc:AlternateContent xmlns:mc="http://schemas.openxmlformats.org/markup-compatibility/2006">
              <mc:Choice xmlns:v="urn:schemas-microsoft-com:vml" Requires="v">
                <p:oleObj spid="_x0000_s238222" name="Equation" r:id="rId9" imgW="329914" imgH="177646" progId="Equation.DSMT4">
                  <p:embed/>
                </p:oleObj>
              </mc:Choice>
              <mc:Fallback>
                <p:oleObj name="Equation" r:id="rId9" imgW="329914" imgH="177646" progId="Equation.DSMT4">
                  <p:embed/>
                  <p:pic>
                    <p:nvPicPr>
                      <p:cNvPr id="0" name="Object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84303" y="4724400"/>
                        <a:ext cx="812800" cy="441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7580" name="Object 12"/>
          <p:cNvGraphicFramePr>
            <a:graphicFrameLocks noChangeAspect="1"/>
          </p:cNvGraphicFramePr>
          <p:nvPr/>
        </p:nvGraphicFramePr>
        <p:xfrm>
          <a:off x="755650" y="5300663"/>
          <a:ext cx="2303463" cy="441325"/>
        </p:xfrm>
        <a:graphic>
          <a:graphicData uri="http://schemas.openxmlformats.org/presentationml/2006/ole">
            <mc:AlternateContent xmlns:mc="http://schemas.openxmlformats.org/markup-compatibility/2006">
              <mc:Choice xmlns:v="urn:schemas-microsoft-com:vml" Requires="v">
                <p:oleObj spid="_x0000_s238223" name="Equation" r:id="rId11" imgW="939392" imgH="177723" progId="Equation.DSMT4">
                  <p:embed/>
                </p:oleObj>
              </mc:Choice>
              <mc:Fallback>
                <p:oleObj name="Equation" r:id="rId11" imgW="939392" imgH="177723" progId="Equation.DSMT4">
                  <p:embed/>
                  <p:pic>
                    <p:nvPicPr>
                      <p:cNvPr id="0" name="Object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55650" y="5300663"/>
                        <a:ext cx="2303463" cy="441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7579" name="Object 11"/>
          <p:cNvGraphicFramePr>
            <a:graphicFrameLocks noChangeAspect="1"/>
          </p:cNvGraphicFramePr>
          <p:nvPr/>
        </p:nvGraphicFramePr>
        <p:xfrm>
          <a:off x="4284663" y="6021388"/>
          <a:ext cx="2506662" cy="487362"/>
        </p:xfrm>
        <a:graphic>
          <a:graphicData uri="http://schemas.openxmlformats.org/presentationml/2006/ole">
            <mc:AlternateContent xmlns:mc="http://schemas.openxmlformats.org/markup-compatibility/2006">
              <mc:Choice xmlns:v="urn:schemas-microsoft-com:vml" Requires="v">
                <p:oleObj spid="_x0000_s238224" name="Equation" r:id="rId13" imgW="1028254" imgH="203112" progId="Equation.DSMT4">
                  <p:embed/>
                </p:oleObj>
              </mc:Choice>
              <mc:Fallback>
                <p:oleObj name="Equation" r:id="rId13" imgW="1028254" imgH="203112" progId="Equation.DSMT4">
                  <p:embed/>
                  <p:pic>
                    <p:nvPicPr>
                      <p:cNvPr id="0"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284663" y="6021388"/>
                        <a:ext cx="2506662" cy="4873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7583" name="Rectangle 15"/>
          <p:cNvSpPr>
            <a:spLocks noChangeArrowheads="1"/>
          </p:cNvSpPr>
          <p:nvPr/>
        </p:nvSpPr>
        <p:spPr bwMode="auto">
          <a:xfrm>
            <a:off x="0" y="44370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237584" name="Rectangle 16"/>
          <p:cNvSpPr>
            <a:spLocks noChangeArrowheads="1"/>
          </p:cNvSpPr>
          <p:nvPr/>
        </p:nvSpPr>
        <p:spPr bwMode="auto">
          <a:xfrm>
            <a:off x="1042988" y="4652963"/>
            <a:ext cx="2817812"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a:latin typeface="Times New Roman" pitchFamily="18" charset="0"/>
                <a:cs typeface="Times New Roman" pitchFamily="18" charset="0"/>
              </a:rPr>
              <a:t>只含数字频率为</a:t>
            </a:r>
            <a:endParaRPr lang="zh-CN" altLang="en-US" sz="2800" b="1"/>
          </a:p>
        </p:txBody>
      </p:sp>
      <p:sp>
        <p:nvSpPr>
          <p:cNvPr id="237585" name="Rectangle 17"/>
          <p:cNvSpPr>
            <a:spLocks noChangeArrowheads="1"/>
          </p:cNvSpPr>
          <p:nvPr/>
        </p:nvSpPr>
        <p:spPr bwMode="auto">
          <a:xfrm>
            <a:off x="4356100" y="4652963"/>
            <a:ext cx="46037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800" b="1">
                <a:latin typeface="Times New Roman" pitchFamily="18" charset="0"/>
                <a:cs typeface="Times New Roman" pitchFamily="18" charset="0"/>
              </a:rPr>
              <a:t>的分量，对应的模拟频率为</a:t>
            </a:r>
            <a:endParaRPr lang="zh-CN" altLang="en-US" sz="2800" b="1"/>
          </a:p>
        </p:txBody>
      </p:sp>
      <p:sp>
        <p:nvSpPr>
          <p:cNvPr id="237586" name="Rectangle 18"/>
          <p:cNvSpPr>
            <a:spLocks noChangeArrowheads="1"/>
          </p:cNvSpPr>
          <p:nvPr/>
        </p:nvSpPr>
        <p:spPr bwMode="auto">
          <a:xfrm>
            <a:off x="3059113" y="5229225"/>
            <a:ext cx="33845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2800" b="1">
                <a:latin typeface="Times New Roman" pitchFamily="18" charset="0"/>
                <a:cs typeface="Times New Roman" pitchFamily="18" charset="0"/>
              </a:rPr>
              <a:t>，幅值保持不变。</a:t>
            </a:r>
            <a:endParaRPr lang="zh-CN" altLang="en-US" sz="2800" b="1"/>
          </a:p>
        </p:txBody>
      </p:sp>
      <p:sp>
        <p:nvSpPr>
          <p:cNvPr id="237588" name="Rectangle 20"/>
          <p:cNvSpPr>
            <a:spLocks noChangeArrowheads="1"/>
          </p:cNvSpPr>
          <p:nvPr/>
        </p:nvSpPr>
        <p:spPr bwMode="auto">
          <a:xfrm>
            <a:off x="539750" y="5949950"/>
            <a:ext cx="37798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0" hangingPunct="0"/>
            <a:r>
              <a:rPr lang="zh-CN" altLang="en-US" sz="2800" b="1">
                <a:latin typeface="Times New Roman" pitchFamily="18" charset="0"/>
                <a:cs typeface="Times New Roman" pitchFamily="18" charset="0"/>
              </a:rPr>
              <a:t>故：系统的输出为：</a:t>
            </a:r>
            <a:endParaRPr lang="zh-CN" altLang="en-US" sz="2800" b="1"/>
          </a:p>
        </p:txBody>
      </p:sp>
      <p:sp>
        <p:nvSpPr>
          <p:cNvPr id="18" name="动作按钮: 后退或前一项 17">
            <a:hlinkClick r:id="rId15" action="ppaction://hlinksldjump" highlightClick="1"/>
          </p:cNvPr>
          <p:cNvSpPr/>
          <p:nvPr/>
        </p:nvSpPr>
        <p:spPr>
          <a:xfrm>
            <a:off x="7079176" y="5388298"/>
            <a:ext cx="738188" cy="36004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5"/>
          <p:cNvSpPr>
            <a:spLocks noGrp="1"/>
          </p:cNvSpPr>
          <p:nvPr>
            <p:ph type="sldNum" sz="quarter" idx="12"/>
          </p:nvPr>
        </p:nvSpPr>
        <p:spPr/>
        <p:txBody>
          <a:bodyPr/>
          <a:lstStyle/>
          <a:p>
            <a:fld id="{D0419B85-A214-485C-A2AE-3B8BE34117FA}" type="slidenum">
              <a:rPr lang="en-US" altLang="zh-CN"/>
              <a:pPr/>
              <a:t>206</a:t>
            </a:fld>
            <a:endParaRPr lang="en-US" altLang="zh-CN"/>
          </a:p>
        </p:txBody>
      </p:sp>
      <p:grpSp>
        <p:nvGrpSpPr>
          <p:cNvPr id="70673" name="Group 17"/>
          <p:cNvGrpSpPr>
            <a:grpSpLocks/>
          </p:cNvGrpSpPr>
          <p:nvPr/>
        </p:nvGrpSpPr>
        <p:grpSpPr bwMode="auto">
          <a:xfrm>
            <a:off x="539750" y="404813"/>
            <a:ext cx="8134350" cy="2428875"/>
            <a:chOff x="340" y="255"/>
            <a:chExt cx="5124" cy="1530"/>
          </a:xfrm>
        </p:grpSpPr>
        <p:sp>
          <p:nvSpPr>
            <p:cNvPr id="70668" name="Text Box 12"/>
            <p:cNvSpPr txBox="1">
              <a:spLocks noChangeArrowheads="1"/>
            </p:cNvSpPr>
            <p:nvPr/>
          </p:nvSpPr>
          <p:spPr bwMode="auto">
            <a:xfrm>
              <a:off x="340" y="255"/>
              <a:ext cx="5124" cy="153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pPr>
                <a:lnSpc>
                  <a:spcPct val="120000"/>
                </a:lnSpc>
              </a:pPr>
              <a:r>
                <a:rPr kumimoji="1" lang="zh-CN" altLang="en-US" sz="3200" b="1">
                  <a:latin typeface="Times New Roman" pitchFamily="18" charset="0"/>
                </a:rPr>
                <a:t>习题：已知一离散线性移不变系统的单位阶跃响应为　　　　　　　　　　　　，当系统的输入为４点矩形序列时，该系统的输出应为多少？</a:t>
              </a:r>
            </a:p>
          </p:txBody>
        </p:sp>
        <p:graphicFrame>
          <p:nvGraphicFramePr>
            <p:cNvPr id="70669" name="Object 13"/>
            <p:cNvGraphicFramePr>
              <a:graphicFrameLocks noChangeAspect="1"/>
            </p:cNvGraphicFramePr>
            <p:nvPr/>
          </p:nvGraphicFramePr>
          <p:xfrm>
            <a:off x="1474" y="709"/>
            <a:ext cx="3044" cy="335"/>
          </p:xfrm>
          <a:graphic>
            <a:graphicData uri="http://schemas.openxmlformats.org/presentationml/2006/ole">
              <mc:AlternateContent xmlns:mc="http://schemas.openxmlformats.org/markup-compatibility/2006">
                <mc:Choice xmlns:v="urn:schemas-microsoft-com:vml" Requires="v">
                  <p:oleObj spid="_x0000_s71318" name="Equation" r:id="rId3" imgW="1828800" imgH="203040" progId="Equation.DSMT4">
                    <p:embed/>
                  </p:oleObj>
                </mc:Choice>
                <mc:Fallback>
                  <p:oleObj name="Equation" r:id="rId3" imgW="1828800" imgH="203040" progId="Equation.DSMT4">
                    <p:embed/>
                    <p:pic>
                      <p:nvPicPr>
                        <p:cNvPr id="0" name="Object 13"/>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474" y="709"/>
                          <a:ext cx="3044" cy="3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70674" name="Object 18"/>
          <p:cNvGraphicFramePr>
            <a:graphicFrameLocks noChangeAspect="1"/>
          </p:cNvGraphicFramePr>
          <p:nvPr>
            <p:extLst>
              <p:ext uri="{D42A27DB-BD31-4B8C-83A1-F6EECF244321}">
                <p14:modId xmlns:p14="http://schemas.microsoft.com/office/powerpoint/2010/main" val="2316011350"/>
              </p:ext>
            </p:extLst>
          </p:nvPr>
        </p:nvGraphicFramePr>
        <p:xfrm>
          <a:off x="1662113" y="3141663"/>
          <a:ext cx="3444875" cy="474662"/>
        </p:xfrm>
        <a:graphic>
          <a:graphicData uri="http://schemas.openxmlformats.org/presentationml/2006/ole">
            <mc:AlternateContent xmlns:mc="http://schemas.openxmlformats.org/markup-compatibility/2006">
              <mc:Choice xmlns:v="urn:schemas-microsoft-com:vml" Requires="v">
                <p:oleObj spid="_x0000_s71319" name="Equation" r:id="rId5" imgW="1460160" imgH="203040" progId="Equation.DSMT4">
                  <p:embed/>
                </p:oleObj>
              </mc:Choice>
              <mc:Fallback>
                <p:oleObj name="Equation" r:id="rId5" imgW="1460160" imgH="203040" progId="Equation.DSMT4">
                  <p:embed/>
                  <p:pic>
                    <p:nvPicPr>
                      <p:cNvPr id="0" name="Object 18"/>
                      <p:cNvPicPr>
                        <a:picLocks noChangeAspect="1" noChangeArrowheads="1"/>
                      </p:cNvPicPr>
                      <p:nvPr/>
                    </p:nvPicPr>
                    <p:blipFill>
                      <a:blip r:embed="rId6">
                        <a:lum bright="-44000"/>
                      </a:blip>
                      <a:srcRect/>
                      <a:stretch>
                        <a:fillRect/>
                      </a:stretch>
                    </p:blipFill>
                    <p:spPr bwMode="auto">
                      <a:xfrm>
                        <a:off x="1662113" y="3141663"/>
                        <a:ext cx="3444875" cy="474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0676" name="Text Box 20"/>
          <p:cNvSpPr txBox="1">
            <a:spLocks noChangeArrowheads="1"/>
          </p:cNvSpPr>
          <p:nvPr/>
        </p:nvSpPr>
        <p:spPr bwMode="auto">
          <a:xfrm>
            <a:off x="468313" y="2997200"/>
            <a:ext cx="1296987"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zh-CN" altLang="en-US" sz="3200" b="1">
                <a:latin typeface="Times New Roman" pitchFamily="18" charset="0"/>
              </a:rPr>
              <a:t>解：</a:t>
            </a:r>
          </a:p>
        </p:txBody>
      </p:sp>
      <p:graphicFrame>
        <p:nvGraphicFramePr>
          <p:cNvPr id="70678" name="Object 22"/>
          <p:cNvGraphicFramePr>
            <a:graphicFrameLocks noChangeAspect="1"/>
          </p:cNvGraphicFramePr>
          <p:nvPr/>
        </p:nvGraphicFramePr>
        <p:xfrm>
          <a:off x="2627313" y="4437063"/>
          <a:ext cx="5508625" cy="463550"/>
        </p:xfrm>
        <a:graphic>
          <a:graphicData uri="http://schemas.openxmlformats.org/presentationml/2006/ole">
            <mc:AlternateContent xmlns:mc="http://schemas.openxmlformats.org/markup-compatibility/2006">
              <mc:Choice xmlns:v="urn:schemas-microsoft-com:vml" Requires="v">
                <p:oleObj spid="_x0000_s71320" name="Equation" r:id="rId7" imgW="2387520" imgH="203040" progId="Equation.DSMT4">
                  <p:embed/>
                </p:oleObj>
              </mc:Choice>
              <mc:Fallback>
                <p:oleObj name="Equation" r:id="rId7" imgW="2387520" imgH="203040" progId="Equation.DSMT4">
                  <p:embed/>
                  <p:pic>
                    <p:nvPicPr>
                      <p:cNvPr id="0" name="Object 22"/>
                      <p:cNvPicPr>
                        <a:picLocks noChangeAspect="1" noChangeArrowheads="1"/>
                      </p:cNvPicPr>
                      <p:nvPr/>
                    </p:nvPicPr>
                    <p:blipFill>
                      <a:blip r:embed="rId8">
                        <a:lum bright="-44000"/>
                        <a:extLst>
                          <a:ext uri="{28A0092B-C50C-407E-A947-70E740481C1C}">
                            <a14:useLocalDpi xmlns:a14="http://schemas.microsoft.com/office/drawing/2010/main" val="0"/>
                          </a:ext>
                        </a:extLst>
                      </a:blip>
                      <a:srcRect/>
                      <a:stretch>
                        <a:fillRect/>
                      </a:stretch>
                    </p:blipFill>
                    <p:spPr bwMode="auto">
                      <a:xfrm>
                        <a:off x="2627313" y="4437063"/>
                        <a:ext cx="5508625" cy="463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0679" name="Object 23"/>
          <p:cNvGraphicFramePr>
            <a:graphicFrameLocks noChangeAspect="1"/>
          </p:cNvGraphicFramePr>
          <p:nvPr/>
        </p:nvGraphicFramePr>
        <p:xfrm>
          <a:off x="1547813" y="3814763"/>
          <a:ext cx="5688012" cy="514350"/>
        </p:xfrm>
        <a:graphic>
          <a:graphicData uri="http://schemas.openxmlformats.org/presentationml/2006/ole">
            <mc:AlternateContent xmlns:mc="http://schemas.openxmlformats.org/markup-compatibility/2006">
              <mc:Choice xmlns:v="urn:schemas-microsoft-com:vml" Requires="v">
                <p:oleObj spid="_x0000_s71321" name="Equation" r:id="rId9" imgW="2222280" imgH="203040" progId="Equation.DSMT4">
                  <p:embed/>
                </p:oleObj>
              </mc:Choice>
              <mc:Fallback>
                <p:oleObj name="Equation" r:id="rId9" imgW="2222280" imgH="203040" progId="Equation.DSMT4">
                  <p:embed/>
                  <p:pic>
                    <p:nvPicPr>
                      <p:cNvPr id="0" name="Object 23"/>
                      <p:cNvPicPr>
                        <a:picLocks noChangeAspect="1" noChangeArrowheads="1"/>
                      </p:cNvPicPr>
                      <p:nvPr/>
                    </p:nvPicPr>
                    <p:blipFill>
                      <a:blip r:embed="rId10">
                        <a:lum bright="-44000"/>
                        <a:extLst>
                          <a:ext uri="{28A0092B-C50C-407E-A947-70E740481C1C}">
                            <a14:useLocalDpi xmlns:a14="http://schemas.microsoft.com/office/drawing/2010/main" val="0"/>
                          </a:ext>
                        </a:extLst>
                      </a:blip>
                      <a:srcRect/>
                      <a:stretch>
                        <a:fillRect/>
                      </a:stretch>
                    </p:blipFill>
                    <p:spPr bwMode="auto">
                      <a:xfrm>
                        <a:off x="1547813" y="3814763"/>
                        <a:ext cx="5688012" cy="514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0680" name="Object 24"/>
          <p:cNvGraphicFramePr>
            <a:graphicFrameLocks noChangeAspect="1"/>
          </p:cNvGraphicFramePr>
          <p:nvPr/>
        </p:nvGraphicFramePr>
        <p:xfrm>
          <a:off x="1547813" y="5734050"/>
          <a:ext cx="4513262" cy="463550"/>
        </p:xfrm>
        <a:graphic>
          <a:graphicData uri="http://schemas.openxmlformats.org/presentationml/2006/ole">
            <mc:AlternateContent xmlns:mc="http://schemas.openxmlformats.org/markup-compatibility/2006">
              <mc:Choice xmlns:v="urn:schemas-microsoft-com:vml" Requires="v">
                <p:oleObj spid="_x0000_s71322" name="Equation" r:id="rId11" imgW="1955520" imgH="203040" progId="Equation.DSMT4">
                  <p:embed/>
                </p:oleObj>
              </mc:Choice>
              <mc:Fallback>
                <p:oleObj name="Equation" r:id="rId11" imgW="1955520" imgH="203040" progId="Equation.DSMT4">
                  <p:embed/>
                  <p:pic>
                    <p:nvPicPr>
                      <p:cNvPr id="0" name="Object 24"/>
                      <p:cNvPicPr>
                        <a:picLocks noChangeAspect="1" noChangeArrowheads="1"/>
                      </p:cNvPicPr>
                      <p:nvPr/>
                    </p:nvPicPr>
                    <p:blipFill>
                      <a:blip r:embed="rId12">
                        <a:lum bright="-44000"/>
                        <a:extLst>
                          <a:ext uri="{28A0092B-C50C-407E-A947-70E740481C1C}">
                            <a14:useLocalDpi xmlns:a14="http://schemas.microsoft.com/office/drawing/2010/main" val="0"/>
                          </a:ext>
                        </a:extLst>
                      </a:blip>
                      <a:srcRect/>
                      <a:stretch>
                        <a:fillRect/>
                      </a:stretch>
                    </p:blipFill>
                    <p:spPr bwMode="auto">
                      <a:xfrm>
                        <a:off x="1547813" y="5734050"/>
                        <a:ext cx="4513262" cy="463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0681" name="Object 25"/>
          <p:cNvGraphicFramePr>
            <a:graphicFrameLocks noChangeAspect="1"/>
          </p:cNvGraphicFramePr>
          <p:nvPr/>
        </p:nvGraphicFramePr>
        <p:xfrm>
          <a:off x="1524000" y="5157788"/>
          <a:ext cx="7620000" cy="463550"/>
        </p:xfrm>
        <a:graphic>
          <a:graphicData uri="http://schemas.openxmlformats.org/presentationml/2006/ole">
            <mc:AlternateContent xmlns:mc="http://schemas.openxmlformats.org/markup-compatibility/2006">
              <mc:Choice xmlns:v="urn:schemas-microsoft-com:vml" Requires="v">
                <p:oleObj spid="_x0000_s71323" name="Equation" r:id="rId13" imgW="3301920" imgH="203040" progId="Equation.DSMT4">
                  <p:embed/>
                </p:oleObj>
              </mc:Choice>
              <mc:Fallback>
                <p:oleObj name="Equation" r:id="rId13" imgW="3301920" imgH="203040" progId="Equation.DSMT4">
                  <p:embed/>
                  <p:pic>
                    <p:nvPicPr>
                      <p:cNvPr id="0" name="Object 25"/>
                      <p:cNvPicPr>
                        <a:picLocks noChangeAspect="1" noChangeArrowheads="1"/>
                      </p:cNvPicPr>
                      <p:nvPr/>
                    </p:nvPicPr>
                    <p:blipFill>
                      <a:blip r:embed="rId14">
                        <a:lum bright="-44000"/>
                        <a:extLst>
                          <a:ext uri="{28A0092B-C50C-407E-A947-70E740481C1C}">
                            <a14:useLocalDpi xmlns:a14="http://schemas.microsoft.com/office/drawing/2010/main" val="0"/>
                          </a:ext>
                        </a:extLst>
                      </a:blip>
                      <a:srcRect/>
                      <a:stretch>
                        <a:fillRect/>
                      </a:stretch>
                    </p:blipFill>
                    <p:spPr bwMode="auto">
                      <a:xfrm>
                        <a:off x="1524000" y="5157788"/>
                        <a:ext cx="7620000" cy="463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动作按钮: 前进或下一项 1">
            <a:hlinkClick r:id="" action="ppaction://hlinkshowjump?jump=nextslide" highlightClick="1"/>
          </p:cNvPr>
          <p:cNvSpPr/>
          <p:nvPr/>
        </p:nvSpPr>
        <p:spPr>
          <a:xfrm>
            <a:off x="6804248" y="5949280"/>
            <a:ext cx="432048" cy="28803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0676"/>
                                        </p:tgtEl>
                                        <p:attrNameLst>
                                          <p:attrName>style.visibility</p:attrName>
                                        </p:attrNameLst>
                                      </p:cBhvr>
                                      <p:to>
                                        <p:strVal val="visible"/>
                                      </p:to>
                                    </p:set>
                                    <p:anim calcmode="lin" valueType="num">
                                      <p:cBhvr additive="base">
                                        <p:cTn id="7" dur="500" fill="hold"/>
                                        <p:tgtEl>
                                          <p:spTgt spid="70676"/>
                                        </p:tgtEl>
                                        <p:attrNameLst>
                                          <p:attrName>ppt_x</p:attrName>
                                        </p:attrNameLst>
                                      </p:cBhvr>
                                      <p:tavLst>
                                        <p:tav tm="0">
                                          <p:val>
                                            <p:strVal val="#ppt_x"/>
                                          </p:val>
                                        </p:tav>
                                        <p:tav tm="100000">
                                          <p:val>
                                            <p:strVal val="#ppt_x"/>
                                          </p:val>
                                        </p:tav>
                                      </p:tavLst>
                                    </p:anim>
                                    <p:anim calcmode="lin" valueType="num">
                                      <p:cBhvr additive="base">
                                        <p:cTn id="8" dur="500" fill="hold"/>
                                        <p:tgtEl>
                                          <p:spTgt spid="7067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70674"/>
                                        </p:tgtEl>
                                        <p:attrNameLst>
                                          <p:attrName>style.visibility</p:attrName>
                                        </p:attrNameLst>
                                      </p:cBhvr>
                                      <p:to>
                                        <p:strVal val="visible"/>
                                      </p:to>
                                    </p:set>
                                    <p:anim calcmode="lin" valueType="num">
                                      <p:cBhvr additive="base">
                                        <p:cTn id="13" dur="500" fill="hold"/>
                                        <p:tgtEl>
                                          <p:spTgt spid="70674"/>
                                        </p:tgtEl>
                                        <p:attrNameLst>
                                          <p:attrName>ppt_x</p:attrName>
                                        </p:attrNameLst>
                                      </p:cBhvr>
                                      <p:tavLst>
                                        <p:tav tm="0">
                                          <p:val>
                                            <p:strVal val="#ppt_x"/>
                                          </p:val>
                                        </p:tav>
                                        <p:tav tm="100000">
                                          <p:val>
                                            <p:strVal val="#ppt_x"/>
                                          </p:val>
                                        </p:tav>
                                      </p:tavLst>
                                    </p:anim>
                                    <p:anim calcmode="lin" valueType="num">
                                      <p:cBhvr additive="base">
                                        <p:cTn id="14" dur="500" fill="hold"/>
                                        <p:tgtEl>
                                          <p:spTgt spid="7067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70679"/>
                                        </p:tgtEl>
                                        <p:attrNameLst>
                                          <p:attrName>style.visibility</p:attrName>
                                        </p:attrNameLst>
                                      </p:cBhvr>
                                      <p:to>
                                        <p:strVal val="visible"/>
                                      </p:to>
                                    </p:set>
                                    <p:anim calcmode="lin" valueType="num">
                                      <p:cBhvr additive="base">
                                        <p:cTn id="19" dur="500" fill="hold"/>
                                        <p:tgtEl>
                                          <p:spTgt spid="70679"/>
                                        </p:tgtEl>
                                        <p:attrNameLst>
                                          <p:attrName>ppt_x</p:attrName>
                                        </p:attrNameLst>
                                      </p:cBhvr>
                                      <p:tavLst>
                                        <p:tav tm="0">
                                          <p:val>
                                            <p:strVal val="#ppt_x"/>
                                          </p:val>
                                        </p:tav>
                                        <p:tav tm="100000">
                                          <p:val>
                                            <p:strVal val="#ppt_x"/>
                                          </p:val>
                                        </p:tav>
                                      </p:tavLst>
                                    </p:anim>
                                    <p:anim calcmode="lin" valueType="num">
                                      <p:cBhvr additive="base">
                                        <p:cTn id="20" dur="500" fill="hold"/>
                                        <p:tgtEl>
                                          <p:spTgt spid="70679"/>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70678"/>
                                        </p:tgtEl>
                                        <p:attrNameLst>
                                          <p:attrName>style.visibility</p:attrName>
                                        </p:attrNameLst>
                                      </p:cBhvr>
                                      <p:to>
                                        <p:strVal val="visible"/>
                                      </p:to>
                                    </p:set>
                                    <p:anim calcmode="lin" valueType="num">
                                      <p:cBhvr additive="base">
                                        <p:cTn id="25" dur="500" fill="hold"/>
                                        <p:tgtEl>
                                          <p:spTgt spid="70678"/>
                                        </p:tgtEl>
                                        <p:attrNameLst>
                                          <p:attrName>ppt_x</p:attrName>
                                        </p:attrNameLst>
                                      </p:cBhvr>
                                      <p:tavLst>
                                        <p:tav tm="0">
                                          <p:val>
                                            <p:strVal val="#ppt_x"/>
                                          </p:val>
                                        </p:tav>
                                        <p:tav tm="100000">
                                          <p:val>
                                            <p:strVal val="#ppt_x"/>
                                          </p:val>
                                        </p:tav>
                                      </p:tavLst>
                                    </p:anim>
                                    <p:anim calcmode="lin" valueType="num">
                                      <p:cBhvr additive="base">
                                        <p:cTn id="26" dur="500" fill="hold"/>
                                        <p:tgtEl>
                                          <p:spTgt spid="70678"/>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70681"/>
                                        </p:tgtEl>
                                        <p:attrNameLst>
                                          <p:attrName>style.visibility</p:attrName>
                                        </p:attrNameLst>
                                      </p:cBhvr>
                                      <p:to>
                                        <p:strVal val="visible"/>
                                      </p:to>
                                    </p:set>
                                    <p:anim calcmode="lin" valueType="num">
                                      <p:cBhvr additive="base">
                                        <p:cTn id="31" dur="500" fill="hold"/>
                                        <p:tgtEl>
                                          <p:spTgt spid="70681"/>
                                        </p:tgtEl>
                                        <p:attrNameLst>
                                          <p:attrName>ppt_x</p:attrName>
                                        </p:attrNameLst>
                                      </p:cBhvr>
                                      <p:tavLst>
                                        <p:tav tm="0">
                                          <p:val>
                                            <p:strVal val="#ppt_x"/>
                                          </p:val>
                                        </p:tav>
                                        <p:tav tm="100000">
                                          <p:val>
                                            <p:strVal val="#ppt_x"/>
                                          </p:val>
                                        </p:tav>
                                      </p:tavLst>
                                    </p:anim>
                                    <p:anim calcmode="lin" valueType="num">
                                      <p:cBhvr additive="base">
                                        <p:cTn id="32" dur="500" fill="hold"/>
                                        <p:tgtEl>
                                          <p:spTgt spid="70681"/>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70680"/>
                                        </p:tgtEl>
                                        <p:attrNameLst>
                                          <p:attrName>style.visibility</p:attrName>
                                        </p:attrNameLst>
                                      </p:cBhvr>
                                      <p:to>
                                        <p:strVal val="visible"/>
                                      </p:to>
                                    </p:set>
                                    <p:anim calcmode="lin" valueType="num">
                                      <p:cBhvr additive="base">
                                        <p:cTn id="37" dur="500" fill="hold"/>
                                        <p:tgtEl>
                                          <p:spTgt spid="70680"/>
                                        </p:tgtEl>
                                        <p:attrNameLst>
                                          <p:attrName>ppt_x</p:attrName>
                                        </p:attrNameLst>
                                      </p:cBhvr>
                                      <p:tavLst>
                                        <p:tav tm="0">
                                          <p:val>
                                            <p:strVal val="#ppt_x"/>
                                          </p:val>
                                        </p:tav>
                                        <p:tav tm="100000">
                                          <p:val>
                                            <p:strVal val="#ppt_x"/>
                                          </p:val>
                                        </p:tav>
                                      </p:tavLst>
                                    </p:anim>
                                    <p:anim calcmode="lin" valueType="num">
                                      <p:cBhvr additive="base">
                                        <p:cTn id="38" dur="500" fill="hold"/>
                                        <p:tgtEl>
                                          <p:spTgt spid="706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76" grpId="0"/>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灯片编号占位符 4"/>
          <p:cNvSpPr>
            <a:spLocks noGrp="1"/>
          </p:cNvSpPr>
          <p:nvPr>
            <p:ph type="sldNum" sz="quarter" idx="12"/>
          </p:nvPr>
        </p:nvSpPr>
        <p:spPr/>
        <p:txBody>
          <a:bodyPr/>
          <a:lstStyle/>
          <a:p>
            <a:fld id="{0EFBC8F2-DE2F-412C-9783-972400CCBC8A}" type="slidenum">
              <a:rPr lang="en-US" altLang="zh-CN"/>
              <a:pPr/>
              <a:t>207</a:t>
            </a:fld>
            <a:endParaRPr lang="en-US" altLang="zh-CN"/>
          </a:p>
        </p:txBody>
      </p:sp>
      <p:graphicFrame>
        <p:nvGraphicFramePr>
          <p:cNvPr id="71682" name="Object 2"/>
          <p:cNvGraphicFramePr>
            <a:graphicFrameLocks noChangeAspect="1"/>
          </p:cNvGraphicFramePr>
          <p:nvPr/>
        </p:nvGraphicFramePr>
        <p:xfrm>
          <a:off x="395288" y="1700213"/>
          <a:ext cx="6927850" cy="463550"/>
        </p:xfrm>
        <a:graphic>
          <a:graphicData uri="http://schemas.openxmlformats.org/presentationml/2006/ole">
            <mc:AlternateContent xmlns:mc="http://schemas.openxmlformats.org/markup-compatibility/2006">
              <mc:Choice xmlns:v="urn:schemas-microsoft-com:vml" Requires="v">
                <p:oleObj spid="_x0000_s72322" name="Equation" r:id="rId3" imgW="3009600" imgH="203040" progId="Equation.DSMT4">
                  <p:embed/>
                </p:oleObj>
              </mc:Choice>
              <mc:Fallback>
                <p:oleObj name="Equation" r:id="rId3" imgW="3009600" imgH="203040" progId="Equation.DSMT4">
                  <p:embed/>
                  <p:pic>
                    <p:nvPicPr>
                      <p:cNvPr id="0" name="Object 2"/>
                      <p:cNvPicPr>
                        <a:picLocks noChangeAspect="1" noChangeArrowheads="1"/>
                      </p:cNvPicPr>
                      <p:nvPr/>
                    </p:nvPicPr>
                    <p:blipFill>
                      <a:blip r:embed="rId4">
                        <a:lum bright="-32000"/>
                        <a:extLst>
                          <a:ext uri="{28A0092B-C50C-407E-A947-70E740481C1C}">
                            <a14:useLocalDpi xmlns:a14="http://schemas.microsoft.com/office/drawing/2010/main" val="0"/>
                          </a:ext>
                        </a:extLst>
                      </a:blip>
                      <a:srcRect/>
                      <a:stretch>
                        <a:fillRect/>
                      </a:stretch>
                    </p:blipFill>
                    <p:spPr bwMode="auto">
                      <a:xfrm>
                        <a:off x="395288" y="1700213"/>
                        <a:ext cx="6927850" cy="463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683" name="Object 3"/>
          <p:cNvGraphicFramePr>
            <a:graphicFrameLocks noGrp="1" noChangeAspect="1"/>
          </p:cNvGraphicFramePr>
          <p:nvPr>
            <p:ph/>
          </p:nvPr>
        </p:nvGraphicFramePr>
        <p:xfrm>
          <a:off x="1692275" y="263525"/>
          <a:ext cx="1978025" cy="565150"/>
        </p:xfrm>
        <a:graphic>
          <a:graphicData uri="http://schemas.openxmlformats.org/presentationml/2006/ole">
            <mc:AlternateContent xmlns:mc="http://schemas.openxmlformats.org/markup-compatibility/2006">
              <mc:Choice xmlns:v="urn:schemas-microsoft-com:vml" Requires="v">
                <p:oleObj spid="_x0000_s72323" name="Equation" r:id="rId5" imgW="799920" imgH="228600" progId="Equation.DSMT4">
                  <p:embed/>
                </p:oleObj>
              </mc:Choice>
              <mc:Fallback>
                <p:oleObj name="Equation" r:id="rId5" imgW="799920" imgH="228600" progId="Equation.DSMT4">
                  <p:embed/>
                  <p:pic>
                    <p:nvPicPr>
                      <p:cNvPr id="0" name="Object 3"/>
                      <p:cNvPicPr>
                        <a:picLocks noChangeAspect="1" noChangeArrowheads="1"/>
                      </p:cNvPicPr>
                      <p:nvPr/>
                    </p:nvPicPr>
                    <p:blipFill>
                      <a:blip r:embed="rId6">
                        <a:lum bright="-44000"/>
                        <a:extLst>
                          <a:ext uri="{28A0092B-C50C-407E-A947-70E740481C1C}">
                            <a14:useLocalDpi xmlns:a14="http://schemas.microsoft.com/office/drawing/2010/main" val="0"/>
                          </a:ext>
                        </a:extLst>
                      </a:blip>
                      <a:srcRect/>
                      <a:stretch>
                        <a:fillRect/>
                      </a:stretch>
                    </p:blipFill>
                    <p:spPr bwMode="auto">
                      <a:xfrm>
                        <a:off x="1692275" y="263525"/>
                        <a:ext cx="1978025" cy="565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685" name="Object 5"/>
          <p:cNvGraphicFramePr>
            <a:graphicFrameLocks noChangeAspect="1"/>
          </p:cNvGraphicFramePr>
          <p:nvPr/>
        </p:nvGraphicFramePr>
        <p:xfrm>
          <a:off x="2411413" y="981075"/>
          <a:ext cx="5761037" cy="514350"/>
        </p:xfrm>
        <a:graphic>
          <a:graphicData uri="http://schemas.openxmlformats.org/presentationml/2006/ole">
            <mc:AlternateContent xmlns:mc="http://schemas.openxmlformats.org/markup-compatibility/2006">
              <mc:Choice xmlns:v="urn:schemas-microsoft-com:vml" Requires="v">
                <p:oleObj spid="_x0000_s72324" name="Equation" r:id="rId7" imgW="2273040" imgH="203040" progId="Equation.DSMT4">
                  <p:embed/>
                </p:oleObj>
              </mc:Choice>
              <mc:Fallback>
                <p:oleObj name="Equation" r:id="rId7" imgW="2273040" imgH="203040" progId="Equation.DSMT4">
                  <p:embed/>
                  <p:pic>
                    <p:nvPicPr>
                      <p:cNvPr id="0" name="Object 5"/>
                      <p:cNvPicPr>
                        <a:picLocks noChangeAspect="1" noChangeArrowheads="1"/>
                      </p:cNvPicPr>
                      <p:nvPr/>
                    </p:nvPicPr>
                    <p:blipFill>
                      <a:blip r:embed="rId8">
                        <a:lum bright="-44000"/>
                        <a:extLst>
                          <a:ext uri="{28A0092B-C50C-407E-A947-70E740481C1C}">
                            <a14:useLocalDpi xmlns:a14="http://schemas.microsoft.com/office/drawing/2010/main" val="0"/>
                          </a:ext>
                        </a:extLst>
                      </a:blip>
                      <a:srcRect/>
                      <a:stretch>
                        <a:fillRect/>
                      </a:stretch>
                    </p:blipFill>
                    <p:spPr bwMode="auto">
                      <a:xfrm>
                        <a:off x="2411413" y="981075"/>
                        <a:ext cx="5761037"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1686" name="Object 6"/>
          <p:cNvGraphicFramePr>
            <a:graphicFrameLocks noChangeAspect="1"/>
          </p:cNvGraphicFramePr>
          <p:nvPr/>
        </p:nvGraphicFramePr>
        <p:xfrm>
          <a:off x="1763713" y="5300663"/>
          <a:ext cx="5670550" cy="461962"/>
        </p:xfrm>
        <a:graphic>
          <a:graphicData uri="http://schemas.openxmlformats.org/presentationml/2006/ole">
            <mc:AlternateContent xmlns:mc="http://schemas.openxmlformats.org/markup-compatibility/2006">
              <mc:Choice xmlns:v="urn:schemas-microsoft-com:vml" Requires="v">
                <p:oleObj spid="_x0000_s72325" name="Equation" r:id="rId9" imgW="2463480" imgH="203040" progId="Equation.DSMT4">
                  <p:embed/>
                </p:oleObj>
              </mc:Choice>
              <mc:Fallback>
                <p:oleObj name="Equation" r:id="rId9" imgW="2463480" imgH="203040" progId="Equation.DSMT4">
                  <p:embed/>
                  <p:pic>
                    <p:nvPicPr>
                      <p:cNvPr id="0" name="Object 6"/>
                      <p:cNvPicPr>
                        <a:picLocks noChangeAspect="1" noChangeArrowheads="1"/>
                      </p:cNvPicPr>
                      <p:nvPr/>
                    </p:nvPicPr>
                    <p:blipFill>
                      <a:blip r:embed="rId10">
                        <a:lum bright="-32000"/>
                        <a:extLst>
                          <a:ext uri="{28A0092B-C50C-407E-A947-70E740481C1C}">
                            <a14:useLocalDpi xmlns:a14="http://schemas.microsoft.com/office/drawing/2010/main" val="0"/>
                          </a:ext>
                        </a:extLst>
                      </a:blip>
                      <a:srcRect/>
                      <a:stretch>
                        <a:fillRect/>
                      </a:stretch>
                    </p:blipFill>
                    <p:spPr bwMode="auto">
                      <a:xfrm>
                        <a:off x="1763713" y="5300663"/>
                        <a:ext cx="5670550" cy="461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689" name="Object 9"/>
          <p:cNvGraphicFramePr>
            <a:graphicFrameLocks noChangeAspect="1"/>
          </p:cNvGraphicFramePr>
          <p:nvPr/>
        </p:nvGraphicFramePr>
        <p:xfrm>
          <a:off x="1763713" y="2347913"/>
          <a:ext cx="7015162" cy="461962"/>
        </p:xfrm>
        <a:graphic>
          <a:graphicData uri="http://schemas.openxmlformats.org/presentationml/2006/ole">
            <mc:AlternateContent xmlns:mc="http://schemas.openxmlformats.org/markup-compatibility/2006">
              <mc:Choice xmlns:v="urn:schemas-microsoft-com:vml" Requires="v">
                <p:oleObj spid="_x0000_s72326" name="Equation" r:id="rId11" imgW="3047760" imgH="203040" progId="Equation.DSMT4">
                  <p:embed/>
                </p:oleObj>
              </mc:Choice>
              <mc:Fallback>
                <p:oleObj name="Equation" r:id="rId11" imgW="3047760" imgH="203040" progId="Equation.DSMT4">
                  <p:embed/>
                  <p:pic>
                    <p:nvPicPr>
                      <p:cNvPr id="0" name="Object 9"/>
                      <p:cNvPicPr>
                        <a:picLocks noChangeAspect="1" noChangeArrowheads="1"/>
                      </p:cNvPicPr>
                      <p:nvPr/>
                    </p:nvPicPr>
                    <p:blipFill>
                      <a:blip r:embed="rId12">
                        <a:lum bright="-32000"/>
                        <a:extLst>
                          <a:ext uri="{28A0092B-C50C-407E-A947-70E740481C1C}">
                            <a14:useLocalDpi xmlns:a14="http://schemas.microsoft.com/office/drawing/2010/main" val="0"/>
                          </a:ext>
                        </a:extLst>
                      </a:blip>
                      <a:srcRect/>
                      <a:stretch>
                        <a:fillRect/>
                      </a:stretch>
                    </p:blipFill>
                    <p:spPr bwMode="auto">
                      <a:xfrm>
                        <a:off x="1763713" y="2347913"/>
                        <a:ext cx="7015162" cy="461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690" name="Object 10"/>
          <p:cNvGraphicFramePr>
            <a:graphicFrameLocks noChangeAspect="1"/>
          </p:cNvGraphicFramePr>
          <p:nvPr/>
        </p:nvGraphicFramePr>
        <p:xfrm>
          <a:off x="827088" y="2924175"/>
          <a:ext cx="6553200" cy="2127250"/>
        </p:xfrm>
        <a:graphic>
          <a:graphicData uri="http://schemas.openxmlformats.org/presentationml/2006/ole">
            <mc:AlternateContent xmlns:mc="http://schemas.openxmlformats.org/markup-compatibility/2006">
              <mc:Choice xmlns:v="urn:schemas-microsoft-com:vml" Requires="v">
                <p:oleObj spid="_x0000_s72327" name="Equation" r:id="rId13" imgW="2705040" imgH="888840" progId="Equation.DSMT4">
                  <p:embed/>
                </p:oleObj>
              </mc:Choice>
              <mc:Fallback>
                <p:oleObj name="Equation" r:id="rId13" imgW="2705040" imgH="888840" progId="Equation.DSMT4">
                  <p:embed/>
                  <p:pic>
                    <p:nvPicPr>
                      <p:cNvPr id="0" name="Object 10"/>
                      <p:cNvPicPr>
                        <a:picLocks noChangeAspect="1" noChangeArrowheads="1"/>
                      </p:cNvPicPr>
                      <p:nvPr/>
                    </p:nvPicPr>
                    <p:blipFill>
                      <a:blip r:embed="rId14">
                        <a:lum bright="-32000"/>
                        <a:extLst>
                          <a:ext uri="{28A0092B-C50C-407E-A947-70E740481C1C}">
                            <a14:useLocalDpi xmlns:a14="http://schemas.microsoft.com/office/drawing/2010/main" val="0"/>
                          </a:ext>
                        </a:extLst>
                      </a:blip>
                      <a:srcRect/>
                      <a:stretch>
                        <a:fillRect/>
                      </a:stretch>
                    </p:blipFill>
                    <p:spPr bwMode="auto">
                      <a:xfrm>
                        <a:off x="827088" y="2924175"/>
                        <a:ext cx="6553200" cy="2127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691" name="Text Box 11"/>
          <p:cNvSpPr txBox="1">
            <a:spLocks noChangeArrowheads="1"/>
          </p:cNvSpPr>
          <p:nvPr/>
        </p:nvSpPr>
        <p:spPr bwMode="auto">
          <a:xfrm>
            <a:off x="1116013" y="5949950"/>
            <a:ext cx="6499225"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pPr algn="ctr"/>
            <a:r>
              <a:rPr kumimoji="1" lang="zh-CN" altLang="en-US" sz="3200" b="1">
                <a:latin typeface="Times New Roman" pitchFamily="18" charset="0"/>
              </a:rPr>
              <a:t>求</a:t>
            </a:r>
            <a:r>
              <a:rPr kumimoji="1" lang="en-US" altLang="zh-CN" sz="3200" b="1">
                <a:latin typeface="Times New Roman" pitchFamily="18" charset="0"/>
              </a:rPr>
              <a:t>x(n)</a:t>
            </a:r>
            <a:r>
              <a:rPr kumimoji="1" lang="zh-CN" altLang="en-US" sz="3200" b="1">
                <a:latin typeface="Times New Roman" pitchFamily="18" charset="0"/>
              </a:rPr>
              <a:t>和</a:t>
            </a:r>
            <a:r>
              <a:rPr kumimoji="1" lang="en-US" altLang="zh-CN" sz="3200" b="1">
                <a:latin typeface="Times New Roman" pitchFamily="18" charset="0"/>
              </a:rPr>
              <a:t>h(n)</a:t>
            </a:r>
            <a:r>
              <a:rPr kumimoji="1" lang="zh-CN" altLang="en-US" sz="3200" b="1">
                <a:latin typeface="Times New Roman" pitchFamily="18" charset="0"/>
              </a:rPr>
              <a:t>的卷积也可以得出结果</a:t>
            </a:r>
          </a:p>
        </p:txBody>
      </p:sp>
      <p:sp>
        <p:nvSpPr>
          <p:cNvPr id="2" name="动作按钮: 后退或前一项 1">
            <a:hlinkClick r:id="" action="ppaction://hlinkshowjump?jump=previousslide" highlightClick="1"/>
          </p:cNvPr>
          <p:cNvSpPr/>
          <p:nvPr/>
        </p:nvSpPr>
        <p:spPr>
          <a:xfrm>
            <a:off x="7956376" y="3068960"/>
            <a:ext cx="504056" cy="28803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1683"/>
                                        </p:tgtEl>
                                        <p:attrNameLst>
                                          <p:attrName>style.visibility</p:attrName>
                                        </p:attrNameLst>
                                      </p:cBhvr>
                                      <p:to>
                                        <p:strVal val="visible"/>
                                      </p:to>
                                    </p:set>
                                    <p:anim calcmode="lin" valueType="num">
                                      <p:cBhvr additive="base">
                                        <p:cTn id="7" dur="500" fill="hold"/>
                                        <p:tgtEl>
                                          <p:spTgt spid="71683"/>
                                        </p:tgtEl>
                                        <p:attrNameLst>
                                          <p:attrName>ppt_x</p:attrName>
                                        </p:attrNameLst>
                                      </p:cBhvr>
                                      <p:tavLst>
                                        <p:tav tm="0">
                                          <p:val>
                                            <p:strVal val="#ppt_x"/>
                                          </p:val>
                                        </p:tav>
                                        <p:tav tm="100000">
                                          <p:val>
                                            <p:strVal val="#ppt_x"/>
                                          </p:val>
                                        </p:tav>
                                      </p:tavLst>
                                    </p:anim>
                                    <p:anim calcmode="lin" valueType="num">
                                      <p:cBhvr additive="base">
                                        <p:cTn id="8" dur="500" fill="hold"/>
                                        <p:tgtEl>
                                          <p:spTgt spid="7168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71685"/>
                                        </p:tgtEl>
                                        <p:attrNameLst>
                                          <p:attrName>style.visibility</p:attrName>
                                        </p:attrNameLst>
                                      </p:cBhvr>
                                      <p:to>
                                        <p:strVal val="visible"/>
                                      </p:to>
                                    </p:set>
                                    <p:anim calcmode="lin" valueType="num">
                                      <p:cBhvr additive="base">
                                        <p:cTn id="13" dur="500" fill="hold"/>
                                        <p:tgtEl>
                                          <p:spTgt spid="71685"/>
                                        </p:tgtEl>
                                        <p:attrNameLst>
                                          <p:attrName>ppt_x</p:attrName>
                                        </p:attrNameLst>
                                      </p:cBhvr>
                                      <p:tavLst>
                                        <p:tav tm="0">
                                          <p:val>
                                            <p:strVal val="#ppt_x"/>
                                          </p:val>
                                        </p:tav>
                                        <p:tav tm="100000">
                                          <p:val>
                                            <p:strVal val="#ppt_x"/>
                                          </p:val>
                                        </p:tav>
                                      </p:tavLst>
                                    </p:anim>
                                    <p:anim calcmode="lin" valueType="num">
                                      <p:cBhvr additive="base">
                                        <p:cTn id="14" dur="500" fill="hold"/>
                                        <p:tgtEl>
                                          <p:spTgt spid="7168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71682"/>
                                        </p:tgtEl>
                                        <p:attrNameLst>
                                          <p:attrName>style.visibility</p:attrName>
                                        </p:attrNameLst>
                                      </p:cBhvr>
                                      <p:to>
                                        <p:strVal val="visible"/>
                                      </p:to>
                                    </p:set>
                                    <p:anim calcmode="lin" valueType="num">
                                      <p:cBhvr additive="base">
                                        <p:cTn id="19" dur="500" fill="hold"/>
                                        <p:tgtEl>
                                          <p:spTgt spid="71682"/>
                                        </p:tgtEl>
                                        <p:attrNameLst>
                                          <p:attrName>ppt_x</p:attrName>
                                        </p:attrNameLst>
                                      </p:cBhvr>
                                      <p:tavLst>
                                        <p:tav tm="0">
                                          <p:val>
                                            <p:strVal val="#ppt_x"/>
                                          </p:val>
                                        </p:tav>
                                        <p:tav tm="100000">
                                          <p:val>
                                            <p:strVal val="#ppt_x"/>
                                          </p:val>
                                        </p:tav>
                                      </p:tavLst>
                                    </p:anim>
                                    <p:anim calcmode="lin" valueType="num">
                                      <p:cBhvr additive="base">
                                        <p:cTn id="20" dur="500" fill="hold"/>
                                        <p:tgtEl>
                                          <p:spTgt spid="71682"/>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71689"/>
                                        </p:tgtEl>
                                        <p:attrNameLst>
                                          <p:attrName>style.visibility</p:attrName>
                                        </p:attrNameLst>
                                      </p:cBhvr>
                                      <p:to>
                                        <p:strVal val="visible"/>
                                      </p:to>
                                    </p:set>
                                    <p:anim calcmode="lin" valueType="num">
                                      <p:cBhvr additive="base">
                                        <p:cTn id="25" dur="500" fill="hold"/>
                                        <p:tgtEl>
                                          <p:spTgt spid="71689"/>
                                        </p:tgtEl>
                                        <p:attrNameLst>
                                          <p:attrName>ppt_x</p:attrName>
                                        </p:attrNameLst>
                                      </p:cBhvr>
                                      <p:tavLst>
                                        <p:tav tm="0">
                                          <p:val>
                                            <p:strVal val="#ppt_x"/>
                                          </p:val>
                                        </p:tav>
                                        <p:tav tm="100000">
                                          <p:val>
                                            <p:strVal val="#ppt_x"/>
                                          </p:val>
                                        </p:tav>
                                      </p:tavLst>
                                    </p:anim>
                                    <p:anim calcmode="lin" valueType="num">
                                      <p:cBhvr additive="base">
                                        <p:cTn id="26" dur="500" fill="hold"/>
                                        <p:tgtEl>
                                          <p:spTgt spid="71689"/>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71690"/>
                                        </p:tgtEl>
                                        <p:attrNameLst>
                                          <p:attrName>style.visibility</p:attrName>
                                        </p:attrNameLst>
                                      </p:cBhvr>
                                      <p:to>
                                        <p:strVal val="visible"/>
                                      </p:to>
                                    </p:set>
                                    <p:anim calcmode="lin" valueType="num">
                                      <p:cBhvr additive="base">
                                        <p:cTn id="31" dur="500" fill="hold"/>
                                        <p:tgtEl>
                                          <p:spTgt spid="71690"/>
                                        </p:tgtEl>
                                        <p:attrNameLst>
                                          <p:attrName>ppt_x</p:attrName>
                                        </p:attrNameLst>
                                      </p:cBhvr>
                                      <p:tavLst>
                                        <p:tav tm="0">
                                          <p:val>
                                            <p:strVal val="#ppt_x"/>
                                          </p:val>
                                        </p:tav>
                                        <p:tav tm="100000">
                                          <p:val>
                                            <p:strVal val="#ppt_x"/>
                                          </p:val>
                                        </p:tav>
                                      </p:tavLst>
                                    </p:anim>
                                    <p:anim calcmode="lin" valueType="num">
                                      <p:cBhvr additive="base">
                                        <p:cTn id="32" dur="500" fill="hold"/>
                                        <p:tgtEl>
                                          <p:spTgt spid="71690"/>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71686"/>
                                        </p:tgtEl>
                                        <p:attrNameLst>
                                          <p:attrName>style.visibility</p:attrName>
                                        </p:attrNameLst>
                                      </p:cBhvr>
                                      <p:to>
                                        <p:strVal val="visible"/>
                                      </p:to>
                                    </p:set>
                                    <p:anim calcmode="lin" valueType="num">
                                      <p:cBhvr additive="base">
                                        <p:cTn id="37" dur="500" fill="hold"/>
                                        <p:tgtEl>
                                          <p:spTgt spid="71686"/>
                                        </p:tgtEl>
                                        <p:attrNameLst>
                                          <p:attrName>ppt_x</p:attrName>
                                        </p:attrNameLst>
                                      </p:cBhvr>
                                      <p:tavLst>
                                        <p:tav tm="0">
                                          <p:val>
                                            <p:strVal val="#ppt_x"/>
                                          </p:val>
                                        </p:tav>
                                        <p:tav tm="100000">
                                          <p:val>
                                            <p:strVal val="#ppt_x"/>
                                          </p:val>
                                        </p:tav>
                                      </p:tavLst>
                                    </p:anim>
                                    <p:anim calcmode="lin" valueType="num">
                                      <p:cBhvr additive="base">
                                        <p:cTn id="38" dur="500" fill="hold"/>
                                        <p:tgtEl>
                                          <p:spTgt spid="71686"/>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1691"/>
                                        </p:tgtEl>
                                        <p:attrNameLst>
                                          <p:attrName>style.visibility</p:attrName>
                                        </p:attrNameLst>
                                      </p:cBhvr>
                                      <p:to>
                                        <p:strVal val="visible"/>
                                      </p:to>
                                    </p:set>
                                    <p:anim calcmode="lin" valueType="num">
                                      <p:cBhvr additive="base">
                                        <p:cTn id="43" dur="500" fill="hold"/>
                                        <p:tgtEl>
                                          <p:spTgt spid="71691"/>
                                        </p:tgtEl>
                                        <p:attrNameLst>
                                          <p:attrName>ppt_x</p:attrName>
                                        </p:attrNameLst>
                                      </p:cBhvr>
                                      <p:tavLst>
                                        <p:tav tm="0">
                                          <p:val>
                                            <p:strVal val="#ppt_x"/>
                                          </p:val>
                                        </p:tav>
                                        <p:tav tm="100000">
                                          <p:val>
                                            <p:strVal val="#ppt_x"/>
                                          </p:val>
                                        </p:tav>
                                      </p:tavLst>
                                    </p:anim>
                                    <p:anim calcmode="lin" valueType="num">
                                      <p:cBhvr additive="base">
                                        <p:cTn id="44" dur="500" fill="hold"/>
                                        <p:tgtEl>
                                          <p:spTgt spid="716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91" grpId="0"/>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AA5736FD-C0D1-4B83-8CE1-2197E61FA46B}" type="slidenum">
              <a:rPr lang="en-US" altLang="zh-CN"/>
              <a:pPr/>
              <a:t>208</a:t>
            </a:fld>
            <a:endParaRPr lang="en-US" altLang="zh-CN"/>
          </a:p>
        </p:txBody>
      </p:sp>
      <p:sp>
        <p:nvSpPr>
          <p:cNvPr id="178178" name="Text Box 2"/>
          <p:cNvSpPr txBox="1">
            <a:spLocks noChangeArrowheads="1"/>
          </p:cNvSpPr>
          <p:nvPr/>
        </p:nvSpPr>
        <p:spPr bwMode="auto">
          <a:xfrm>
            <a:off x="1225550" y="333375"/>
            <a:ext cx="2632075" cy="57943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wrap="none">
            <a:spAutoFit/>
          </a:bodyPr>
          <a:lstStyle/>
          <a:p>
            <a:pPr algn="ctr"/>
            <a:r>
              <a:rPr kumimoji="1" lang="zh-CN" altLang="en-US" sz="3200" b="1">
                <a:latin typeface="Times New Roman" pitchFamily="18" charset="0"/>
              </a:rPr>
              <a:t>第一章　作业</a:t>
            </a:r>
          </a:p>
        </p:txBody>
      </p:sp>
      <p:sp>
        <p:nvSpPr>
          <p:cNvPr id="178180" name="Text Box 4"/>
          <p:cNvSpPr txBox="1">
            <a:spLocks noChangeArrowheads="1"/>
          </p:cNvSpPr>
          <p:nvPr/>
        </p:nvSpPr>
        <p:spPr bwMode="auto">
          <a:xfrm>
            <a:off x="539750" y="1700213"/>
            <a:ext cx="8280400" cy="353943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rgbClr val="EAEAEA"/>
                </a:solidFill>
                <a:miter lim="800000"/>
                <a:headEnd/>
                <a:tailEnd/>
              </a14:hiddenLine>
            </a:ext>
            <a:ext uri="{AF507438-7753-43E0-B8FC-AC1667EBCBE1}">
              <a14:hiddenEffects xmlns:a14="http://schemas.microsoft.com/office/drawing/2010/main">
                <a:effectLst>
                  <a:outerShdw dist="35921" dir="2700000" sy="50000" kx="2115830" algn="bl" rotWithShape="0">
                    <a:srgbClr val="C0C0C0"/>
                  </a:outerShdw>
                </a:effectLst>
              </a14:hiddenEffects>
            </a:ext>
          </a:extLst>
        </p:spPr>
        <p:txBody>
          <a:bodyPr>
            <a:spAutoFit/>
          </a:bodyPr>
          <a:lstStyle/>
          <a:p>
            <a:r>
              <a:rPr kumimoji="1" lang="en-US" altLang="zh-CN" sz="3200" b="1" dirty="0" smtClean="0">
                <a:latin typeface="Times New Roman" pitchFamily="18" charset="0"/>
              </a:rPr>
              <a:t>P47     </a:t>
            </a:r>
            <a:r>
              <a:rPr kumimoji="1" lang="en-US" altLang="zh-CN" sz="3200" b="1" dirty="0">
                <a:latin typeface="Times New Roman" pitchFamily="18" charset="0"/>
              </a:rPr>
              <a:t>2. (2)</a:t>
            </a:r>
          </a:p>
          <a:p>
            <a:r>
              <a:rPr kumimoji="1" lang="en-US" altLang="zh-CN" sz="3200" b="1" dirty="0">
                <a:latin typeface="Times New Roman" pitchFamily="18" charset="0"/>
              </a:rPr>
              <a:t>           4. </a:t>
            </a:r>
            <a:r>
              <a:rPr kumimoji="1" lang="en-US" altLang="zh-CN" sz="3200" b="1" dirty="0" smtClean="0">
                <a:latin typeface="Times New Roman" pitchFamily="18" charset="0"/>
              </a:rPr>
              <a:t>(5</a:t>
            </a:r>
            <a:r>
              <a:rPr kumimoji="1" lang="zh-CN" altLang="en-US" sz="3200" b="1" dirty="0" smtClean="0">
                <a:latin typeface="Times New Roman" pitchFamily="18" charset="0"/>
              </a:rPr>
              <a:t>、</a:t>
            </a:r>
            <a:r>
              <a:rPr kumimoji="1" lang="en-US" altLang="zh-CN" sz="3200" b="1" dirty="0" smtClean="0">
                <a:latin typeface="Times New Roman" pitchFamily="18" charset="0"/>
              </a:rPr>
              <a:t>7)</a:t>
            </a:r>
            <a:endParaRPr kumimoji="1" lang="en-US" altLang="zh-CN" sz="3200" b="1" dirty="0">
              <a:latin typeface="Times New Roman" pitchFamily="18" charset="0"/>
            </a:endParaRPr>
          </a:p>
          <a:p>
            <a:r>
              <a:rPr kumimoji="1" lang="en-US" altLang="zh-CN" sz="3200" b="1" dirty="0" smtClean="0">
                <a:latin typeface="Times New Roman" pitchFamily="18" charset="0"/>
              </a:rPr>
              <a:t>           6.</a:t>
            </a:r>
            <a:r>
              <a:rPr kumimoji="1" lang="zh-CN" altLang="en-US" sz="3200" b="1" dirty="0" smtClean="0">
                <a:latin typeface="Times New Roman" pitchFamily="18" charset="0"/>
              </a:rPr>
              <a:t>（</a:t>
            </a:r>
            <a:r>
              <a:rPr kumimoji="1" lang="en-US" altLang="zh-CN" sz="3200" b="1" dirty="0" smtClean="0">
                <a:latin typeface="Times New Roman" pitchFamily="18" charset="0"/>
              </a:rPr>
              <a:t>2</a:t>
            </a:r>
            <a:r>
              <a:rPr kumimoji="1" lang="zh-CN" altLang="en-US" sz="3200" b="1" dirty="0" smtClean="0">
                <a:latin typeface="Times New Roman" pitchFamily="18" charset="0"/>
              </a:rPr>
              <a:t>）</a:t>
            </a:r>
            <a:endParaRPr kumimoji="1" lang="en-US" altLang="zh-CN" sz="3200" b="1" dirty="0" smtClean="0">
              <a:latin typeface="Times New Roman" pitchFamily="18" charset="0"/>
            </a:endParaRPr>
          </a:p>
          <a:p>
            <a:r>
              <a:rPr kumimoji="1" lang="en-US" altLang="zh-CN" sz="3200" b="1" dirty="0">
                <a:latin typeface="Times New Roman" pitchFamily="18" charset="0"/>
              </a:rPr>
              <a:t> </a:t>
            </a:r>
            <a:r>
              <a:rPr kumimoji="1" lang="en-US" altLang="zh-CN" sz="3200" b="1" dirty="0" smtClean="0">
                <a:latin typeface="Times New Roman" pitchFamily="18" charset="0"/>
              </a:rPr>
              <a:t>          7</a:t>
            </a:r>
            <a:r>
              <a:rPr kumimoji="1" lang="en-US" altLang="zh-CN" sz="3200" b="1" dirty="0">
                <a:latin typeface="Times New Roman" pitchFamily="18" charset="0"/>
              </a:rPr>
              <a:t>. </a:t>
            </a:r>
            <a:r>
              <a:rPr kumimoji="1" lang="en-US" altLang="zh-CN" sz="3200" b="1" dirty="0" smtClean="0">
                <a:latin typeface="Times New Roman" pitchFamily="18" charset="0"/>
              </a:rPr>
              <a:t>(10)</a:t>
            </a:r>
            <a:endParaRPr kumimoji="1" lang="en-US" altLang="zh-CN" sz="3200" b="1" dirty="0">
              <a:latin typeface="Times New Roman" pitchFamily="18" charset="0"/>
            </a:endParaRPr>
          </a:p>
          <a:p>
            <a:r>
              <a:rPr kumimoji="1" lang="en-US" altLang="zh-CN" sz="3200" b="1" dirty="0">
                <a:latin typeface="Times New Roman" pitchFamily="18" charset="0"/>
              </a:rPr>
              <a:t>           </a:t>
            </a:r>
            <a:r>
              <a:rPr kumimoji="1" lang="en-US" altLang="zh-CN" sz="3200" b="1" dirty="0" smtClean="0">
                <a:latin typeface="Times New Roman" pitchFamily="18" charset="0"/>
              </a:rPr>
              <a:t>9. </a:t>
            </a:r>
          </a:p>
          <a:p>
            <a:r>
              <a:rPr kumimoji="1" lang="en-US" altLang="zh-CN" sz="3200" b="1" dirty="0" smtClean="0">
                <a:latin typeface="Times New Roman" pitchFamily="18" charset="0"/>
              </a:rPr>
              <a:t>           11</a:t>
            </a:r>
          </a:p>
          <a:p>
            <a:r>
              <a:rPr kumimoji="1" lang="en-US" altLang="zh-CN" sz="3200" b="1" dirty="0" smtClean="0">
                <a:latin typeface="Times New Roman" pitchFamily="18" charset="0"/>
              </a:rPr>
              <a:t>           </a:t>
            </a:r>
            <a:r>
              <a:rPr kumimoji="1" lang="en-US" altLang="zh-CN" sz="3200" b="1" smtClean="0">
                <a:latin typeface="Times New Roman" pitchFamily="18" charset="0"/>
              </a:rPr>
              <a:t>15.</a:t>
            </a:r>
            <a:endParaRPr kumimoji="1" lang="en-US" altLang="zh-CN" sz="3200" b="1" dirty="0" smtClean="0">
              <a:latin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26865</TotalTime>
  <Words>6302</Words>
  <Application>Microsoft Office PowerPoint</Application>
  <PresentationFormat>全屏显示(4:3)</PresentationFormat>
  <Paragraphs>1128</Paragraphs>
  <Slides>208</Slides>
  <Notes>2</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4</vt:i4>
      </vt:variant>
      <vt:variant>
        <vt:lpstr>幻灯片标题</vt:lpstr>
      </vt:variant>
      <vt:variant>
        <vt:i4>208</vt:i4>
      </vt:variant>
    </vt:vector>
  </HeadingPairs>
  <TitlesOfParts>
    <vt:vector size="223" baseType="lpstr">
      <vt:lpstr>方正舒体</vt:lpstr>
      <vt:lpstr>仿宋_GB2312</vt:lpstr>
      <vt:lpstr>楷体_GB2312</vt:lpstr>
      <vt:lpstr>隶书</vt:lpstr>
      <vt:lpstr>宋体</vt:lpstr>
      <vt:lpstr>Arial</vt:lpstr>
      <vt:lpstr>Arial Narrow</vt:lpstr>
      <vt:lpstr>Symbol</vt:lpstr>
      <vt:lpstr>Times New Roman</vt:lpstr>
      <vt:lpstr>Wingdings</vt:lpstr>
      <vt:lpstr>默认设计模板</vt:lpstr>
      <vt:lpstr>Equation</vt:lpstr>
      <vt:lpstr>公式</vt:lpstr>
      <vt:lpstr>MathType 5.0 Equation</vt:lpstr>
      <vt:lpstr>位图图像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线性移不变系统（LSI）</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常系数差分方程的求解</vt:lpstr>
      <vt:lpstr>用迭代法求单位抽样响应</vt:lpstr>
      <vt:lpstr>PowerPoint 演示文稿</vt:lpstr>
      <vt:lpstr>PowerPoint 演示文稿</vt:lpstr>
      <vt:lpstr>PowerPoint 演示文稿</vt:lpstr>
      <vt:lpstr>PowerPoint 演示文稿</vt:lpstr>
      <vt:lpstr>PowerPoint 演示文稿</vt:lpstr>
      <vt:lpstr>PowerPoint 演示文稿</vt:lpstr>
      <vt:lpstr>一些关于差分方程的结论：</vt:lpstr>
      <vt:lpstr>PowerPoint 演示文稿</vt:lpstr>
      <vt:lpstr>PowerPoint 演示文稿</vt:lpstr>
      <vt:lpstr>研究内容（2个问题）</vt:lpstr>
      <vt:lpstr>抽样方式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四、正弦信号的抽样</vt:lpstr>
      <vt:lpstr>正弦信号的特点</vt:lpstr>
      <vt:lpstr>奈奎斯特定理应用于正弦信号</vt:lpstr>
      <vt:lpstr>例子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Hushaohai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Hu</dc:creator>
  <cp:lastModifiedBy>hu</cp:lastModifiedBy>
  <cp:revision>374</cp:revision>
  <dcterms:created xsi:type="dcterms:W3CDTF">2009-02-06T11:22:09Z</dcterms:created>
  <dcterms:modified xsi:type="dcterms:W3CDTF">2023-09-05T13:14:35Z</dcterms:modified>
</cp:coreProperties>
</file>