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25" autoAdjust="0"/>
    <p:restoredTop sz="94660"/>
  </p:normalViewPr>
  <p:slideViewPr>
    <p:cSldViewPr>
      <p:cViewPr varScale="1">
        <p:scale>
          <a:sx n="125" d="100"/>
          <a:sy n="125" d="100"/>
        </p:scale>
        <p:origin x="21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9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9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image" Target="../media/image36.wmf"/><Relationship Id="rId3" Type="http://schemas.openxmlformats.org/officeDocument/2006/relationships/image" Target="../media/image6.wmf"/><Relationship Id="rId7" Type="http://schemas.openxmlformats.org/officeDocument/2006/relationships/image" Target="../media/image30.wmf"/><Relationship Id="rId12" Type="http://schemas.openxmlformats.org/officeDocument/2006/relationships/image" Target="../media/image35.wmf"/><Relationship Id="rId17" Type="http://schemas.openxmlformats.org/officeDocument/2006/relationships/image" Target="../media/image40.wmf"/><Relationship Id="rId2" Type="http://schemas.openxmlformats.org/officeDocument/2006/relationships/image" Target="../media/image5.wmf"/><Relationship Id="rId16" Type="http://schemas.openxmlformats.org/officeDocument/2006/relationships/image" Target="../media/image39.wmf"/><Relationship Id="rId1" Type="http://schemas.openxmlformats.org/officeDocument/2006/relationships/image" Target="../media/image4.wmf"/><Relationship Id="rId6" Type="http://schemas.openxmlformats.org/officeDocument/2006/relationships/image" Target="../media/image29.wmf"/><Relationship Id="rId11" Type="http://schemas.openxmlformats.org/officeDocument/2006/relationships/image" Target="../media/image34.wmf"/><Relationship Id="rId5" Type="http://schemas.openxmlformats.org/officeDocument/2006/relationships/image" Target="../media/image28.wmf"/><Relationship Id="rId15" Type="http://schemas.openxmlformats.org/officeDocument/2006/relationships/image" Target="../media/image38.wmf"/><Relationship Id="rId10" Type="http://schemas.openxmlformats.org/officeDocument/2006/relationships/image" Target="../media/image33.wmf"/><Relationship Id="rId4" Type="http://schemas.openxmlformats.org/officeDocument/2006/relationships/image" Target="../media/image27.wmf"/><Relationship Id="rId9" Type="http://schemas.openxmlformats.org/officeDocument/2006/relationships/image" Target="../media/image32.wmf"/><Relationship Id="rId14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11735-C58B-4897-9F7D-96FDBA0FDFB7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C6C59-363D-4900-BB34-0DB9AC6289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slide" Target="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image" Target="../media/image7.wmf"/><Relationship Id="rId18" Type="http://schemas.openxmlformats.org/officeDocument/2006/relationships/oleObject" Target="../embeddings/oleObject12.bin"/><Relationship Id="rId3" Type="http://schemas.openxmlformats.org/officeDocument/2006/relationships/oleObject" Target="../embeddings/oleObject3.bin"/><Relationship Id="rId21" Type="http://schemas.openxmlformats.org/officeDocument/2006/relationships/oleObject" Target="../embeddings/oleObject15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8.bin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4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image" Target="../media/image8.wmf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13.bin"/><Relationship Id="rId4" Type="http://schemas.openxmlformats.org/officeDocument/2006/relationships/image" Target="../media/image3.wmf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9.bin"/><Relationship Id="rId22" Type="http://schemas.openxmlformats.org/officeDocument/2006/relationships/oleObject" Target="../embeddings/oleObject1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image" Target="../media/image10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5" Type="http://schemas.openxmlformats.org/officeDocument/2006/relationships/image" Target="../media/image11.wmf"/><Relationship Id="rId10" Type="http://schemas.openxmlformats.org/officeDocument/2006/relationships/image" Target="../media/image6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20.bin"/><Relationship Id="rId14" Type="http://schemas.openxmlformats.org/officeDocument/2006/relationships/oleObject" Target="../embeddings/oleObject2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image" Target="../media/image16.wmf"/><Relationship Id="rId18" Type="http://schemas.openxmlformats.org/officeDocument/2006/relationships/oleObject" Target="../embeddings/oleObject33.bin"/><Relationship Id="rId3" Type="http://schemas.openxmlformats.org/officeDocument/2006/relationships/oleObject" Target="../embeddings/oleObject24.bin"/><Relationship Id="rId21" Type="http://schemas.openxmlformats.org/officeDocument/2006/relationships/image" Target="../media/image19.wmf"/><Relationship Id="rId7" Type="http://schemas.openxmlformats.org/officeDocument/2006/relationships/oleObject" Target="../embeddings/oleObject26.bin"/><Relationship Id="rId12" Type="http://schemas.openxmlformats.org/officeDocument/2006/relationships/oleObject" Target="../embeddings/oleObject29.bin"/><Relationship Id="rId1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2.bin"/><Relationship Id="rId20" Type="http://schemas.openxmlformats.org/officeDocument/2006/relationships/oleObject" Target="../embeddings/oleObject34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11" Type="http://schemas.openxmlformats.org/officeDocument/2006/relationships/image" Target="../media/image15.wmf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1.bin"/><Relationship Id="rId23" Type="http://schemas.openxmlformats.org/officeDocument/2006/relationships/image" Target="../media/image20.wmf"/><Relationship Id="rId10" Type="http://schemas.openxmlformats.org/officeDocument/2006/relationships/oleObject" Target="../embeddings/oleObject28.bin"/><Relationship Id="rId19" Type="http://schemas.openxmlformats.org/officeDocument/2006/relationships/image" Target="../media/image18.wmf"/><Relationship Id="rId4" Type="http://schemas.openxmlformats.org/officeDocument/2006/relationships/image" Target="../media/image12.wmf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30.bin"/><Relationship Id="rId22" Type="http://schemas.openxmlformats.org/officeDocument/2006/relationships/oleObject" Target="../embeddings/oleObject3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5" Type="http://schemas.openxmlformats.org/officeDocument/2006/relationships/slide" Target="slide2.xml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26.wmf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45.bin"/><Relationship Id="rId18" Type="http://schemas.openxmlformats.org/officeDocument/2006/relationships/image" Target="../media/image31.wmf"/><Relationship Id="rId26" Type="http://schemas.openxmlformats.org/officeDocument/2006/relationships/image" Target="../media/image35.wmf"/><Relationship Id="rId3" Type="http://schemas.openxmlformats.org/officeDocument/2006/relationships/oleObject" Target="../embeddings/oleObject10.bin"/><Relationship Id="rId21" Type="http://schemas.openxmlformats.org/officeDocument/2006/relationships/oleObject" Target="../embeddings/oleObject49.bin"/><Relationship Id="rId34" Type="http://schemas.openxmlformats.org/officeDocument/2006/relationships/image" Target="../media/image39.wmf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47.bin"/><Relationship Id="rId25" Type="http://schemas.openxmlformats.org/officeDocument/2006/relationships/oleObject" Target="../embeddings/oleObject51.bin"/><Relationship Id="rId33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0.wmf"/><Relationship Id="rId20" Type="http://schemas.openxmlformats.org/officeDocument/2006/relationships/image" Target="../media/image32.wmf"/><Relationship Id="rId29" Type="http://schemas.openxmlformats.org/officeDocument/2006/relationships/oleObject" Target="../embeddings/oleObject53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44.bin"/><Relationship Id="rId24" Type="http://schemas.openxmlformats.org/officeDocument/2006/relationships/image" Target="../media/image34.wmf"/><Relationship Id="rId32" Type="http://schemas.openxmlformats.org/officeDocument/2006/relationships/image" Target="../media/image38.wmf"/><Relationship Id="rId5" Type="http://schemas.openxmlformats.org/officeDocument/2006/relationships/oleObject" Target="../embeddings/oleObject42.bin"/><Relationship Id="rId15" Type="http://schemas.openxmlformats.org/officeDocument/2006/relationships/oleObject" Target="../embeddings/oleObject46.bin"/><Relationship Id="rId23" Type="http://schemas.openxmlformats.org/officeDocument/2006/relationships/oleObject" Target="../embeddings/oleObject50.bin"/><Relationship Id="rId28" Type="http://schemas.openxmlformats.org/officeDocument/2006/relationships/image" Target="../media/image36.wmf"/><Relationship Id="rId36" Type="http://schemas.openxmlformats.org/officeDocument/2006/relationships/image" Target="../media/image40.wmf"/><Relationship Id="rId10" Type="http://schemas.openxmlformats.org/officeDocument/2006/relationships/image" Target="../media/image27.wmf"/><Relationship Id="rId19" Type="http://schemas.openxmlformats.org/officeDocument/2006/relationships/oleObject" Target="../embeddings/oleObject48.bin"/><Relationship Id="rId31" Type="http://schemas.openxmlformats.org/officeDocument/2006/relationships/oleObject" Target="../embeddings/oleObject54.bin"/><Relationship Id="rId4" Type="http://schemas.openxmlformats.org/officeDocument/2006/relationships/image" Target="../media/image4.wmf"/><Relationship Id="rId9" Type="http://schemas.openxmlformats.org/officeDocument/2006/relationships/oleObject" Target="../embeddings/oleObject43.bin"/><Relationship Id="rId14" Type="http://schemas.openxmlformats.org/officeDocument/2006/relationships/image" Target="../media/image29.wmf"/><Relationship Id="rId22" Type="http://schemas.openxmlformats.org/officeDocument/2006/relationships/image" Target="../media/image33.wmf"/><Relationship Id="rId27" Type="http://schemas.openxmlformats.org/officeDocument/2006/relationships/oleObject" Target="../embeddings/oleObject52.bin"/><Relationship Id="rId30" Type="http://schemas.openxmlformats.org/officeDocument/2006/relationships/image" Target="../media/image37.wmf"/><Relationship Id="rId35" Type="http://schemas.openxmlformats.org/officeDocument/2006/relationships/oleObject" Target="../embeddings/oleObject56.bin"/><Relationship Id="rId8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第十三次</a:t>
            </a:r>
            <a:r>
              <a:rPr lang="zh-CN" altLang="en-US" dirty="0" smtClean="0"/>
              <a:t>作业</a:t>
            </a:r>
            <a:endParaRPr lang="zh-CN" altLang="en-US" dirty="0"/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2987824" y="2564904"/>
            <a:ext cx="4316025" cy="178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5.6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5.7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16711" y="328300"/>
            <a:ext cx="835292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5.6   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设滤波器差分方程为</a:t>
            </a:r>
            <a:endParaRPr lang="zh-CN" alt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Rectangle 5"/>
          <p:cNvSpPr>
            <a:spLocks noChangeArrowheads="1"/>
          </p:cNvSpPr>
          <p:nvPr/>
        </p:nvSpPr>
        <p:spPr bwMode="auto">
          <a:xfrm>
            <a:off x="364322" y="4018724"/>
            <a:ext cx="252986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>
                <a:latin typeface="Times New Roman" panose="02020603050405020304" pitchFamily="18" charset="0"/>
                <a:cs typeface="Times New Roman" pitchFamily="18" charset="0"/>
              </a:rPr>
              <a:t>解：系统函数为</a:t>
            </a:r>
            <a:endParaRPr lang="zh-CN" alt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ctangle 2"/>
          <p:cNvSpPr>
            <a:spLocks noChangeArrowheads="1"/>
          </p:cNvSpPr>
          <p:nvPr/>
        </p:nvSpPr>
        <p:spPr bwMode="auto">
          <a:xfrm>
            <a:off x="554282" y="1445928"/>
            <a:ext cx="8549582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）画出直接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型、典范型、级联型、并联型（一阶节）</a:t>
            </a:r>
            <a:endParaRPr lang="en-US" altLang="zh-CN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）求系统的频率响应（幅度和相位）</a:t>
            </a:r>
            <a:endParaRPr lang="en-US" altLang="zh-CN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）抽样频率为 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10kHz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，输入为正弦波幅度为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，频率</a:t>
            </a:r>
            <a:endParaRPr lang="en-US" altLang="zh-CN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为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1kHz</a:t>
            </a:r>
            <a:r>
              <a:rPr lang="zh-CN" alt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，求稳态输出。</a:t>
            </a:r>
            <a:endParaRPr lang="zh-CN" alt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553815"/>
              </p:ext>
            </p:extLst>
          </p:nvPr>
        </p:nvGraphicFramePr>
        <p:xfrm>
          <a:off x="1017588" y="800100"/>
          <a:ext cx="545147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20" name="Equation" r:id="rId3" imgW="2755800" imgH="393480" progId="Equation.DSMT4">
                  <p:embed/>
                </p:oleObj>
              </mc:Choice>
              <mc:Fallback>
                <p:oleObj name="Equation" r:id="rId3" imgW="27558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7588" y="800100"/>
                        <a:ext cx="5451475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068438"/>
              </p:ext>
            </p:extLst>
          </p:nvPr>
        </p:nvGraphicFramePr>
        <p:xfrm>
          <a:off x="1516450" y="4651407"/>
          <a:ext cx="5400675" cy="197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21" name="Equation" r:id="rId5" imgW="2806560" imgH="1015920" progId="Equation.DSMT4">
                  <p:embed/>
                </p:oleObj>
              </mc:Choice>
              <mc:Fallback>
                <p:oleObj name="Equation" r:id="rId5" imgW="2806560" imgH="1015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450" y="4651407"/>
                        <a:ext cx="5400675" cy="197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rId7" action="ppaction://hlinksldjump" highlightClick="1"/>
          </p:cNvPr>
          <p:cNvSpPr/>
          <p:nvPr/>
        </p:nvSpPr>
        <p:spPr>
          <a:xfrm>
            <a:off x="6084168" y="3429000"/>
            <a:ext cx="504056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82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041338"/>
              </p:ext>
            </p:extLst>
          </p:nvPr>
        </p:nvGraphicFramePr>
        <p:xfrm>
          <a:off x="2638425" y="188913"/>
          <a:ext cx="2786063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00" name="Equation" r:id="rId3" imgW="1447560" imgH="609480" progId="Equation.DSMT4">
                  <p:embed/>
                </p:oleObj>
              </mc:Choice>
              <mc:Fallback>
                <p:oleObj name="Equation" r:id="rId3" imgW="1447560" imgH="609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8425" y="188913"/>
                        <a:ext cx="2786063" cy="1182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251520" y="1124744"/>
            <a:ext cx="2138727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/>
              <a:t>（</a:t>
            </a:r>
            <a:r>
              <a:rPr lang="en-US" altLang="zh-CN" sz="2600" b="1" dirty="0" smtClean="0"/>
              <a:t>1</a:t>
            </a:r>
            <a:r>
              <a:rPr lang="zh-CN" altLang="en-US" sz="2600" b="1" dirty="0" smtClean="0"/>
              <a:t>）直接</a:t>
            </a:r>
            <a:r>
              <a:rPr lang="en-US" altLang="zh-CN" sz="2600" b="1" dirty="0" smtClean="0"/>
              <a:t>I</a:t>
            </a:r>
            <a:r>
              <a:rPr lang="zh-CN" altLang="en-US" sz="2600" b="1" dirty="0" smtClean="0"/>
              <a:t>型</a:t>
            </a:r>
            <a:endParaRPr lang="zh-CN" altLang="en-US" sz="2600" b="1" dirty="0"/>
          </a:p>
        </p:txBody>
      </p:sp>
      <p:sp>
        <p:nvSpPr>
          <p:cNvPr id="67" name="Rectangle 5"/>
          <p:cNvSpPr>
            <a:spLocks noChangeArrowheads="1"/>
          </p:cNvSpPr>
          <p:nvPr/>
        </p:nvSpPr>
        <p:spPr bwMode="auto">
          <a:xfrm>
            <a:off x="399476" y="3789040"/>
            <a:ext cx="118974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/>
              <a:t>典范型</a:t>
            </a:r>
            <a:endParaRPr lang="zh-CN" altLang="en-US" sz="2600" b="1" dirty="0"/>
          </a:p>
        </p:txBody>
      </p:sp>
      <p:grpSp>
        <p:nvGrpSpPr>
          <p:cNvPr id="114" name="组合 113"/>
          <p:cNvGrpSpPr/>
          <p:nvPr/>
        </p:nvGrpSpPr>
        <p:grpSpPr>
          <a:xfrm>
            <a:off x="787609" y="4581128"/>
            <a:ext cx="7988335" cy="1938672"/>
            <a:chOff x="787609" y="4581128"/>
            <a:chExt cx="7988335" cy="1938672"/>
          </a:xfrm>
        </p:grpSpPr>
        <p:sp>
          <p:nvSpPr>
            <p:cNvPr id="69" name="Oval 36"/>
            <p:cNvSpPr>
              <a:spLocks noChangeArrowheads="1"/>
            </p:cNvSpPr>
            <p:nvPr/>
          </p:nvSpPr>
          <p:spPr bwMode="auto">
            <a:xfrm>
              <a:off x="2876029" y="4751933"/>
              <a:ext cx="62220" cy="61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" name="Oval 37"/>
            <p:cNvSpPr>
              <a:spLocks noChangeArrowheads="1"/>
            </p:cNvSpPr>
            <p:nvPr/>
          </p:nvSpPr>
          <p:spPr bwMode="auto">
            <a:xfrm>
              <a:off x="4600597" y="4749274"/>
              <a:ext cx="62220" cy="61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71" name="Objec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31342323"/>
                </p:ext>
              </p:extLst>
            </p:nvPr>
          </p:nvGraphicFramePr>
          <p:xfrm>
            <a:off x="787609" y="4581128"/>
            <a:ext cx="715527" cy="449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1" name="公式" r:id="rId5" imgW="317160" imgH="203040" progId="Equation.3">
                    <p:embed/>
                  </p:oleObj>
                </mc:Choice>
                <mc:Fallback>
                  <p:oleObj name="公式" r:id="rId5" imgW="31716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7609" y="4581128"/>
                          <a:ext cx="715527" cy="449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85954485"/>
                </p:ext>
              </p:extLst>
            </p:nvPr>
          </p:nvGraphicFramePr>
          <p:xfrm>
            <a:off x="8060417" y="4599737"/>
            <a:ext cx="715527" cy="449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2" name="公式" r:id="rId7" imgW="317160" imgH="203040" progId="Equation.3">
                    <p:embed/>
                  </p:oleObj>
                </mc:Choice>
                <mc:Fallback>
                  <p:oleObj name="公式" r:id="rId7" imgW="31716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60417" y="4599737"/>
                          <a:ext cx="715527" cy="449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" name="Line 40"/>
            <p:cNvSpPr>
              <a:spLocks noChangeShapeType="1"/>
            </p:cNvSpPr>
            <p:nvPr/>
          </p:nvSpPr>
          <p:spPr bwMode="auto">
            <a:xfrm flipV="1">
              <a:off x="1795721" y="4755256"/>
              <a:ext cx="5892162" cy="46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4" name="Line 41"/>
            <p:cNvSpPr>
              <a:spLocks noChangeShapeType="1"/>
            </p:cNvSpPr>
            <p:nvPr/>
          </p:nvSpPr>
          <p:spPr bwMode="auto">
            <a:xfrm>
              <a:off x="2905787" y="4771871"/>
              <a:ext cx="0" cy="17479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5" name="Line 42"/>
            <p:cNvSpPr>
              <a:spLocks noChangeShapeType="1"/>
            </p:cNvSpPr>
            <p:nvPr/>
          </p:nvSpPr>
          <p:spPr bwMode="auto">
            <a:xfrm>
              <a:off x="2905787" y="6519800"/>
              <a:ext cx="171780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6" name="Line 43"/>
            <p:cNvSpPr>
              <a:spLocks noChangeShapeType="1"/>
            </p:cNvSpPr>
            <p:nvPr/>
          </p:nvSpPr>
          <p:spPr bwMode="auto">
            <a:xfrm>
              <a:off x="2905787" y="5615928"/>
              <a:ext cx="171780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7" name="Line 44"/>
            <p:cNvSpPr>
              <a:spLocks noChangeShapeType="1"/>
            </p:cNvSpPr>
            <p:nvPr/>
          </p:nvSpPr>
          <p:spPr bwMode="auto">
            <a:xfrm>
              <a:off x="4623591" y="4771871"/>
              <a:ext cx="0" cy="17479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" name="Line 45"/>
            <p:cNvSpPr>
              <a:spLocks noChangeShapeType="1"/>
            </p:cNvSpPr>
            <p:nvPr/>
          </p:nvSpPr>
          <p:spPr bwMode="auto">
            <a:xfrm>
              <a:off x="2041218" y="4753261"/>
              <a:ext cx="49099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" name="Line 46"/>
            <p:cNvSpPr>
              <a:spLocks noChangeShapeType="1"/>
            </p:cNvSpPr>
            <p:nvPr/>
          </p:nvSpPr>
          <p:spPr bwMode="auto">
            <a:xfrm>
              <a:off x="7198441" y="4753262"/>
              <a:ext cx="5518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1" name="Line 48"/>
            <p:cNvSpPr>
              <a:spLocks noChangeShapeType="1"/>
            </p:cNvSpPr>
            <p:nvPr/>
          </p:nvSpPr>
          <p:spPr bwMode="auto">
            <a:xfrm flipH="1">
              <a:off x="3703822" y="6519800"/>
              <a:ext cx="6140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" name="Line 49"/>
            <p:cNvSpPr>
              <a:spLocks noChangeShapeType="1"/>
            </p:cNvSpPr>
            <p:nvPr/>
          </p:nvSpPr>
          <p:spPr bwMode="auto">
            <a:xfrm flipH="1">
              <a:off x="3703822" y="5615928"/>
              <a:ext cx="6140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3" name="Line 50"/>
            <p:cNvSpPr>
              <a:spLocks noChangeShapeType="1"/>
            </p:cNvSpPr>
            <p:nvPr/>
          </p:nvSpPr>
          <p:spPr bwMode="auto">
            <a:xfrm>
              <a:off x="4623591" y="5857847"/>
              <a:ext cx="0" cy="3615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4" name="Line 51"/>
            <p:cNvSpPr>
              <a:spLocks noChangeShapeType="1"/>
            </p:cNvSpPr>
            <p:nvPr/>
          </p:nvSpPr>
          <p:spPr bwMode="auto">
            <a:xfrm>
              <a:off x="4623591" y="4831686"/>
              <a:ext cx="0" cy="4226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" name="Line 52"/>
            <p:cNvSpPr>
              <a:spLocks noChangeShapeType="1"/>
            </p:cNvSpPr>
            <p:nvPr/>
          </p:nvSpPr>
          <p:spPr bwMode="auto">
            <a:xfrm flipV="1">
              <a:off x="2905787" y="5073605"/>
              <a:ext cx="0" cy="3004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6" name="Line 53"/>
            <p:cNvSpPr>
              <a:spLocks noChangeShapeType="1"/>
            </p:cNvSpPr>
            <p:nvPr/>
          </p:nvSpPr>
          <p:spPr bwMode="auto">
            <a:xfrm flipV="1">
              <a:off x="2905787" y="5977477"/>
              <a:ext cx="0" cy="3004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" name="Oval 54"/>
            <p:cNvSpPr>
              <a:spLocks noChangeArrowheads="1"/>
            </p:cNvSpPr>
            <p:nvPr/>
          </p:nvSpPr>
          <p:spPr bwMode="auto">
            <a:xfrm>
              <a:off x="2863856" y="5573393"/>
              <a:ext cx="62220" cy="61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" name="Oval 55"/>
            <p:cNvSpPr>
              <a:spLocks noChangeArrowheads="1"/>
            </p:cNvSpPr>
            <p:nvPr/>
          </p:nvSpPr>
          <p:spPr bwMode="auto">
            <a:xfrm>
              <a:off x="4595187" y="5589344"/>
              <a:ext cx="62220" cy="61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89" name="Object 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1297540"/>
                </p:ext>
              </p:extLst>
            </p:nvPr>
          </p:nvGraphicFramePr>
          <p:xfrm>
            <a:off x="4770825" y="5920580"/>
            <a:ext cx="342208" cy="308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3" name="公式" r:id="rId9" imgW="215640" imgH="190440" progId="Equation.3">
                    <p:embed/>
                  </p:oleObj>
                </mc:Choice>
                <mc:Fallback>
                  <p:oleObj name="公式" r:id="rId9" imgW="21564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70825" y="5920580"/>
                          <a:ext cx="342208" cy="308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0" name="Object 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08875348"/>
                </p:ext>
              </p:extLst>
            </p:nvPr>
          </p:nvGraphicFramePr>
          <p:xfrm>
            <a:off x="4692574" y="4983217"/>
            <a:ext cx="389549" cy="3509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4" name="公式" r:id="rId11" imgW="215640" imgH="190440" progId="Equation.3">
                    <p:embed/>
                  </p:oleObj>
                </mc:Choice>
                <mc:Fallback>
                  <p:oleObj name="公式" r:id="rId11" imgW="21564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92574" y="4983217"/>
                          <a:ext cx="389549" cy="3509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1" name="Oval 61"/>
            <p:cNvSpPr>
              <a:spLocks noChangeArrowheads="1"/>
            </p:cNvSpPr>
            <p:nvPr/>
          </p:nvSpPr>
          <p:spPr bwMode="auto">
            <a:xfrm>
              <a:off x="1651705" y="4702751"/>
              <a:ext cx="119029" cy="101021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" name="Oval 62"/>
            <p:cNvSpPr>
              <a:spLocks noChangeArrowheads="1"/>
            </p:cNvSpPr>
            <p:nvPr/>
          </p:nvSpPr>
          <p:spPr bwMode="auto">
            <a:xfrm>
              <a:off x="7690788" y="4696341"/>
              <a:ext cx="119029" cy="101021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3" name="Oval 63"/>
            <p:cNvSpPr>
              <a:spLocks noChangeArrowheads="1"/>
            </p:cNvSpPr>
            <p:nvPr/>
          </p:nvSpPr>
          <p:spPr bwMode="auto">
            <a:xfrm>
              <a:off x="2854388" y="5556113"/>
              <a:ext cx="119029" cy="101021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" name="Oval 64"/>
            <p:cNvSpPr>
              <a:spLocks noChangeArrowheads="1"/>
            </p:cNvSpPr>
            <p:nvPr/>
          </p:nvSpPr>
          <p:spPr bwMode="auto">
            <a:xfrm>
              <a:off x="2854388" y="4712056"/>
              <a:ext cx="119029" cy="101021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" name="Oval 65"/>
            <p:cNvSpPr>
              <a:spLocks noChangeArrowheads="1"/>
            </p:cNvSpPr>
            <p:nvPr/>
          </p:nvSpPr>
          <p:spPr bwMode="auto">
            <a:xfrm>
              <a:off x="4573545" y="4712056"/>
              <a:ext cx="119029" cy="101021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6" name="Oval 66"/>
            <p:cNvSpPr>
              <a:spLocks noChangeArrowheads="1"/>
            </p:cNvSpPr>
            <p:nvPr/>
          </p:nvSpPr>
          <p:spPr bwMode="auto">
            <a:xfrm>
              <a:off x="4573545" y="5556113"/>
              <a:ext cx="119029" cy="101021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" name="Line 45"/>
            <p:cNvSpPr>
              <a:spLocks noChangeShapeType="1"/>
            </p:cNvSpPr>
            <p:nvPr/>
          </p:nvSpPr>
          <p:spPr bwMode="auto">
            <a:xfrm>
              <a:off x="3212827" y="4763896"/>
              <a:ext cx="49099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05" name="对象 10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556784"/>
                </p:ext>
              </p:extLst>
            </p:nvPr>
          </p:nvGraphicFramePr>
          <p:xfrm>
            <a:off x="3641713" y="5201766"/>
            <a:ext cx="492125" cy="344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5" name="Equation" r:id="rId12" imgW="253800" imgH="177480" progId="Equation.DSMT4">
                    <p:embed/>
                  </p:oleObj>
                </mc:Choice>
                <mc:Fallback>
                  <p:oleObj name="Equation" r:id="rId12" imgW="25380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1713" y="5201766"/>
                          <a:ext cx="492125" cy="344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对象 10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86339897"/>
                </p:ext>
              </p:extLst>
            </p:nvPr>
          </p:nvGraphicFramePr>
          <p:xfrm>
            <a:off x="3507146" y="6105580"/>
            <a:ext cx="515937" cy="344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6" name="Equation" r:id="rId14" imgW="266400" imgH="177480" progId="Equation.DSMT4">
                    <p:embed/>
                  </p:oleObj>
                </mc:Choice>
                <mc:Fallback>
                  <p:oleObj name="Equation" r:id="rId14" imgW="26640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7146" y="6105580"/>
                          <a:ext cx="515937" cy="3444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" name="Line 42"/>
            <p:cNvSpPr>
              <a:spLocks noChangeShapeType="1"/>
            </p:cNvSpPr>
            <p:nvPr/>
          </p:nvSpPr>
          <p:spPr bwMode="auto">
            <a:xfrm flipV="1">
              <a:off x="4626298" y="5614988"/>
              <a:ext cx="1669728" cy="9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108" name="直接连接符 107"/>
            <p:cNvCxnSpPr/>
            <p:nvPr/>
          </p:nvCxnSpPr>
          <p:spPr>
            <a:xfrm>
              <a:off x="6290434" y="4738489"/>
              <a:ext cx="829" cy="89078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Line 45"/>
            <p:cNvSpPr>
              <a:spLocks noChangeShapeType="1"/>
            </p:cNvSpPr>
            <p:nvPr/>
          </p:nvSpPr>
          <p:spPr bwMode="auto">
            <a:xfrm>
              <a:off x="5269805" y="5615928"/>
              <a:ext cx="49099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" name="Line 52"/>
            <p:cNvSpPr>
              <a:spLocks noChangeShapeType="1"/>
            </p:cNvSpPr>
            <p:nvPr/>
          </p:nvSpPr>
          <p:spPr bwMode="auto">
            <a:xfrm flipV="1">
              <a:off x="6291263" y="5058662"/>
              <a:ext cx="0" cy="3004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9" name="Oval 37"/>
            <p:cNvSpPr>
              <a:spLocks noChangeArrowheads="1"/>
            </p:cNvSpPr>
            <p:nvPr/>
          </p:nvSpPr>
          <p:spPr bwMode="auto">
            <a:xfrm>
              <a:off x="6259324" y="4759908"/>
              <a:ext cx="62220" cy="61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" name="Oval 65"/>
            <p:cNvSpPr>
              <a:spLocks noChangeArrowheads="1"/>
            </p:cNvSpPr>
            <p:nvPr/>
          </p:nvSpPr>
          <p:spPr bwMode="auto">
            <a:xfrm>
              <a:off x="6232272" y="4722690"/>
              <a:ext cx="119029" cy="101021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7" name="Line 45"/>
            <p:cNvSpPr>
              <a:spLocks noChangeShapeType="1"/>
            </p:cNvSpPr>
            <p:nvPr/>
          </p:nvSpPr>
          <p:spPr bwMode="auto">
            <a:xfrm>
              <a:off x="5163145" y="4752191"/>
              <a:ext cx="49099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" name="Line 45"/>
            <p:cNvSpPr>
              <a:spLocks noChangeShapeType="1"/>
            </p:cNvSpPr>
            <p:nvPr/>
          </p:nvSpPr>
          <p:spPr bwMode="auto">
            <a:xfrm>
              <a:off x="6747421" y="4776120"/>
              <a:ext cx="49099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827584" y="1705455"/>
            <a:ext cx="7988335" cy="1920063"/>
            <a:chOff x="827584" y="1705455"/>
            <a:chExt cx="7988335" cy="1920063"/>
          </a:xfrm>
        </p:grpSpPr>
        <p:sp>
          <p:nvSpPr>
            <p:cNvPr id="20" name="Oval 36"/>
            <p:cNvSpPr>
              <a:spLocks noChangeArrowheads="1"/>
            </p:cNvSpPr>
            <p:nvPr/>
          </p:nvSpPr>
          <p:spPr bwMode="auto">
            <a:xfrm>
              <a:off x="5490854" y="1857651"/>
              <a:ext cx="62220" cy="61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" name="Oval 37"/>
            <p:cNvSpPr>
              <a:spLocks noChangeArrowheads="1"/>
            </p:cNvSpPr>
            <p:nvPr/>
          </p:nvSpPr>
          <p:spPr bwMode="auto">
            <a:xfrm>
              <a:off x="7215422" y="1854992"/>
              <a:ext cx="62220" cy="61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2" name="Objec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15325326"/>
                </p:ext>
              </p:extLst>
            </p:nvPr>
          </p:nvGraphicFramePr>
          <p:xfrm>
            <a:off x="827584" y="1705455"/>
            <a:ext cx="715527" cy="449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7" name="公式" r:id="rId16" imgW="317160" imgH="203040" progId="Equation.3">
                    <p:embed/>
                  </p:oleObj>
                </mc:Choice>
                <mc:Fallback>
                  <p:oleObj name="公式" r:id="rId16" imgW="31716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7584" y="1705455"/>
                          <a:ext cx="715527" cy="449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03950276"/>
                </p:ext>
              </p:extLst>
            </p:nvPr>
          </p:nvGraphicFramePr>
          <p:xfrm>
            <a:off x="8100392" y="1724064"/>
            <a:ext cx="715527" cy="449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8" name="公式" r:id="rId17" imgW="317160" imgH="203040" progId="Equation.3">
                    <p:embed/>
                  </p:oleObj>
                </mc:Choice>
                <mc:Fallback>
                  <p:oleObj name="公式" r:id="rId17" imgW="31716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00392" y="1724064"/>
                          <a:ext cx="715527" cy="449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" name="Line 40"/>
            <p:cNvSpPr>
              <a:spLocks noChangeShapeType="1"/>
            </p:cNvSpPr>
            <p:nvPr/>
          </p:nvSpPr>
          <p:spPr bwMode="auto">
            <a:xfrm flipV="1">
              <a:off x="1835696" y="1879583"/>
              <a:ext cx="5892162" cy="46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" name="Line 41"/>
            <p:cNvSpPr>
              <a:spLocks noChangeShapeType="1"/>
            </p:cNvSpPr>
            <p:nvPr/>
          </p:nvSpPr>
          <p:spPr bwMode="auto">
            <a:xfrm>
              <a:off x="5520612" y="1877589"/>
              <a:ext cx="0" cy="17479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" name="Line 42"/>
            <p:cNvSpPr>
              <a:spLocks noChangeShapeType="1"/>
            </p:cNvSpPr>
            <p:nvPr/>
          </p:nvSpPr>
          <p:spPr bwMode="auto">
            <a:xfrm>
              <a:off x="5520612" y="3625518"/>
              <a:ext cx="171780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" name="Line 43"/>
            <p:cNvSpPr>
              <a:spLocks noChangeShapeType="1"/>
            </p:cNvSpPr>
            <p:nvPr/>
          </p:nvSpPr>
          <p:spPr bwMode="auto">
            <a:xfrm>
              <a:off x="5520612" y="2721646"/>
              <a:ext cx="171780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" name="Line 44"/>
            <p:cNvSpPr>
              <a:spLocks noChangeShapeType="1"/>
            </p:cNvSpPr>
            <p:nvPr/>
          </p:nvSpPr>
          <p:spPr bwMode="auto">
            <a:xfrm>
              <a:off x="7238416" y="1877589"/>
              <a:ext cx="0" cy="17479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" name="Line 45"/>
            <p:cNvSpPr>
              <a:spLocks noChangeShapeType="1"/>
            </p:cNvSpPr>
            <p:nvPr/>
          </p:nvSpPr>
          <p:spPr bwMode="auto">
            <a:xfrm>
              <a:off x="2081193" y="1877588"/>
              <a:ext cx="49099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" name="Line 46"/>
            <p:cNvSpPr>
              <a:spLocks noChangeShapeType="1"/>
            </p:cNvSpPr>
            <p:nvPr/>
          </p:nvSpPr>
          <p:spPr bwMode="auto">
            <a:xfrm>
              <a:off x="7238416" y="1877589"/>
              <a:ext cx="5518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" name="Line 47"/>
            <p:cNvSpPr>
              <a:spLocks noChangeShapeType="1"/>
            </p:cNvSpPr>
            <p:nvPr/>
          </p:nvSpPr>
          <p:spPr bwMode="auto">
            <a:xfrm>
              <a:off x="5950739" y="1877589"/>
              <a:ext cx="5518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" name="Line 48"/>
            <p:cNvSpPr>
              <a:spLocks noChangeShapeType="1"/>
            </p:cNvSpPr>
            <p:nvPr/>
          </p:nvSpPr>
          <p:spPr bwMode="auto">
            <a:xfrm flipH="1">
              <a:off x="6318647" y="3625518"/>
              <a:ext cx="6140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" name="Line 49"/>
            <p:cNvSpPr>
              <a:spLocks noChangeShapeType="1"/>
            </p:cNvSpPr>
            <p:nvPr/>
          </p:nvSpPr>
          <p:spPr bwMode="auto">
            <a:xfrm flipH="1">
              <a:off x="6318647" y="2721646"/>
              <a:ext cx="6140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" name="Line 50"/>
            <p:cNvSpPr>
              <a:spLocks noChangeShapeType="1"/>
            </p:cNvSpPr>
            <p:nvPr/>
          </p:nvSpPr>
          <p:spPr bwMode="auto">
            <a:xfrm>
              <a:off x="7238416" y="2963565"/>
              <a:ext cx="0" cy="3615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" name="Line 51"/>
            <p:cNvSpPr>
              <a:spLocks noChangeShapeType="1"/>
            </p:cNvSpPr>
            <p:nvPr/>
          </p:nvSpPr>
          <p:spPr bwMode="auto">
            <a:xfrm>
              <a:off x="7238416" y="1937404"/>
              <a:ext cx="0" cy="4226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" name="Line 52"/>
            <p:cNvSpPr>
              <a:spLocks noChangeShapeType="1"/>
            </p:cNvSpPr>
            <p:nvPr/>
          </p:nvSpPr>
          <p:spPr bwMode="auto">
            <a:xfrm flipV="1">
              <a:off x="5520612" y="2179323"/>
              <a:ext cx="0" cy="3004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" name="Line 53"/>
            <p:cNvSpPr>
              <a:spLocks noChangeShapeType="1"/>
            </p:cNvSpPr>
            <p:nvPr/>
          </p:nvSpPr>
          <p:spPr bwMode="auto">
            <a:xfrm flipV="1">
              <a:off x="5520612" y="3083195"/>
              <a:ext cx="0" cy="3004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" name="Oval 54"/>
            <p:cNvSpPr>
              <a:spLocks noChangeArrowheads="1"/>
            </p:cNvSpPr>
            <p:nvPr/>
          </p:nvSpPr>
          <p:spPr bwMode="auto">
            <a:xfrm>
              <a:off x="5478681" y="2679111"/>
              <a:ext cx="62220" cy="61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" name="Oval 55"/>
            <p:cNvSpPr>
              <a:spLocks noChangeArrowheads="1"/>
            </p:cNvSpPr>
            <p:nvPr/>
          </p:nvSpPr>
          <p:spPr bwMode="auto">
            <a:xfrm>
              <a:off x="7210012" y="2695062"/>
              <a:ext cx="62220" cy="61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2" name="Object 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31501333"/>
                </p:ext>
              </p:extLst>
            </p:nvPr>
          </p:nvGraphicFramePr>
          <p:xfrm>
            <a:off x="7385650" y="3026298"/>
            <a:ext cx="342208" cy="308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9" name="公式" r:id="rId18" imgW="215640" imgH="190440" progId="Equation.3">
                    <p:embed/>
                  </p:oleObj>
                </mc:Choice>
                <mc:Fallback>
                  <p:oleObj name="公式" r:id="rId18" imgW="21564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85650" y="3026298"/>
                          <a:ext cx="342208" cy="308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Object 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62229284"/>
                </p:ext>
              </p:extLst>
            </p:nvPr>
          </p:nvGraphicFramePr>
          <p:xfrm>
            <a:off x="7307399" y="2088935"/>
            <a:ext cx="389549" cy="3509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10" name="公式" r:id="rId19" imgW="215640" imgH="190440" progId="Equation.3">
                    <p:embed/>
                  </p:oleObj>
                </mc:Choice>
                <mc:Fallback>
                  <p:oleObj name="公式" r:id="rId19" imgW="21564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07399" y="2088935"/>
                          <a:ext cx="389549" cy="3509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Oval 61"/>
            <p:cNvSpPr>
              <a:spLocks noChangeArrowheads="1"/>
            </p:cNvSpPr>
            <p:nvPr/>
          </p:nvSpPr>
          <p:spPr bwMode="auto">
            <a:xfrm>
              <a:off x="1691680" y="1827078"/>
              <a:ext cx="119029" cy="101021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" name="Oval 62"/>
            <p:cNvSpPr>
              <a:spLocks noChangeArrowheads="1"/>
            </p:cNvSpPr>
            <p:nvPr/>
          </p:nvSpPr>
          <p:spPr bwMode="auto">
            <a:xfrm>
              <a:off x="7730763" y="1820668"/>
              <a:ext cx="119029" cy="101021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" name="Oval 63"/>
            <p:cNvSpPr>
              <a:spLocks noChangeArrowheads="1"/>
            </p:cNvSpPr>
            <p:nvPr/>
          </p:nvSpPr>
          <p:spPr bwMode="auto">
            <a:xfrm>
              <a:off x="5469213" y="2661831"/>
              <a:ext cx="119029" cy="101021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Oval 64"/>
            <p:cNvSpPr>
              <a:spLocks noChangeArrowheads="1"/>
            </p:cNvSpPr>
            <p:nvPr/>
          </p:nvSpPr>
          <p:spPr bwMode="auto">
            <a:xfrm>
              <a:off x="5469213" y="1817774"/>
              <a:ext cx="119029" cy="101021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" name="Oval 65"/>
            <p:cNvSpPr>
              <a:spLocks noChangeArrowheads="1"/>
            </p:cNvSpPr>
            <p:nvPr/>
          </p:nvSpPr>
          <p:spPr bwMode="auto">
            <a:xfrm>
              <a:off x="7188370" y="1817774"/>
              <a:ext cx="119029" cy="101021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" name="Oval 66"/>
            <p:cNvSpPr>
              <a:spLocks noChangeArrowheads="1"/>
            </p:cNvSpPr>
            <p:nvPr/>
          </p:nvSpPr>
          <p:spPr bwMode="auto">
            <a:xfrm>
              <a:off x="7188370" y="2661831"/>
              <a:ext cx="119029" cy="101021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" name="Line 42"/>
            <p:cNvSpPr>
              <a:spLocks noChangeShapeType="1"/>
            </p:cNvSpPr>
            <p:nvPr/>
          </p:nvSpPr>
          <p:spPr bwMode="auto">
            <a:xfrm>
              <a:off x="2716952" y="3334678"/>
              <a:ext cx="171780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56" name="Object 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7778613"/>
                </p:ext>
              </p:extLst>
            </p:nvPr>
          </p:nvGraphicFramePr>
          <p:xfrm>
            <a:off x="2771800" y="2540872"/>
            <a:ext cx="342208" cy="308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11" name="公式" r:id="rId20" imgW="215640" imgH="190440" progId="Equation.3">
                    <p:embed/>
                  </p:oleObj>
                </mc:Choice>
                <mc:Fallback>
                  <p:oleObj name="公式" r:id="rId20" imgW="21564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1800" y="2540872"/>
                          <a:ext cx="342208" cy="308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" name="直接连接符 4"/>
            <p:cNvCxnSpPr/>
            <p:nvPr/>
          </p:nvCxnSpPr>
          <p:spPr>
            <a:xfrm>
              <a:off x="4434757" y="1884235"/>
              <a:ext cx="0" cy="145044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2716952" y="1884235"/>
              <a:ext cx="0" cy="145044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Line 45"/>
            <p:cNvSpPr>
              <a:spLocks noChangeShapeType="1"/>
            </p:cNvSpPr>
            <p:nvPr/>
          </p:nvSpPr>
          <p:spPr bwMode="auto">
            <a:xfrm>
              <a:off x="3330356" y="3334678"/>
              <a:ext cx="49099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" name="Line 50"/>
            <p:cNvSpPr>
              <a:spLocks noChangeShapeType="1"/>
            </p:cNvSpPr>
            <p:nvPr/>
          </p:nvSpPr>
          <p:spPr bwMode="auto">
            <a:xfrm>
              <a:off x="2712504" y="2399931"/>
              <a:ext cx="0" cy="3615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" name="Line 45"/>
            <p:cNvSpPr>
              <a:spLocks noChangeShapeType="1"/>
            </p:cNvSpPr>
            <p:nvPr/>
          </p:nvSpPr>
          <p:spPr bwMode="auto">
            <a:xfrm>
              <a:off x="3252802" y="1888223"/>
              <a:ext cx="49099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3" name="Line 53"/>
            <p:cNvSpPr>
              <a:spLocks noChangeShapeType="1"/>
            </p:cNvSpPr>
            <p:nvPr/>
          </p:nvSpPr>
          <p:spPr bwMode="auto">
            <a:xfrm flipV="1">
              <a:off x="4434757" y="2439850"/>
              <a:ext cx="0" cy="3004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64" name="对象 6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01893657"/>
                </p:ext>
              </p:extLst>
            </p:nvPr>
          </p:nvGraphicFramePr>
          <p:xfrm>
            <a:off x="6256538" y="2307484"/>
            <a:ext cx="492125" cy="344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12" name="Equation" r:id="rId21" imgW="253800" imgH="177480" progId="Equation.DSMT4">
                    <p:embed/>
                  </p:oleObj>
                </mc:Choice>
                <mc:Fallback>
                  <p:oleObj name="Equation" r:id="rId21" imgW="25380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56538" y="2307484"/>
                          <a:ext cx="492125" cy="344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5" name="对象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54813693"/>
                </p:ext>
              </p:extLst>
            </p:nvPr>
          </p:nvGraphicFramePr>
          <p:xfrm>
            <a:off x="6121971" y="3211298"/>
            <a:ext cx="515937" cy="344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13" name="Equation" r:id="rId22" imgW="266400" imgH="177480" progId="Equation.DSMT4">
                    <p:embed/>
                  </p:oleObj>
                </mc:Choice>
                <mc:Fallback>
                  <p:oleObj name="Equation" r:id="rId22" imgW="26640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1971" y="3211298"/>
                          <a:ext cx="515937" cy="3444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2" name="Oval 36"/>
            <p:cNvSpPr>
              <a:spLocks noChangeArrowheads="1"/>
            </p:cNvSpPr>
            <p:nvPr/>
          </p:nvSpPr>
          <p:spPr bwMode="auto">
            <a:xfrm>
              <a:off x="4396883" y="1877589"/>
              <a:ext cx="62220" cy="61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" name="Oval 64"/>
            <p:cNvSpPr>
              <a:spLocks noChangeArrowheads="1"/>
            </p:cNvSpPr>
            <p:nvPr/>
          </p:nvSpPr>
          <p:spPr bwMode="auto">
            <a:xfrm>
              <a:off x="4375242" y="1837712"/>
              <a:ext cx="119029" cy="101021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" name="Oval 36"/>
            <p:cNvSpPr>
              <a:spLocks noChangeArrowheads="1"/>
            </p:cNvSpPr>
            <p:nvPr/>
          </p:nvSpPr>
          <p:spPr bwMode="auto">
            <a:xfrm>
              <a:off x="2685842" y="1866955"/>
              <a:ext cx="62220" cy="61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" name="Oval 64"/>
            <p:cNvSpPr>
              <a:spLocks noChangeArrowheads="1"/>
            </p:cNvSpPr>
            <p:nvPr/>
          </p:nvSpPr>
          <p:spPr bwMode="auto">
            <a:xfrm>
              <a:off x="2664201" y="1827078"/>
              <a:ext cx="119029" cy="101021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205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107504" y="332656"/>
            <a:ext cx="867568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600" b="1" dirty="0" smtClean="0">
                <a:latin typeface="Times New Roman" pitchFamily="18" charset="0"/>
              </a:rPr>
              <a:t>   对</a:t>
            </a:r>
            <a:r>
              <a:rPr kumimoji="1" lang="zh-CN" altLang="en-US" sz="2600" b="1" dirty="0">
                <a:latin typeface="Times New Roman" pitchFamily="18" charset="0"/>
              </a:rPr>
              <a:t>系统函数</a:t>
            </a:r>
            <a:r>
              <a:rPr kumimoji="1" lang="zh-CN" altLang="en-US" sz="2600" b="1" dirty="0" smtClean="0">
                <a:latin typeface="Times New Roman" pitchFamily="18" charset="0"/>
              </a:rPr>
              <a:t>分母做因式分解</a:t>
            </a:r>
            <a:endParaRPr kumimoji="1" lang="zh-CN" altLang="en-US" sz="2600" b="1" dirty="0">
              <a:latin typeface="Times New Roman" pitchFamily="18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70993"/>
              </p:ext>
            </p:extLst>
          </p:nvPr>
        </p:nvGraphicFramePr>
        <p:xfrm>
          <a:off x="1187624" y="908720"/>
          <a:ext cx="6967538" cy="137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33" name="Equation" r:id="rId3" imgW="3619440" imgH="711000" progId="Equation.DSMT4">
                  <p:embed/>
                </p:oleObj>
              </mc:Choice>
              <mc:Fallback>
                <p:oleObj name="Equation" r:id="rId3" imgW="361944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908720"/>
                        <a:ext cx="6967538" cy="1379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51520" y="2420888"/>
            <a:ext cx="867568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600" b="1" dirty="0">
                <a:latin typeface="Times New Roman" pitchFamily="18" charset="0"/>
              </a:rPr>
              <a:t>级联</a:t>
            </a:r>
            <a:r>
              <a:rPr kumimoji="1" lang="zh-CN" altLang="en-US" sz="2600" b="1" dirty="0" smtClean="0">
                <a:latin typeface="Times New Roman" pitchFamily="18" charset="0"/>
              </a:rPr>
              <a:t>型为</a:t>
            </a:r>
            <a:endParaRPr kumimoji="1" lang="zh-CN" altLang="en-US" sz="2600" b="1" dirty="0">
              <a:latin typeface="Times New Roman" pitchFamily="18" charset="0"/>
            </a:endParaRPr>
          </a:p>
        </p:txBody>
      </p:sp>
      <p:sp>
        <p:nvSpPr>
          <p:cNvPr id="14" name="Oval 36"/>
          <p:cNvSpPr>
            <a:spLocks noChangeArrowheads="1"/>
          </p:cNvSpPr>
          <p:nvPr/>
        </p:nvSpPr>
        <p:spPr bwMode="auto">
          <a:xfrm>
            <a:off x="4092113" y="3781927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Oval 37"/>
          <p:cNvSpPr>
            <a:spLocks noChangeArrowheads="1"/>
          </p:cNvSpPr>
          <p:nvPr/>
        </p:nvSpPr>
        <p:spPr bwMode="auto">
          <a:xfrm>
            <a:off x="5816681" y="3779268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6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10956"/>
              </p:ext>
            </p:extLst>
          </p:nvPr>
        </p:nvGraphicFramePr>
        <p:xfrm>
          <a:off x="440589" y="3617208"/>
          <a:ext cx="715527" cy="449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34" name="公式" r:id="rId5" imgW="317160" imgH="203040" progId="Equation.3">
                  <p:embed/>
                </p:oleObj>
              </mc:Choice>
              <mc:Fallback>
                <p:oleObj name="公式" r:id="rId5" imgW="317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589" y="3617208"/>
                        <a:ext cx="715527" cy="4492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1001791"/>
              </p:ext>
            </p:extLst>
          </p:nvPr>
        </p:nvGraphicFramePr>
        <p:xfrm>
          <a:off x="8211681" y="3623748"/>
          <a:ext cx="715527" cy="449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35" name="公式" r:id="rId7" imgW="317160" imgH="203040" progId="Equation.3">
                  <p:embed/>
                </p:oleObj>
              </mc:Choice>
              <mc:Fallback>
                <p:oleObj name="公式" r:id="rId7" imgW="317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1681" y="3623748"/>
                        <a:ext cx="715527" cy="4492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Line 40"/>
          <p:cNvSpPr>
            <a:spLocks noChangeShapeType="1"/>
          </p:cNvSpPr>
          <p:nvPr/>
        </p:nvSpPr>
        <p:spPr bwMode="auto">
          <a:xfrm flipV="1">
            <a:off x="1448700" y="3791336"/>
            <a:ext cx="6363659" cy="465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41"/>
          <p:cNvSpPr>
            <a:spLocks noChangeShapeType="1"/>
          </p:cNvSpPr>
          <p:nvPr/>
        </p:nvSpPr>
        <p:spPr bwMode="auto">
          <a:xfrm>
            <a:off x="4121870" y="3801865"/>
            <a:ext cx="8115" cy="84804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43"/>
          <p:cNvSpPr>
            <a:spLocks noChangeShapeType="1"/>
          </p:cNvSpPr>
          <p:nvPr/>
        </p:nvSpPr>
        <p:spPr bwMode="auto">
          <a:xfrm>
            <a:off x="4121871" y="4645922"/>
            <a:ext cx="171780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44"/>
          <p:cNvSpPr>
            <a:spLocks noChangeShapeType="1"/>
          </p:cNvSpPr>
          <p:nvPr/>
        </p:nvSpPr>
        <p:spPr bwMode="auto">
          <a:xfrm>
            <a:off x="5839675" y="3801866"/>
            <a:ext cx="0" cy="8320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45"/>
          <p:cNvSpPr>
            <a:spLocks noChangeShapeType="1"/>
          </p:cNvSpPr>
          <p:nvPr/>
        </p:nvSpPr>
        <p:spPr bwMode="auto">
          <a:xfrm>
            <a:off x="1694198" y="3789341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46"/>
          <p:cNvSpPr>
            <a:spLocks noChangeShapeType="1"/>
          </p:cNvSpPr>
          <p:nvPr/>
        </p:nvSpPr>
        <p:spPr bwMode="auto">
          <a:xfrm>
            <a:off x="6851421" y="3789342"/>
            <a:ext cx="551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47"/>
          <p:cNvSpPr>
            <a:spLocks noChangeShapeType="1"/>
          </p:cNvSpPr>
          <p:nvPr/>
        </p:nvSpPr>
        <p:spPr bwMode="auto">
          <a:xfrm>
            <a:off x="4551998" y="3801865"/>
            <a:ext cx="551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Line 49"/>
          <p:cNvSpPr>
            <a:spLocks noChangeShapeType="1"/>
          </p:cNvSpPr>
          <p:nvPr/>
        </p:nvSpPr>
        <p:spPr bwMode="auto">
          <a:xfrm flipH="1">
            <a:off x="4919906" y="4645922"/>
            <a:ext cx="61408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" name="Line 51"/>
          <p:cNvSpPr>
            <a:spLocks noChangeShapeType="1"/>
          </p:cNvSpPr>
          <p:nvPr/>
        </p:nvSpPr>
        <p:spPr bwMode="auto">
          <a:xfrm>
            <a:off x="5839675" y="3861680"/>
            <a:ext cx="0" cy="4226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52"/>
          <p:cNvSpPr>
            <a:spLocks noChangeShapeType="1"/>
          </p:cNvSpPr>
          <p:nvPr/>
        </p:nvSpPr>
        <p:spPr bwMode="auto">
          <a:xfrm flipV="1">
            <a:off x="4121871" y="4103599"/>
            <a:ext cx="0" cy="300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6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4921609"/>
              </p:ext>
            </p:extLst>
          </p:nvPr>
        </p:nvGraphicFramePr>
        <p:xfrm>
          <a:off x="5908658" y="4013211"/>
          <a:ext cx="389549" cy="350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36" name="公式" r:id="rId9" imgW="215640" imgH="190440" progId="Equation.3">
                  <p:embed/>
                </p:oleObj>
              </mc:Choice>
              <mc:Fallback>
                <p:oleObj name="公式" r:id="rId9" imgW="21564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8658" y="4013211"/>
                        <a:ext cx="389549" cy="3509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Oval 61"/>
          <p:cNvSpPr>
            <a:spLocks noChangeArrowheads="1"/>
          </p:cNvSpPr>
          <p:nvPr/>
        </p:nvSpPr>
        <p:spPr bwMode="auto">
          <a:xfrm>
            <a:off x="1304685" y="3738831"/>
            <a:ext cx="119029" cy="101021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" name="Oval 62"/>
          <p:cNvSpPr>
            <a:spLocks noChangeArrowheads="1"/>
          </p:cNvSpPr>
          <p:nvPr/>
        </p:nvSpPr>
        <p:spPr bwMode="auto">
          <a:xfrm>
            <a:off x="7812360" y="3736895"/>
            <a:ext cx="119029" cy="101021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" name="Oval 63"/>
          <p:cNvSpPr>
            <a:spLocks noChangeArrowheads="1"/>
          </p:cNvSpPr>
          <p:nvPr/>
        </p:nvSpPr>
        <p:spPr bwMode="auto">
          <a:xfrm>
            <a:off x="2265994" y="3736894"/>
            <a:ext cx="119029" cy="101021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" name="Oval 64"/>
          <p:cNvSpPr>
            <a:spLocks noChangeArrowheads="1"/>
          </p:cNvSpPr>
          <p:nvPr/>
        </p:nvSpPr>
        <p:spPr bwMode="auto">
          <a:xfrm>
            <a:off x="4070472" y="3742050"/>
            <a:ext cx="119029" cy="101021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65"/>
          <p:cNvSpPr>
            <a:spLocks noChangeArrowheads="1"/>
          </p:cNvSpPr>
          <p:nvPr/>
        </p:nvSpPr>
        <p:spPr bwMode="auto">
          <a:xfrm>
            <a:off x="5789629" y="3742050"/>
            <a:ext cx="119029" cy="101021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Oval 66"/>
          <p:cNvSpPr>
            <a:spLocks noChangeArrowheads="1"/>
          </p:cNvSpPr>
          <p:nvPr/>
        </p:nvSpPr>
        <p:spPr bwMode="auto">
          <a:xfrm>
            <a:off x="3374841" y="3754115"/>
            <a:ext cx="119029" cy="101021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Line 42"/>
          <p:cNvSpPr>
            <a:spLocks noChangeShapeType="1"/>
          </p:cNvSpPr>
          <p:nvPr/>
        </p:nvSpPr>
        <p:spPr bwMode="auto">
          <a:xfrm>
            <a:off x="2329957" y="5246431"/>
            <a:ext cx="110439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44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037875"/>
              </p:ext>
            </p:extLst>
          </p:nvPr>
        </p:nvGraphicFramePr>
        <p:xfrm>
          <a:off x="2384805" y="4452625"/>
          <a:ext cx="342208" cy="308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37" name="公式" r:id="rId11" imgW="215640" imgH="190440" progId="Equation.3">
                  <p:embed/>
                </p:oleObj>
              </mc:Choice>
              <mc:Fallback>
                <p:oleObj name="公式" r:id="rId11" imgW="21564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4805" y="4452625"/>
                        <a:ext cx="342208" cy="308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5" name="直接连接符 44"/>
          <p:cNvCxnSpPr/>
          <p:nvPr/>
        </p:nvCxnSpPr>
        <p:spPr>
          <a:xfrm>
            <a:off x="3434356" y="3830548"/>
            <a:ext cx="0" cy="1450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2329957" y="3795988"/>
            <a:ext cx="0" cy="1450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Line 50"/>
          <p:cNvSpPr>
            <a:spLocks noChangeShapeType="1"/>
          </p:cNvSpPr>
          <p:nvPr/>
        </p:nvSpPr>
        <p:spPr bwMode="auto">
          <a:xfrm>
            <a:off x="3434356" y="4365584"/>
            <a:ext cx="0" cy="36154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Line 45"/>
          <p:cNvSpPr>
            <a:spLocks noChangeShapeType="1"/>
          </p:cNvSpPr>
          <p:nvPr/>
        </p:nvSpPr>
        <p:spPr bwMode="auto">
          <a:xfrm>
            <a:off x="2575785" y="3789342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" name="Line 53"/>
          <p:cNvSpPr>
            <a:spLocks noChangeShapeType="1"/>
          </p:cNvSpPr>
          <p:nvPr/>
        </p:nvSpPr>
        <p:spPr bwMode="auto">
          <a:xfrm flipV="1">
            <a:off x="2329957" y="4426727"/>
            <a:ext cx="0" cy="30040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51" name="对象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8317134"/>
              </p:ext>
            </p:extLst>
          </p:nvPr>
        </p:nvGraphicFramePr>
        <p:xfrm>
          <a:off x="4488648" y="4684738"/>
          <a:ext cx="984250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38" name="Equation" r:id="rId12" imgW="507960" imgH="431640" progId="Equation.DSMT4">
                  <p:embed/>
                </p:oleObj>
              </mc:Choice>
              <mc:Fallback>
                <p:oleObj name="Equation" r:id="rId12" imgW="5079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8648" y="4684738"/>
                        <a:ext cx="984250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Oval 37"/>
          <p:cNvSpPr>
            <a:spLocks noChangeArrowheads="1"/>
          </p:cNvSpPr>
          <p:nvPr/>
        </p:nvSpPr>
        <p:spPr bwMode="auto">
          <a:xfrm>
            <a:off x="7027518" y="3788448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44"/>
          <p:cNvSpPr>
            <a:spLocks noChangeShapeType="1"/>
          </p:cNvSpPr>
          <p:nvPr/>
        </p:nvSpPr>
        <p:spPr bwMode="auto">
          <a:xfrm>
            <a:off x="7050512" y="3811046"/>
            <a:ext cx="0" cy="8320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65"/>
          <p:cNvSpPr>
            <a:spLocks noChangeArrowheads="1"/>
          </p:cNvSpPr>
          <p:nvPr/>
        </p:nvSpPr>
        <p:spPr bwMode="auto">
          <a:xfrm>
            <a:off x="7000466" y="3751230"/>
            <a:ext cx="119029" cy="101021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43"/>
          <p:cNvSpPr>
            <a:spLocks noChangeShapeType="1"/>
          </p:cNvSpPr>
          <p:nvPr/>
        </p:nvSpPr>
        <p:spPr bwMode="auto">
          <a:xfrm>
            <a:off x="5839675" y="4645922"/>
            <a:ext cx="1210837" cy="39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Line 47"/>
          <p:cNvSpPr>
            <a:spLocks noChangeShapeType="1"/>
          </p:cNvSpPr>
          <p:nvPr/>
        </p:nvSpPr>
        <p:spPr bwMode="auto">
          <a:xfrm>
            <a:off x="6228184" y="3779268"/>
            <a:ext cx="551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Line 47"/>
          <p:cNvSpPr>
            <a:spLocks noChangeShapeType="1"/>
          </p:cNvSpPr>
          <p:nvPr/>
        </p:nvSpPr>
        <p:spPr bwMode="auto">
          <a:xfrm>
            <a:off x="6228184" y="4645922"/>
            <a:ext cx="551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49"/>
          <p:cNvSpPr>
            <a:spLocks noChangeShapeType="1"/>
          </p:cNvSpPr>
          <p:nvPr/>
        </p:nvSpPr>
        <p:spPr bwMode="auto">
          <a:xfrm flipH="1">
            <a:off x="2724932" y="5247669"/>
            <a:ext cx="61408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61" name="对象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9450896"/>
              </p:ext>
            </p:extLst>
          </p:nvPr>
        </p:nvGraphicFramePr>
        <p:xfrm>
          <a:off x="2450106" y="5373216"/>
          <a:ext cx="984250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39" name="Equation" r:id="rId14" imgW="507960" imgH="431640" progId="Equation.DSMT4">
                  <p:embed/>
                </p:oleObj>
              </mc:Choice>
              <mc:Fallback>
                <p:oleObj name="Equation" r:id="rId14" imgW="5079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0106" y="5373216"/>
                        <a:ext cx="984250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Line 53"/>
          <p:cNvSpPr>
            <a:spLocks noChangeShapeType="1"/>
          </p:cNvSpPr>
          <p:nvPr/>
        </p:nvSpPr>
        <p:spPr bwMode="auto">
          <a:xfrm flipV="1">
            <a:off x="7050512" y="4073026"/>
            <a:ext cx="0" cy="30040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59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107504" y="332656"/>
            <a:ext cx="867568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600" b="1" dirty="0" smtClean="0">
                <a:latin typeface="Times New Roman" pitchFamily="18" charset="0"/>
              </a:rPr>
              <a:t>     对系统函数进行部分分式展开</a:t>
            </a:r>
            <a:endParaRPr kumimoji="1" lang="zh-CN" altLang="en-US" sz="2600" b="1" dirty="0">
              <a:latin typeface="Times New Roman" pitchFamily="18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5868898"/>
              </p:ext>
            </p:extLst>
          </p:nvPr>
        </p:nvGraphicFramePr>
        <p:xfrm>
          <a:off x="307975" y="760413"/>
          <a:ext cx="8728075" cy="167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22" name="Equation" r:id="rId3" imgW="4533840" imgH="863280" progId="Equation.DSMT4">
                  <p:embed/>
                </p:oleObj>
              </mc:Choice>
              <mc:Fallback>
                <p:oleObj name="Equation" r:id="rId3" imgW="4533840" imgH="863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760413"/>
                        <a:ext cx="8728075" cy="167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22249" y="2358626"/>
            <a:ext cx="867568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600" b="1" dirty="0" smtClean="0">
                <a:latin typeface="Times New Roman" pitchFamily="18" charset="0"/>
              </a:rPr>
              <a:t>并联型为</a:t>
            </a:r>
            <a:endParaRPr kumimoji="1" lang="zh-CN" altLang="en-US" sz="2600" b="1" dirty="0">
              <a:latin typeface="Times New Roman" pitchFamily="18" charset="0"/>
            </a:endParaRPr>
          </a:p>
        </p:txBody>
      </p:sp>
      <p:sp>
        <p:nvSpPr>
          <p:cNvPr id="66" name="Line 22"/>
          <p:cNvSpPr>
            <a:spLocks noChangeShapeType="1"/>
          </p:cNvSpPr>
          <p:nvPr/>
        </p:nvSpPr>
        <p:spPr bwMode="auto">
          <a:xfrm>
            <a:off x="3005312" y="6035145"/>
            <a:ext cx="1296988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7" name="Line 24"/>
          <p:cNvSpPr>
            <a:spLocks noChangeShapeType="1"/>
          </p:cNvSpPr>
          <p:nvPr/>
        </p:nvSpPr>
        <p:spPr bwMode="auto">
          <a:xfrm>
            <a:off x="4302299" y="5100107"/>
            <a:ext cx="0" cy="503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8" name="Line 25"/>
          <p:cNvSpPr>
            <a:spLocks noChangeShapeType="1"/>
          </p:cNvSpPr>
          <p:nvPr/>
        </p:nvSpPr>
        <p:spPr bwMode="auto">
          <a:xfrm>
            <a:off x="3005311" y="5531907"/>
            <a:ext cx="0" cy="503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Line 26"/>
          <p:cNvSpPr>
            <a:spLocks noChangeShapeType="1"/>
          </p:cNvSpPr>
          <p:nvPr/>
        </p:nvSpPr>
        <p:spPr bwMode="auto">
          <a:xfrm>
            <a:off x="3510136" y="6036732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2" name="Line 29"/>
          <p:cNvSpPr>
            <a:spLocks noChangeShapeType="1"/>
          </p:cNvSpPr>
          <p:nvPr/>
        </p:nvSpPr>
        <p:spPr bwMode="auto">
          <a:xfrm>
            <a:off x="4300711" y="5100107"/>
            <a:ext cx="1588" cy="935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3" name="Line 30"/>
          <p:cNvSpPr>
            <a:spLocks noChangeShapeType="1"/>
          </p:cNvSpPr>
          <p:nvPr/>
        </p:nvSpPr>
        <p:spPr bwMode="auto">
          <a:xfrm>
            <a:off x="3003724" y="5101695"/>
            <a:ext cx="0" cy="9366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88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485250"/>
              </p:ext>
            </p:extLst>
          </p:nvPr>
        </p:nvGraphicFramePr>
        <p:xfrm>
          <a:off x="4099099" y="5055657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23" name="公式" r:id="rId5" imgW="114120" imgH="215640" progId="Equation.3">
                  <p:embed/>
                </p:oleObj>
              </mc:Choice>
              <mc:Fallback>
                <p:oleObj name="公式" r:id="rId5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9099" y="5055657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4623049"/>
              </p:ext>
            </p:extLst>
          </p:nvPr>
        </p:nvGraphicFramePr>
        <p:xfrm>
          <a:off x="4099099" y="5055657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24" name="公式" r:id="rId7" imgW="114120" imgH="215640" progId="Equation.3">
                  <p:embed/>
                </p:oleObj>
              </mc:Choice>
              <mc:Fallback>
                <p:oleObj name="公式" r:id="rId7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9099" y="5055657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Oval 49"/>
          <p:cNvSpPr>
            <a:spLocks noChangeArrowheads="1"/>
          </p:cNvSpPr>
          <p:nvPr/>
        </p:nvSpPr>
        <p:spPr bwMode="auto">
          <a:xfrm>
            <a:off x="2933874" y="5019145"/>
            <a:ext cx="139700" cy="1206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3" name="Oval 50"/>
          <p:cNvSpPr>
            <a:spLocks noChangeArrowheads="1"/>
          </p:cNvSpPr>
          <p:nvPr/>
        </p:nvSpPr>
        <p:spPr bwMode="auto">
          <a:xfrm>
            <a:off x="4229274" y="5019145"/>
            <a:ext cx="139700" cy="1206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4" name="Line 51"/>
          <p:cNvSpPr>
            <a:spLocks noChangeShapeType="1"/>
          </p:cNvSpPr>
          <p:nvPr/>
        </p:nvSpPr>
        <p:spPr bwMode="auto">
          <a:xfrm>
            <a:off x="3149774" y="5090582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5" name="Line 52"/>
          <p:cNvSpPr>
            <a:spLocks noChangeShapeType="1"/>
          </p:cNvSpPr>
          <p:nvPr/>
        </p:nvSpPr>
        <p:spPr bwMode="auto">
          <a:xfrm>
            <a:off x="2498899" y="5090582"/>
            <a:ext cx="34575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6" name="Line 54"/>
          <p:cNvSpPr>
            <a:spLocks noChangeShapeType="1"/>
          </p:cNvSpPr>
          <p:nvPr/>
        </p:nvSpPr>
        <p:spPr bwMode="auto">
          <a:xfrm>
            <a:off x="1891505" y="3175528"/>
            <a:ext cx="56896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7" name="Oval 55"/>
          <p:cNvSpPr>
            <a:spLocks noChangeArrowheads="1"/>
          </p:cNvSpPr>
          <p:nvPr/>
        </p:nvSpPr>
        <p:spPr bwMode="auto">
          <a:xfrm>
            <a:off x="1747042" y="3104091"/>
            <a:ext cx="139700" cy="1206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8" name="Oval 56"/>
          <p:cNvSpPr>
            <a:spLocks noChangeArrowheads="1"/>
          </p:cNvSpPr>
          <p:nvPr/>
        </p:nvSpPr>
        <p:spPr bwMode="auto">
          <a:xfrm>
            <a:off x="7581105" y="3104091"/>
            <a:ext cx="139700" cy="1206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9" name="Line 57"/>
          <p:cNvSpPr>
            <a:spLocks noChangeShapeType="1"/>
          </p:cNvSpPr>
          <p:nvPr/>
        </p:nvSpPr>
        <p:spPr bwMode="auto">
          <a:xfrm>
            <a:off x="2396330" y="3175528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Line 58"/>
          <p:cNvSpPr>
            <a:spLocks noChangeShapeType="1"/>
          </p:cNvSpPr>
          <p:nvPr/>
        </p:nvSpPr>
        <p:spPr bwMode="auto">
          <a:xfrm>
            <a:off x="4699792" y="3175528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Line 59"/>
          <p:cNvSpPr>
            <a:spLocks noChangeShapeType="1"/>
          </p:cNvSpPr>
          <p:nvPr/>
        </p:nvSpPr>
        <p:spPr bwMode="auto">
          <a:xfrm>
            <a:off x="6428580" y="3177116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02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0470820"/>
              </p:ext>
            </p:extLst>
          </p:nvPr>
        </p:nvGraphicFramePr>
        <p:xfrm>
          <a:off x="812005" y="2959628"/>
          <a:ext cx="7429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25" name="公式" r:id="rId8" imgW="317160" imgH="203040" progId="Equation.3">
                  <p:embed/>
                </p:oleObj>
              </mc:Choice>
              <mc:Fallback>
                <p:oleObj name="公式" r:id="rId8" imgW="317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9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5" y="2959628"/>
                        <a:ext cx="74295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131019"/>
              </p:ext>
            </p:extLst>
          </p:nvPr>
        </p:nvGraphicFramePr>
        <p:xfrm>
          <a:off x="7870030" y="2888191"/>
          <a:ext cx="74136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26" name="公式" r:id="rId10" imgW="317160" imgH="203040" progId="Equation.3">
                  <p:embed/>
                </p:oleObj>
              </mc:Choice>
              <mc:Fallback>
                <p:oleObj name="公式" r:id="rId10" imgW="317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-9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0030" y="2888191"/>
                        <a:ext cx="741362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" name="Oval 62"/>
          <p:cNvSpPr>
            <a:spLocks noChangeArrowheads="1"/>
          </p:cNvSpPr>
          <p:nvPr/>
        </p:nvSpPr>
        <p:spPr bwMode="auto">
          <a:xfrm>
            <a:off x="3190080" y="3104091"/>
            <a:ext cx="139700" cy="1206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5" name="Oval 63"/>
          <p:cNvSpPr>
            <a:spLocks noChangeArrowheads="1"/>
          </p:cNvSpPr>
          <p:nvPr/>
        </p:nvSpPr>
        <p:spPr bwMode="auto">
          <a:xfrm>
            <a:off x="4485480" y="3104091"/>
            <a:ext cx="139700" cy="1206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6" name="Oval 64"/>
          <p:cNvSpPr>
            <a:spLocks noChangeArrowheads="1"/>
          </p:cNvSpPr>
          <p:nvPr/>
        </p:nvSpPr>
        <p:spPr bwMode="auto">
          <a:xfrm>
            <a:off x="3190080" y="4040716"/>
            <a:ext cx="139700" cy="1206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7" name="Oval 65"/>
          <p:cNvSpPr>
            <a:spLocks noChangeArrowheads="1"/>
          </p:cNvSpPr>
          <p:nvPr/>
        </p:nvSpPr>
        <p:spPr bwMode="auto">
          <a:xfrm>
            <a:off x="4487067" y="4040716"/>
            <a:ext cx="139700" cy="1206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8" name="Line 66"/>
          <p:cNvSpPr>
            <a:spLocks noChangeShapeType="1"/>
          </p:cNvSpPr>
          <p:nvPr/>
        </p:nvSpPr>
        <p:spPr bwMode="auto">
          <a:xfrm>
            <a:off x="3334542" y="4112153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9" name="Line 67"/>
          <p:cNvSpPr>
            <a:spLocks noChangeShapeType="1"/>
          </p:cNvSpPr>
          <p:nvPr/>
        </p:nvSpPr>
        <p:spPr bwMode="auto">
          <a:xfrm>
            <a:off x="3405980" y="3175528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0" name="Line 68"/>
          <p:cNvSpPr>
            <a:spLocks noChangeShapeType="1"/>
          </p:cNvSpPr>
          <p:nvPr/>
        </p:nvSpPr>
        <p:spPr bwMode="auto">
          <a:xfrm>
            <a:off x="4558505" y="3175528"/>
            <a:ext cx="0" cy="503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1" name="Line 69"/>
          <p:cNvSpPr>
            <a:spLocks noChangeShapeType="1"/>
          </p:cNvSpPr>
          <p:nvPr/>
        </p:nvSpPr>
        <p:spPr bwMode="auto">
          <a:xfrm>
            <a:off x="3261517" y="3607328"/>
            <a:ext cx="0" cy="503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" name="Line 70"/>
          <p:cNvSpPr>
            <a:spLocks noChangeShapeType="1"/>
          </p:cNvSpPr>
          <p:nvPr/>
        </p:nvSpPr>
        <p:spPr bwMode="auto">
          <a:xfrm>
            <a:off x="3766342" y="4112153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14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31808"/>
              </p:ext>
            </p:extLst>
          </p:nvPr>
        </p:nvGraphicFramePr>
        <p:xfrm>
          <a:off x="4629942" y="3391428"/>
          <a:ext cx="4635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27" name="公式" r:id="rId12" imgW="215640" imgH="190440" progId="Equation.3">
                  <p:embed/>
                </p:oleObj>
              </mc:Choice>
              <mc:Fallback>
                <p:oleObj name="公式" r:id="rId12" imgW="21564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-9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9942" y="3391428"/>
                        <a:ext cx="46355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" name="Line 73"/>
          <p:cNvSpPr>
            <a:spLocks noChangeShapeType="1"/>
          </p:cNvSpPr>
          <p:nvPr/>
        </p:nvSpPr>
        <p:spPr bwMode="auto">
          <a:xfrm>
            <a:off x="4556917" y="3175528"/>
            <a:ext cx="0" cy="86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6" name="Line 74"/>
          <p:cNvSpPr>
            <a:spLocks noChangeShapeType="1"/>
          </p:cNvSpPr>
          <p:nvPr/>
        </p:nvSpPr>
        <p:spPr bwMode="auto">
          <a:xfrm>
            <a:off x="3259930" y="3175528"/>
            <a:ext cx="0" cy="86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17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109930"/>
              </p:ext>
            </p:extLst>
          </p:nvPr>
        </p:nvGraphicFramePr>
        <p:xfrm>
          <a:off x="4823618" y="2809081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28" name="公式" r:id="rId14" imgW="114120" imgH="215640" progId="Equation.3">
                  <p:embed/>
                </p:oleObj>
              </mc:Choice>
              <mc:Fallback>
                <p:oleObj name="公式" r:id="rId14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3618" y="2809081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" name="Oval 77"/>
          <p:cNvSpPr>
            <a:spLocks noChangeArrowheads="1"/>
          </p:cNvSpPr>
          <p:nvPr/>
        </p:nvSpPr>
        <p:spPr bwMode="auto">
          <a:xfrm>
            <a:off x="2467767" y="3116791"/>
            <a:ext cx="139700" cy="1206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0" name="Oval 78"/>
          <p:cNvSpPr>
            <a:spLocks noChangeArrowheads="1"/>
          </p:cNvSpPr>
          <p:nvPr/>
        </p:nvSpPr>
        <p:spPr bwMode="auto">
          <a:xfrm>
            <a:off x="5886624" y="3156566"/>
            <a:ext cx="139700" cy="1206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6" name="Line 85"/>
          <p:cNvSpPr>
            <a:spLocks noChangeShapeType="1"/>
          </p:cNvSpPr>
          <p:nvPr/>
        </p:nvSpPr>
        <p:spPr bwMode="auto">
          <a:xfrm>
            <a:off x="2035967" y="3175528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9" name="Line 41"/>
          <p:cNvSpPr>
            <a:spLocks noChangeShapeType="1"/>
          </p:cNvSpPr>
          <p:nvPr/>
        </p:nvSpPr>
        <p:spPr bwMode="auto">
          <a:xfrm flipH="1">
            <a:off x="2537617" y="3224740"/>
            <a:ext cx="1588" cy="187536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30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665336"/>
              </p:ext>
            </p:extLst>
          </p:nvPr>
        </p:nvGraphicFramePr>
        <p:xfrm>
          <a:off x="4446761" y="5389650"/>
          <a:ext cx="4635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29" name="公式" r:id="rId15" imgW="215640" imgH="190440" progId="Equation.3">
                  <p:embed/>
                </p:oleObj>
              </mc:Choice>
              <mc:Fallback>
                <p:oleObj name="公式" r:id="rId15" imgW="21564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-9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6761" y="5389650"/>
                        <a:ext cx="46355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" name="Line 41"/>
          <p:cNvSpPr>
            <a:spLocks noChangeShapeType="1"/>
          </p:cNvSpPr>
          <p:nvPr/>
        </p:nvSpPr>
        <p:spPr bwMode="auto">
          <a:xfrm flipH="1">
            <a:off x="5956474" y="3178086"/>
            <a:ext cx="1588" cy="187536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457916"/>
              </p:ext>
            </p:extLst>
          </p:nvPr>
        </p:nvGraphicFramePr>
        <p:xfrm>
          <a:off x="3510136" y="4170677"/>
          <a:ext cx="723791" cy="615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30" name="Equation" r:id="rId16" imgW="507960" imgH="431640" progId="Equation.DSMT4">
                  <p:embed/>
                </p:oleObj>
              </mc:Choice>
              <mc:Fallback>
                <p:oleObj name="Equation" r:id="rId16" imgW="5079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0136" y="4170677"/>
                        <a:ext cx="723791" cy="6152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876791"/>
              </p:ext>
            </p:extLst>
          </p:nvPr>
        </p:nvGraphicFramePr>
        <p:xfrm>
          <a:off x="3216307" y="6173455"/>
          <a:ext cx="765935" cy="651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31" name="Equation" r:id="rId18" imgW="507960" imgH="431640" progId="Equation.DSMT4">
                  <p:embed/>
                </p:oleObj>
              </mc:Choice>
              <mc:Fallback>
                <p:oleObj name="Equation" r:id="rId18" imgW="5079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307" y="6173455"/>
                        <a:ext cx="765935" cy="651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" name="Line 57"/>
          <p:cNvSpPr>
            <a:spLocks noChangeShapeType="1"/>
          </p:cNvSpPr>
          <p:nvPr/>
        </p:nvSpPr>
        <p:spPr bwMode="auto">
          <a:xfrm>
            <a:off x="4736305" y="5100107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33" name="对象 1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6106195"/>
              </p:ext>
            </p:extLst>
          </p:nvPr>
        </p:nvGraphicFramePr>
        <p:xfrm>
          <a:off x="5008563" y="2528888"/>
          <a:ext cx="1031875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32" name="Equation" r:id="rId20" imgW="723600" imgH="393480" progId="Equation.DSMT4">
                  <p:embed/>
                </p:oleObj>
              </mc:Choice>
              <mc:Fallback>
                <p:oleObj name="Equation" r:id="rId20" imgW="7236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8563" y="2528888"/>
                        <a:ext cx="1031875" cy="56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" name="对象 1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5456749"/>
              </p:ext>
            </p:extLst>
          </p:nvPr>
        </p:nvGraphicFramePr>
        <p:xfrm>
          <a:off x="4629942" y="4419871"/>
          <a:ext cx="1031875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33" name="Equation" r:id="rId22" imgW="723600" imgH="393480" progId="Equation.DSMT4">
                  <p:embed/>
                </p:oleObj>
              </mc:Choice>
              <mc:Fallback>
                <p:oleObj name="Equation" r:id="rId22" imgW="7236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9942" y="4419871"/>
                        <a:ext cx="1031875" cy="56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752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323850" y="404813"/>
            <a:ext cx="882015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  <a:buSzPct val="105000"/>
              <a:buFont typeface="Wingdings" pitchFamily="2" charset="2"/>
              <a:buNone/>
            </a:pPr>
            <a:r>
              <a:rPr kumimoji="1" lang="zh-CN" altLang="en-US" sz="2600" b="1" dirty="0" smtClean="0">
                <a:latin typeface="Times New Roman" pitchFamily="18" charset="0"/>
                <a:ea typeface="楷体_GB2312" pitchFamily="49" charset="-122"/>
              </a:rPr>
              <a:t>（</a:t>
            </a:r>
            <a:r>
              <a:rPr kumimoji="1" lang="en-US" altLang="zh-CN" sz="2600" b="1" dirty="0" smtClean="0">
                <a:latin typeface="Times New Roman" pitchFamily="18" charset="0"/>
                <a:ea typeface="楷体_GB2312" pitchFamily="49" charset="-122"/>
              </a:rPr>
              <a:t>2</a:t>
            </a:r>
            <a:r>
              <a:rPr kumimoji="1" lang="zh-CN" altLang="en-US" sz="2600" b="1" dirty="0" smtClean="0">
                <a:latin typeface="Times New Roman" pitchFamily="18" charset="0"/>
                <a:ea typeface="楷体_GB2312" pitchFamily="49" charset="-122"/>
              </a:rPr>
              <a:t>）</a:t>
            </a:r>
            <a:endParaRPr kumimoji="1" lang="zh-CN" altLang="en-US" sz="2600" b="1" dirty="0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56" name="Text Box 2"/>
          <p:cNvSpPr txBox="1">
            <a:spLocks noChangeArrowheads="1"/>
          </p:cNvSpPr>
          <p:nvPr/>
        </p:nvSpPr>
        <p:spPr bwMode="auto">
          <a:xfrm>
            <a:off x="315875" y="2604000"/>
            <a:ext cx="882015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  <a:buSzPct val="105000"/>
              <a:buFont typeface="Wingdings" pitchFamily="2" charset="2"/>
              <a:buNone/>
            </a:pPr>
            <a:r>
              <a:rPr kumimoji="1" lang="zh-CN" altLang="en-US" sz="2600" b="1" dirty="0" smtClean="0">
                <a:latin typeface="Times New Roman" pitchFamily="18" charset="0"/>
                <a:ea typeface="楷体_GB2312" pitchFamily="49" charset="-122"/>
              </a:rPr>
              <a:t>（</a:t>
            </a:r>
            <a:r>
              <a:rPr kumimoji="1" lang="en-US" altLang="zh-CN" sz="2600" b="1" dirty="0" smtClean="0">
                <a:latin typeface="Times New Roman" pitchFamily="18" charset="0"/>
                <a:ea typeface="楷体_GB2312" pitchFamily="49" charset="-122"/>
              </a:rPr>
              <a:t>3</a:t>
            </a:r>
            <a:r>
              <a:rPr kumimoji="1" lang="zh-CN" altLang="en-US" sz="2600" b="1" dirty="0" smtClean="0">
                <a:latin typeface="Times New Roman" pitchFamily="18" charset="0"/>
                <a:ea typeface="楷体_GB2312" pitchFamily="49" charset="-122"/>
              </a:rPr>
              <a:t>）输入的正弦波为</a:t>
            </a:r>
            <a:endParaRPr kumimoji="1" lang="zh-CN" altLang="en-US" sz="2600" b="1" dirty="0"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314872"/>
              </p:ext>
            </p:extLst>
          </p:nvPr>
        </p:nvGraphicFramePr>
        <p:xfrm>
          <a:off x="4095713" y="2603818"/>
          <a:ext cx="247015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68" name="Equation" r:id="rId3" imgW="1282680" imgH="253800" progId="Equation.DSMT4">
                  <p:embed/>
                </p:oleObj>
              </mc:Choice>
              <mc:Fallback>
                <p:oleObj name="Equation" r:id="rId3" imgW="12826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13" y="2603818"/>
                        <a:ext cx="2470150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248960"/>
              </p:ext>
            </p:extLst>
          </p:nvPr>
        </p:nvGraphicFramePr>
        <p:xfrm>
          <a:off x="1763688" y="59690"/>
          <a:ext cx="2787650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69" name="Equation" r:id="rId5" imgW="1447560" imgH="609480" progId="Equation.DSMT4">
                  <p:embed/>
                </p:oleObj>
              </mc:Choice>
              <mc:Fallback>
                <p:oleObj name="Equation" r:id="rId5" imgW="1447560" imgH="609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59690"/>
                        <a:ext cx="2787650" cy="1182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对象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722236"/>
              </p:ext>
            </p:extLst>
          </p:nvPr>
        </p:nvGraphicFramePr>
        <p:xfrm>
          <a:off x="1259632" y="1268760"/>
          <a:ext cx="5794375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70" name="Equation" r:id="rId7" imgW="3009600" imgH="609480" progId="Equation.DSMT4">
                  <p:embed/>
                </p:oleObj>
              </mc:Choice>
              <mc:Fallback>
                <p:oleObj name="Equation" r:id="rId7" imgW="3009600" imgH="609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268760"/>
                        <a:ext cx="5794375" cy="1182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1107641" y="3215824"/>
            <a:ext cx="338437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  <a:buSzPct val="105000"/>
              <a:buFont typeface="Wingdings" pitchFamily="2" charset="2"/>
              <a:buNone/>
            </a:pPr>
            <a:r>
              <a:rPr kumimoji="1" lang="zh-CN" altLang="en-US" sz="2600" b="1" dirty="0" smtClean="0">
                <a:latin typeface="Times New Roman" pitchFamily="18" charset="0"/>
                <a:ea typeface="楷体_GB2312" pitchFamily="49" charset="-122"/>
              </a:rPr>
              <a:t>抽样周期为</a:t>
            </a:r>
            <a:endParaRPr kumimoji="1" lang="zh-CN" altLang="en-US" sz="2600" b="1" dirty="0"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59" name="对象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5123882"/>
              </p:ext>
            </p:extLst>
          </p:nvPr>
        </p:nvGraphicFramePr>
        <p:xfrm>
          <a:off x="3699929" y="3096443"/>
          <a:ext cx="2884488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71" name="Equation" r:id="rId9" imgW="1498320" imgH="431640" progId="Equation.DSMT4">
                  <p:embed/>
                </p:oleObj>
              </mc:Choice>
              <mc:Fallback>
                <p:oleObj name="Equation" r:id="rId9" imgW="14983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9929" y="3096443"/>
                        <a:ext cx="2884488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对象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594236"/>
              </p:ext>
            </p:extLst>
          </p:nvPr>
        </p:nvGraphicFramePr>
        <p:xfrm>
          <a:off x="1036600" y="4151631"/>
          <a:ext cx="6040438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72" name="Equation" r:id="rId11" imgW="3136680" imgH="253800" progId="Equation.DSMT4">
                  <p:embed/>
                </p:oleObj>
              </mc:Choice>
              <mc:Fallback>
                <p:oleObj name="Equation" r:id="rId11" imgW="31366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00" y="4151631"/>
                        <a:ext cx="6040438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对象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880494"/>
              </p:ext>
            </p:extLst>
          </p:nvPr>
        </p:nvGraphicFramePr>
        <p:xfrm>
          <a:off x="1330288" y="4919981"/>
          <a:ext cx="5599112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73" name="Equation" r:id="rId13" imgW="2908080" imgH="279360" progId="Equation.DSMT4">
                  <p:embed/>
                </p:oleObj>
              </mc:Choice>
              <mc:Fallback>
                <p:oleObj name="Equation" r:id="rId13" imgW="290808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288" y="4919981"/>
                        <a:ext cx="5599112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51520" y="5805264"/>
            <a:ext cx="882015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  <a:buSzPct val="105000"/>
              <a:buFont typeface="Wingdings" pitchFamily="2" charset="2"/>
              <a:buNone/>
            </a:pPr>
            <a:r>
              <a:rPr kumimoji="1" lang="zh-CN" altLang="en-US" sz="2600" b="1" dirty="0" smtClean="0">
                <a:latin typeface="Times New Roman" pitchFamily="18" charset="0"/>
                <a:ea typeface="楷体_GB2312" pitchFamily="49" charset="-122"/>
              </a:rPr>
              <a:t>说明：本题不要求具体求出</a:t>
            </a:r>
            <a:r>
              <a:rPr kumimoji="1" lang="zh-CN" altLang="en-US" sz="2600" b="1" dirty="0">
                <a:latin typeface="Times New Roman" pitchFamily="18" charset="0"/>
                <a:ea typeface="楷体_GB2312" pitchFamily="49" charset="-122"/>
              </a:rPr>
              <a:t>幅</a:t>
            </a:r>
            <a:r>
              <a:rPr kumimoji="1" lang="zh-CN" altLang="en-US" sz="2600" b="1" dirty="0" smtClean="0">
                <a:latin typeface="Times New Roman" pitchFamily="18" charset="0"/>
                <a:ea typeface="楷体_GB2312" pitchFamily="49" charset="-122"/>
              </a:rPr>
              <a:t>频响应和相位响应。（不用计算机或者计算器求不出来）</a:t>
            </a:r>
            <a:endParaRPr kumimoji="1" lang="zh-CN" altLang="en-US" sz="2600" b="1" dirty="0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3" name="动作按钮: 后退或前一项 2">
            <a:hlinkClick r:id="rId15" action="ppaction://hlinksldjump" highlightClick="1"/>
          </p:cNvPr>
          <p:cNvSpPr/>
          <p:nvPr/>
        </p:nvSpPr>
        <p:spPr>
          <a:xfrm>
            <a:off x="7884368" y="3068960"/>
            <a:ext cx="576064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34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463711" y="179027"/>
            <a:ext cx="55964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2400" b="1" dirty="0" smtClean="0"/>
              <a:t>5.7 </a:t>
            </a:r>
            <a:r>
              <a:rPr lang="zh-CN" altLang="en-US" sz="2400" b="1" dirty="0" smtClean="0"/>
              <a:t>写出图示结构的系统函数和差分方程</a:t>
            </a:r>
            <a:endParaRPr lang="zh-CN" altLang="en-US" sz="2400" b="1" dirty="0"/>
          </a:p>
        </p:txBody>
      </p:sp>
      <p:sp>
        <p:nvSpPr>
          <p:cNvPr id="20" name="Oval 36"/>
          <p:cNvSpPr>
            <a:spLocks noChangeArrowheads="1"/>
          </p:cNvSpPr>
          <p:nvPr/>
        </p:nvSpPr>
        <p:spPr bwMode="auto">
          <a:xfrm>
            <a:off x="4858697" y="1054706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Oval 37"/>
          <p:cNvSpPr>
            <a:spLocks noChangeArrowheads="1"/>
          </p:cNvSpPr>
          <p:nvPr/>
        </p:nvSpPr>
        <p:spPr bwMode="auto">
          <a:xfrm>
            <a:off x="6583265" y="1052047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2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506892"/>
              </p:ext>
            </p:extLst>
          </p:nvPr>
        </p:nvGraphicFramePr>
        <p:xfrm>
          <a:off x="195427" y="902510"/>
          <a:ext cx="715527" cy="449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71" name="公式" r:id="rId3" imgW="317160" imgH="203040" progId="Equation.3">
                  <p:embed/>
                </p:oleObj>
              </mc:Choice>
              <mc:Fallback>
                <p:oleObj name="公式" r:id="rId3" imgW="317160" imgH="203040" progId="Equation.3">
                  <p:embed/>
                  <p:pic>
                    <p:nvPicPr>
                      <p:cNvPr id="22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27" y="902510"/>
                        <a:ext cx="715527" cy="4492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3752757"/>
              </p:ext>
            </p:extLst>
          </p:nvPr>
        </p:nvGraphicFramePr>
        <p:xfrm>
          <a:off x="7451725" y="836613"/>
          <a:ext cx="715963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72" name="公式" r:id="rId5" imgW="317160" imgH="203040" progId="Equation.3">
                  <p:embed/>
                </p:oleObj>
              </mc:Choice>
              <mc:Fallback>
                <p:oleObj name="公式" r:id="rId5" imgW="317160" imgH="203040" progId="Equation.3">
                  <p:embed/>
                  <p:pic>
                    <p:nvPicPr>
                      <p:cNvPr id="23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836613"/>
                        <a:ext cx="715963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Line 40"/>
          <p:cNvSpPr>
            <a:spLocks noChangeShapeType="1"/>
          </p:cNvSpPr>
          <p:nvPr/>
        </p:nvSpPr>
        <p:spPr bwMode="auto">
          <a:xfrm flipV="1">
            <a:off x="1203539" y="1076638"/>
            <a:ext cx="5892162" cy="465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41"/>
          <p:cNvSpPr>
            <a:spLocks noChangeShapeType="1"/>
          </p:cNvSpPr>
          <p:nvPr/>
        </p:nvSpPr>
        <p:spPr bwMode="auto">
          <a:xfrm flipH="1">
            <a:off x="5771820" y="1058781"/>
            <a:ext cx="54" cy="49600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>
            <a:off x="4927680" y="2080268"/>
            <a:ext cx="171780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Line 43"/>
          <p:cNvSpPr>
            <a:spLocks noChangeShapeType="1"/>
          </p:cNvSpPr>
          <p:nvPr/>
        </p:nvSpPr>
        <p:spPr bwMode="auto">
          <a:xfrm flipV="1">
            <a:off x="5210071" y="1560384"/>
            <a:ext cx="558483" cy="756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Line 44"/>
          <p:cNvSpPr>
            <a:spLocks noChangeShapeType="1"/>
          </p:cNvSpPr>
          <p:nvPr/>
        </p:nvSpPr>
        <p:spPr bwMode="auto">
          <a:xfrm>
            <a:off x="4892802" y="1081290"/>
            <a:ext cx="10965" cy="244162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" name="Line 45"/>
          <p:cNvSpPr>
            <a:spLocks noChangeShapeType="1"/>
          </p:cNvSpPr>
          <p:nvPr/>
        </p:nvSpPr>
        <p:spPr bwMode="auto">
          <a:xfrm>
            <a:off x="1449036" y="1074643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" name="Line 46"/>
          <p:cNvSpPr>
            <a:spLocks noChangeShapeType="1"/>
          </p:cNvSpPr>
          <p:nvPr/>
        </p:nvSpPr>
        <p:spPr bwMode="auto">
          <a:xfrm>
            <a:off x="6606259" y="1074644"/>
            <a:ext cx="551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52"/>
          <p:cNvSpPr>
            <a:spLocks noChangeShapeType="1"/>
          </p:cNvSpPr>
          <p:nvPr/>
        </p:nvSpPr>
        <p:spPr bwMode="auto">
          <a:xfrm flipV="1">
            <a:off x="5227230" y="1154234"/>
            <a:ext cx="0" cy="300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" name="Oval 54"/>
          <p:cNvSpPr>
            <a:spLocks noChangeArrowheads="1"/>
          </p:cNvSpPr>
          <p:nvPr/>
        </p:nvSpPr>
        <p:spPr bwMode="auto">
          <a:xfrm>
            <a:off x="5734763" y="2033877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Oval 61"/>
          <p:cNvSpPr>
            <a:spLocks noChangeArrowheads="1"/>
          </p:cNvSpPr>
          <p:nvPr/>
        </p:nvSpPr>
        <p:spPr bwMode="auto">
          <a:xfrm>
            <a:off x="1059523" y="1024133"/>
            <a:ext cx="119029" cy="101021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Oval 62"/>
          <p:cNvSpPr>
            <a:spLocks noChangeArrowheads="1"/>
          </p:cNvSpPr>
          <p:nvPr/>
        </p:nvSpPr>
        <p:spPr bwMode="auto">
          <a:xfrm>
            <a:off x="7098606" y="1017723"/>
            <a:ext cx="119029" cy="101021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Line 42"/>
          <p:cNvSpPr>
            <a:spLocks noChangeShapeType="1"/>
          </p:cNvSpPr>
          <p:nvPr/>
        </p:nvSpPr>
        <p:spPr bwMode="auto">
          <a:xfrm>
            <a:off x="2084795" y="2531733"/>
            <a:ext cx="171780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56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419080"/>
              </p:ext>
            </p:extLst>
          </p:nvPr>
        </p:nvGraphicFramePr>
        <p:xfrm>
          <a:off x="2998024" y="1244667"/>
          <a:ext cx="342208" cy="308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73" name="公式" r:id="rId7" imgW="215640" imgH="190440" progId="Equation.3">
                  <p:embed/>
                </p:oleObj>
              </mc:Choice>
              <mc:Fallback>
                <p:oleObj name="公式" r:id="rId7" imgW="215640" imgH="190440" progId="Equation.3">
                  <p:embed/>
                  <p:pic>
                    <p:nvPicPr>
                      <p:cNvPr id="56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8024" y="1244667"/>
                        <a:ext cx="342208" cy="308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直接连接符 4"/>
          <p:cNvCxnSpPr/>
          <p:nvPr/>
        </p:nvCxnSpPr>
        <p:spPr>
          <a:xfrm>
            <a:off x="3802600" y="1081290"/>
            <a:ext cx="0" cy="1450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2084795" y="1081290"/>
            <a:ext cx="0" cy="1450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Line 50"/>
          <p:cNvSpPr>
            <a:spLocks noChangeShapeType="1"/>
          </p:cNvSpPr>
          <p:nvPr/>
        </p:nvSpPr>
        <p:spPr bwMode="auto">
          <a:xfrm>
            <a:off x="2084795" y="1946816"/>
            <a:ext cx="0" cy="36154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45"/>
          <p:cNvSpPr>
            <a:spLocks noChangeShapeType="1"/>
          </p:cNvSpPr>
          <p:nvPr/>
        </p:nvSpPr>
        <p:spPr bwMode="auto">
          <a:xfrm>
            <a:off x="2235085" y="1086235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64" name="对象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820981"/>
              </p:ext>
            </p:extLst>
          </p:nvPr>
        </p:nvGraphicFramePr>
        <p:xfrm>
          <a:off x="2333638" y="1486082"/>
          <a:ext cx="313707" cy="2439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74" name="Equation" r:id="rId9" imgW="228600" imgH="177480" progId="Equation.DSMT4">
                  <p:embed/>
                </p:oleObj>
              </mc:Choice>
              <mc:Fallback>
                <p:oleObj name="Equation" r:id="rId9" imgW="228600" imgH="177480" progId="Equation.DSMT4">
                  <p:embed/>
                  <p:pic>
                    <p:nvPicPr>
                      <p:cNvPr id="64" name="对象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3638" y="1486082"/>
                        <a:ext cx="313707" cy="2439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" name="Oval 36"/>
          <p:cNvSpPr>
            <a:spLocks noChangeArrowheads="1"/>
          </p:cNvSpPr>
          <p:nvPr/>
        </p:nvSpPr>
        <p:spPr bwMode="auto">
          <a:xfrm>
            <a:off x="3765436" y="1064010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4" name="Oval 36"/>
          <p:cNvSpPr>
            <a:spLocks noChangeArrowheads="1"/>
          </p:cNvSpPr>
          <p:nvPr/>
        </p:nvSpPr>
        <p:spPr bwMode="auto">
          <a:xfrm>
            <a:off x="2053685" y="1064010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7" name="Line 50"/>
          <p:cNvSpPr>
            <a:spLocks noChangeShapeType="1"/>
          </p:cNvSpPr>
          <p:nvPr/>
        </p:nvSpPr>
        <p:spPr bwMode="auto">
          <a:xfrm>
            <a:off x="2084795" y="1275356"/>
            <a:ext cx="0" cy="36154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98" name="直接连接符 97"/>
          <p:cNvCxnSpPr/>
          <p:nvPr/>
        </p:nvCxnSpPr>
        <p:spPr>
          <a:xfrm>
            <a:off x="2942685" y="1064010"/>
            <a:ext cx="0" cy="1450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Line 43"/>
          <p:cNvSpPr>
            <a:spLocks noChangeShapeType="1"/>
          </p:cNvSpPr>
          <p:nvPr/>
        </p:nvSpPr>
        <p:spPr bwMode="auto">
          <a:xfrm>
            <a:off x="2084794" y="1789231"/>
            <a:ext cx="171780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Line 45"/>
          <p:cNvSpPr>
            <a:spLocks noChangeShapeType="1"/>
          </p:cNvSpPr>
          <p:nvPr/>
        </p:nvSpPr>
        <p:spPr bwMode="auto">
          <a:xfrm>
            <a:off x="2256726" y="1779381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Line 45"/>
          <p:cNvSpPr>
            <a:spLocks noChangeShapeType="1"/>
          </p:cNvSpPr>
          <p:nvPr/>
        </p:nvSpPr>
        <p:spPr bwMode="auto">
          <a:xfrm>
            <a:off x="2235084" y="2531733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4" name="Line 45"/>
          <p:cNvSpPr>
            <a:spLocks noChangeShapeType="1"/>
          </p:cNvSpPr>
          <p:nvPr/>
        </p:nvSpPr>
        <p:spPr bwMode="auto">
          <a:xfrm>
            <a:off x="3169873" y="1087192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" name="Line 52"/>
          <p:cNvSpPr>
            <a:spLocks noChangeShapeType="1"/>
          </p:cNvSpPr>
          <p:nvPr/>
        </p:nvSpPr>
        <p:spPr bwMode="auto">
          <a:xfrm flipV="1">
            <a:off x="2952117" y="2040989"/>
            <a:ext cx="0" cy="300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6" name="Line 52"/>
          <p:cNvSpPr>
            <a:spLocks noChangeShapeType="1"/>
          </p:cNvSpPr>
          <p:nvPr/>
        </p:nvSpPr>
        <p:spPr bwMode="auto">
          <a:xfrm flipV="1">
            <a:off x="2936722" y="1285990"/>
            <a:ext cx="0" cy="300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" name="Line 44"/>
          <p:cNvSpPr>
            <a:spLocks noChangeShapeType="1"/>
          </p:cNvSpPr>
          <p:nvPr/>
        </p:nvSpPr>
        <p:spPr bwMode="auto">
          <a:xfrm>
            <a:off x="6622831" y="1064010"/>
            <a:ext cx="10965" cy="244162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9" name="Line 45"/>
          <p:cNvSpPr>
            <a:spLocks noChangeShapeType="1"/>
          </p:cNvSpPr>
          <p:nvPr/>
        </p:nvSpPr>
        <p:spPr bwMode="auto">
          <a:xfrm>
            <a:off x="5149155" y="1081290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0" name="Line 45"/>
          <p:cNvSpPr>
            <a:spLocks noChangeShapeType="1"/>
          </p:cNvSpPr>
          <p:nvPr/>
        </p:nvSpPr>
        <p:spPr bwMode="auto">
          <a:xfrm>
            <a:off x="5870443" y="1074643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1" name="Oval 55"/>
          <p:cNvSpPr>
            <a:spLocks noChangeArrowheads="1"/>
          </p:cNvSpPr>
          <p:nvPr/>
        </p:nvSpPr>
        <p:spPr bwMode="auto">
          <a:xfrm>
            <a:off x="5740764" y="1044071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2" name="Oval 54"/>
          <p:cNvSpPr>
            <a:spLocks noChangeArrowheads="1"/>
          </p:cNvSpPr>
          <p:nvPr/>
        </p:nvSpPr>
        <p:spPr bwMode="auto">
          <a:xfrm>
            <a:off x="5191522" y="1052047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" name="Line 41"/>
          <p:cNvSpPr>
            <a:spLocks noChangeShapeType="1"/>
          </p:cNvSpPr>
          <p:nvPr/>
        </p:nvSpPr>
        <p:spPr bwMode="auto">
          <a:xfrm flipH="1">
            <a:off x="5227230" y="1082641"/>
            <a:ext cx="54" cy="49600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4" name="Line 50"/>
          <p:cNvSpPr>
            <a:spLocks noChangeShapeType="1"/>
          </p:cNvSpPr>
          <p:nvPr/>
        </p:nvSpPr>
        <p:spPr bwMode="auto">
          <a:xfrm>
            <a:off x="5768554" y="1154234"/>
            <a:ext cx="0" cy="36154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5" name="Line 50"/>
          <p:cNvSpPr>
            <a:spLocks noChangeShapeType="1"/>
          </p:cNvSpPr>
          <p:nvPr/>
        </p:nvSpPr>
        <p:spPr bwMode="auto">
          <a:xfrm flipH="1" flipV="1">
            <a:off x="5307010" y="1558855"/>
            <a:ext cx="335751" cy="1577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7" name="Line 42"/>
          <p:cNvSpPr>
            <a:spLocks noChangeShapeType="1"/>
          </p:cNvSpPr>
          <p:nvPr/>
        </p:nvSpPr>
        <p:spPr bwMode="auto">
          <a:xfrm>
            <a:off x="4902888" y="3519653"/>
            <a:ext cx="171780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138" name="直接连接符 137"/>
          <p:cNvCxnSpPr/>
          <p:nvPr/>
        </p:nvCxnSpPr>
        <p:spPr>
          <a:xfrm>
            <a:off x="6620693" y="2069210"/>
            <a:ext cx="0" cy="1450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接连接符 138"/>
          <p:cNvCxnSpPr/>
          <p:nvPr/>
        </p:nvCxnSpPr>
        <p:spPr>
          <a:xfrm>
            <a:off x="4902888" y="2069210"/>
            <a:ext cx="0" cy="1450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Line 45"/>
          <p:cNvSpPr>
            <a:spLocks noChangeShapeType="1"/>
          </p:cNvSpPr>
          <p:nvPr/>
        </p:nvSpPr>
        <p:spPr bwMode="auto">
          <a:xfrm>
            <a:off x="5951433" y="2777151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1" name="Line 50"/>
          <p:cNvSpPr>
            <a:spLocks noChangeShapeType="1"/>
          </p:cNvSpPr>
          <p:nvPr/>
        </p:nvSpPr>
        <p:spPr bwMode="auto">
          <a:xfrm>
            <a:off x="4902888" y="2934736"/>
            <a:ext cx="0" cy="36154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2" name="Line 45"/>
          <p:cNvSpPr>
            <a:spLocks noChangeShapeType="1"/>
          </p:cNvSpPr>
          <p:nvPr/>
        </p:nvSpPr>
        <p:spPr bwMode="auto">
          <a:xfrm>
            <a:off x="5053178" y="2074155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" name="Oval 36"/>
          <p:cNvSpPr>
            <a:spLocks noChangeArrowheads="1"/>
          </p:cNvSpPr>
          <p:nvPr/>
        </p:nvSpPr>
        <p:spPr bwMode="auto">
          <a:xfrm>
            <a:off x="6583529" y="2051930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4" name="Oval 36"/>
          <p:cNvSpPr>
            <a:spLocks noChangeArrowheads="1"/>
          </p:cNvSpPr>
          <p:nvPr/>
        </p:nvSpPr>
        <p:spPr bwMode="auto">
          <a:xfrm>
            <a:off x="4871778" y="2051930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5" name="Line 50"/>
          <p:cNvSpPr>
            <a:spLocks noChangeShapeType="1"/>
          </p:cNvSpPr>
          <p:nvPr/>
        </p:nvSpPr>
        <p:spPr bwMode="auto">
          <a:xfrm>
            <a:off x="4902888" y="2263276"/>
            <a:ext cx="0" cy="36154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146" name="直接连接符 145"/>
          <p:cNvCxnSpPr/>
          <p:nvPr/>
        </p:nvCxnSpPr>
        <p:spPr>
          <a:xfrm>
            <a:off x="5760778" y="2051930"/>
            <a:ext cx="0" cy="1450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Line 43"/>
          <p:cNvSpPr>
            <a:spLocks noChangeShapeType="1"/>
          </p:cNvSpPr>
          <p:nvPr/>
        </p:nvSpPr>
        <p:spPr bwMode="auto">
          <a:xfrm>
            <a:off x="4909651" y="2777151"/>
            <a:ext cx="171780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0" name="Line 45"/>
          <p:cNvSpPr>
            <a:spLocks noChangeShapeType="1"/>
          </p:cNvSpPr>
          <p:nvPr/>
        </p:nvSpPr>
        <p:spPr bwMode="auto">
          <a:xfrm>
            <a:off x="5987966" y="2075112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1" name="Line 45"/>
          <p:cNvSpPr>
            <a:spLocks noChangeShapeType="1"/>
          </p:cNvSpPr>
          <p:nvPr/>
        </p:nvSpPr>
        <p:spPr bwMode="auto">
          <a:xfrm>
            <a:off x="5931423" y="3530877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4" name="Line 41"/>
          <p:cNvSpPr>
            <a:spLocks noChangeShapeType="1"/>
          </p:cNvSpPr>
          <p:nvPr/>
        </p:nvSpPr>
        <p:spPr bwMode="auto">
          <a:xfrm flipH="1">
            <a:off x="5234019" y="1082293"/>
            <a:ext cx="54" cy="49600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5" name="Line 52"/>
          <p:cNvSpPr>
            <a:spLocks noChangeShapeType="1"/>
          </p:cNvSpPr>
          <p:nvPr/>
        </p:nvSpPr>
        <p:spPr bwMode="auto">
          <a:xfrm flipV="1">
            <a:off x="6616687" y="1394690"/>
            <a:ext cx="0" cy="300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6" name="Line 52"/>
          <p:cNvSpPr>
            <a:spLocks noChangeShapeType="1"/>
          </p:cNvSpPr>
          <p:nvPr/>
        </p:nvSpPr>
        <p:spPr bwMode="auto">
          <a:xfrm flipV="1">
            <a:off x="6616192" y="2324420"/>
            <a:ext cx="0" cy="300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7" name="Line 52"/>
          <p:cNvSpPr>
            <a:spLocks noChangeShapeType="1"/>
          </p:cNvSpPr>
          <p:nvPr/>
        </p:nvSpPr>
        <p:spPr bwMode="auto">
          <a:xfrm flipV="1">
            <a:off x="6623813" y="2995880"/>
            <a:ext cx="0" cy="300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8" name="Line 50"/>
          <p:cNvSpPr>
            <a:spLocks noChangeShapeType="1"/>
          </p:cNvSpPr>
          <p:nvPr/>
        </p:nvSpPr>
        <p:spPr bwMode="auto">
          <a:xfrm>
            <a:off x="5753158" y="2213160"/>
            <a:ext cx="0" cy="36154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9" name="Line 50"/>
          <p:cNvSpPr>
            <a:spLocks noChangeShapeType="1"/>
          </p:cNvSpPr>
          <p:nvPr/>
        </p:nvSpPr>
        <p:spPr bwMode="auto">
          <a:xfrm>
            <a:off x="5760778" y="2965307"/>
            <a:ext cx="0" cy="36154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0" name="Line 50"/>
          <p:cNvSpPr>
            <a:spLocks noChangeShapeType="1"/>
          </p:cNvSpPr>
          <p:nvPr/>
        </p:nvSpPr>
        <p:spPr bwMode="auto">
          <a:xfrm flipH="1">
            <a:off x="5113699" y="3493783"/>
            <a:ext cx="381247" cy="171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1" name="Line 50"/>
          <p:cNvSpPr>
            <a:spLocks noChangeShapeType="1"/>
          </p:cNvSpPr>
          <p:nvPr/>
        </p:nvSpPr>
        <p:spPr bwMode="auto">
          <a:xfrm flipH="1">
            <a:off x="5144591" y="2752975"/>
            <a:ext cx="381247" cy="171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62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517296"/>
              </p:ext>
            </p:extLst>
          </p:nvPr>
        </p:nvGraphicFramePr>
        <p:xfrm>
          <a:off x="2982252" y="1992068"/>
          <a:ext cx="342208" cy="308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75" name="公式" r:id="rId7" imgW="215640" imgH="190440" progId="Equation.3">
                  <p:embed/>
                </p:oleObj>
              </mc:Choice>
              <mc:Fallback>
                <p:oleObj name="公式" r:id="rId7" imgW="215640" imgH="190440" progId="Equation.3">
                  <p:embed/>
                  <p:pic>
                    <p:nvPicPr>
                      <p:cNvPr id="56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2252" y="1992068"/>
                        <a:ext cx="342208" cy="308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536865"/>
              </p:ext>
            </p:extLst>
          </p:nvPr>
        </p:nvGraphicFramePr>
        <p:xfrm>
          <a:off x="5863105" y="1153135"/>
          <a:ext cx="342208" cy="308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76" name="公式" r:id="rId7" imgW="215640" imgH="190440" progId="Equation.3">
                  <p:embed/>
                </p:oleObj>
              </mc:Choice>
              <mc:Fallback>
                <p:oleObj name="公式" r:id="rId7" imgW="215640" imgH="190440" progId="Equation.3">
                  <p:embed/>
                  <p:pic>
                    <p:nvPicPr>
                      <p:cNvPr id="162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3105" y="1153135"/>
                        <a:ext cx="342208" cy="308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538708"/>
              </p:ext>
            </p:extLst>
          </p:nvPr>
        </p:nvGraphicFramePr>
        <p:xfrm>
          <a:off x="5809174" y="2227439"/>
          <a:ext cx="342208" cy="308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77" name="公式" r:id="rId7" imgW="215640" imgH="190440" progId="Equation.3">
                  <p:embed/>
                </p:oleObj>
              </mc:Choice>
              <mc:Fallback>
                <p:oleObj name="公式" r:id="rId7" imgW="215640" imgH="190440" progId="Equation.3">
                  <p:embed/>
                  <p:pic>
                    <p:nvPicPr>
                      <p:cNvPr id="163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9174" y="2227439"/>
                        <a:ext cx="342208" cy="308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260151"/>
              </p:ext>
            </p:extLst>
          </p:nvPr>
        </p:nvGraphicFramePr>
        <p:xfrm>
          <a:off x="5824929" y="3004843"/>
          <a:ext cx="342208" cy="308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78" name="公式" r:id="rId7" imgW="215640" imgH="190440" progId="Equation.3">
                  <p:embed/>
                </p:oleObj>
              </mc:Choice>
              <mc:Fallback>
                <p:oleObj name="公式" r:id="rId7" imgW="215640" imgH="190440" progId="Equation.3">
                  <p:embed/>
                  <p:pic>
                    <p:nvPicPr>
                      <p:cNvPr id="164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4929" y="3004843"/>
                        <a:ext cx="342208" cy="308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" name="对象 1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337367"/>
              </p:ext>
            </p:extLst>
          </p:nvPr>
        </p:nvGraphicFramePr>
        <p:xfrm>
          <a:off x="2426232" y="2236024"/>
          <a:ext cx="17303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79" name="Equation" r:id="rId11" imgW="126720" imgH="164880" progId="Equation.DSMT4">
                  <p:embed/>
                </p:oleObj>
              </mc:Choice>
              <mc:Fallback>
                <p:oleObj name="Equation" r:id="rId11" imgW="126720" imgH="164880" progId="Equation.DSMT4">
                  <p:embed/>
                  <p:pic>
                    <p:nvPicPr>
                      <p:cNvPr id="64" name="对象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6232" y="2236024"/>
                        <a:ext cx="173037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" name="对象 1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28570"/>
              </p:ext>
            </p:extLst>
          </p:nvPr>
        </p:nvGraphicFramePr>
        <p:xfrm>
          <a:off x="3246969" y="1481962"/>
          <a:ext cx="295275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0" name="Equation" r:id="rId13" imgW="215640" imgH="177480" progId="Equation.DSMT4">
                  <p:embed/>
                </p:oleObj>
              </mc:Choice>
              <mc:Fallback>
                <p:oleObj name="Equation" r:id="rId13" imgW="215640" imgH="177480" progId="Equation.DSMT4">
                  <p:embed/>
                  <p:pic>
                    <p:nvPicPr>
                      <p:cNvPr id="64" name="对象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6969" y="1481962"/>
                        <a:ext cx="295275" cy="24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" name="Line 50"/>
          <p:cNvSpPr>
            <a:spLocks noChangeShapeType="1"/>
          </p:cNvSpPr>
          <p:nvPr/>
        </p:nvSpPr>
        <p:spPr bwMode="auto">
          <a:xfrm>
            <a:off x="4885201" y="1280740"/>
            <a:ext cx="0" cy="36154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9" name="Line 50"/>
          <p:cNvSpPr>
            <a:spLocks noChangeShapeType="1"/>
          </p:cNvSpPr>
          <p:nvPr/>
        </p:nvSpPr>
        <p:spPr bwMode="auto">
          <a:xfrm>
            <a:off x="3797113" y="1263341"/>
            <a:ext cx="0" cy="36154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0" name="Line 50"/>
          <p:cNvSpPr>
            <a:spLocks noChangeShapeType="1"/>
          </p:cNvSpPr>
          <p:nvPr/>
        </p:nvSpPr>
        <p:spPr bwMode="auto">
          <a:xfrm>
            <a:off x="3796546" y="1979845"/>
            <a:ext cx="0" cy="36154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1" name="Line 50"/>
          <p:cNvSpPr>
            <a:spLocks noChangeShapeType="1"/>
          </p:cNvSpPr>
          <p:nvPr/>
        </p:nvSpPr>
        <p:spPr bwMode="auto">
          <a:xfrm flipH="1">
            <a:off x="3136614" y="1787392"/>
            <a:ext cx="381247" cy="171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2" name="Line 50"/>
          <p:cNvSpPr>
            <a:spLocks noChangeShapeType="1"/>
          </p:cNvSpPr>
          <p:nvPr/>
        </p:nvSpPr>
        <p:spPr bwMode="auto">
          <a:xfrm flipH="1">
            <a:off x="3152905" y="2512861"/>
            <a:ext cx="381247" cy="171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3" name="Oval 55"/>
          <p:cNvSpPr>
            <a:spLocks noChangeArrowheads="1"/>
          </p:cNvSpPr>
          <p:nvPr/>
        </p:nvSpPr>
        <p:spPr bwMode="auto">
          <a:xfrm>
            <a:off x="3777313" y="1738296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" name="Oval 55"/>
          <p:cNvSpPr>
            <a:spLocks noChangeArrowheads="1"/>
          </p:cNvSpPr>
          <p:nvPr/>
        </p:nvSpPr>
        <p:spPr bwMode="auto">
          <a:xfrm>
            <a:off x="2064330" y="1768868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75" name="对象 1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539088"/>
              </p:ext>
            </p:extLst>
          </p:nvPr>
        </p:nvGraphicFramePr>
        <p:xfrm>
          <a:off x="3257182" y="2253179"/>
          <a:ext cx="313707" cy="2439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1" name="Equation" r:id="rId15" imgW="228600" imgH="177480" progId="Equation.DSMT4">
                  <p:embed/>
                </p:oleObj>
              </mc:Choice>
              <mc:Fallback>
                <p:oleObj name="Equation" r:id="rId15" imgW="228600" imgH="177480" progId="Equation.DSMT4">
                  <p:embed/>
                  <p:pic>
                    <p:nvPicPr>
                      <p:cNvPr id="167" name="对象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182" y="2253179"/>
                        <a:ext cx="313707" cy="2439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" name="对象 1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655722"/>
              </p:ext>
            </p:extLst>
          </p:nvPr>
        </p:nvGraphicFramePr>
        <p:xfrm>
          <a:off x="5272619" y="1605787"/>
          <a:ext cx="434975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2" name="Equation" r:id="rId17" imgW="317160" imgH="177480" progId="Equation.DSMT4">
                  <p:embed/>
                </p:oleObj>
              </mc:Choice>
              <mc:Fallback>
                <p:oleObj name="Equation" r:id="rId17" imgW="317160" imgH="177480" progId="Equation.DSMT4">
                  <p:embed/>
                  <p:pic>
                    <p:nvPicPr>
                      <p:cNvPr id="175" name="对象 1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619" y="1605787"/>
                        <a:ext cx="434975" cy="24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" name="对象 1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793366"/>
              </p:ext>
            </p:extLst>
          </p:nvPr>
        </p:nvGraphicFramePr>
        <p:xfrm>
          <a:off x="5126979" y="3196754"/>
          <a:ext cx="434975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3" name="Equation" r:id="rId19" imgW="317160" imgH="177480" progId="Equation.DSMT4">
                  <p:embed/>
                </p:oleObj>
              </mc:Choice>
              <mc:Fallback>
                <p:oleObj name="Equation" r:id="rId19" imgW="317160" imgH="177480" progId="Equation.DSMT4">
                  <p:embed/>
                  <p:pic>
                    <p:nvPicPr>
                      <p:cNvPr id="176" name="对象 1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6979" y="3196754"/>
                        <a:ext cx="434975" cy="24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8" name="对象 1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8845622"/>
              </p:ext>
            </p:extLst>
          </p:nvPr>
        </p:nvGraphicFramePr>
        <p:xfrm>
          <a:off x="5185307" y="2464624"/>
          <a:ext cx="330200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4" name="Equation" r:id="rId21" imgW="241200" imgH="177480" progId="Equation.DSMT4">
                  <p:embed/>
                </p:oleObj>
              </mc:Choice>
              <mc:Fallback>
                <p:oleObj name="Equation" r:id="rId21" imgW="241200" imgH="177480" progId="Equation.DSMT4">
                  <p:embed/>
                  <p:pic>
                    <p:nvPicPr>
                      <p:cNvPr id="177" name="对象 1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5307" y="2464624"/>
                        <a:ext cx="330200" cy="24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" name="对象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75658"/>
              </p:ext>
            </p:extLst>
          </p:nvPr>
        </p:nvGraphicFramePr>
        <p:xfrm>
          <a:off x="6118757" y="1740724"/>
          <a:ext cx="17303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5" name="Equation" r:id="rId23" imgW="126720" imgH="164880" progId="Equation.DSMT4">
                  <p:embed/>
                </p:oleObj>
              </mc:Choice>
              <mc:Fallback>
                <p:oleObj name="Equation" r:id="rId23" imgW="126720" imgH="164880" progId="Equation.DSMT4">
                  <p:embed/>
                  <p:pic>
                    <p:nvPicPr>
                      <p:cNvPr id="178" name="对象 1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8757" y="1740724"/>
                        <a:ext cx="17303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" name="对象 1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2708263"/>
              </p:ext>
            </p:extLst>
          </p:nvPr>
        </p:nvGraphicFramePr>
        <p:xfrm>
          <a:off x="6151382" y="802941"/>
          <a:ext cx="17303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6" name="Equation" r:id="rId25" imgW="126720" imgH="164880" progId="Equation.DSMT4">
                  <p:embed/>
                </p:oleObj>
              </mc:Choice>
              <mc:Fallback>
                <p:oleObj name="Equation" r:id="rId25" imgW="126720" imgH="164880" progId="Equation.DSMT4">
                  <p:embed/>
                  <p:pic>
                    <p:nvPicPr>
                      <p:cNvPr id="179" name="对象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1382" y="802941"/>
                        <a:ext cx="17303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" name="对象 1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109370"/>
              </p:ext>
            </p:extLst>
          </p:nvPr>
        </p:nvGraphicFramePr>
        <p:xfrm>
          <a:off x="6167137" y="3236032"/>
          <a:ext cx="17303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7" name="Equation" r:id="rId27" imgW="126720" imgH="164880" progId="Equation.DSMT4">
                  <p:embed/>
                </p:oleObj>
              </mc:Choice>
              <mc:Fallback>
                <p:oleObj name="Equation" r:id="rId27" imgW="126720" imgH="164880" progId="Equation.DSMT4">
                  <p:embed/>
                  <p:pic>
                    <p:nvPicPr>
                      <p:cNvPr id="180" name="对象 1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137" y="3236032"/>
                        <a:ext cx="17303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" name="Line 45"/>
          <p:cNvSpPr>
            <a:spLocks noChangeShapeType="1"/>
          </p:cNvSpPr>
          <p:nvPr/>
        </p:nvSpPr>
        <p:spPr bwMode="auto">
          <a:xfrm>
            <a:off x="6583265" y="1081290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3" name="Line 45"/>
          <p:cNvSpPr>
            <a:spLocks noChangeShapeType="1"/>
          </p:cNvSpPr>
          <p:nvPr/>
        </p:nvSpPr>
        <p:spPr bwMode="auto">
          <a:xfrm>
            <a:off x="3904122" y="1081290"/>
            <a:ext cx="49099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5" name="Oval 36"/>
          <p:cNvSpPr>
            <a:spLocks noChangeArrowheads="1"/>
          </p:cNvSpPr>
          <p:nvPr/>
        </p:nvSpPr>
        <p:spPr bwMode="auto">
          <a:xfrm>
            <a:off x="5729221" y="2740762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6" name="Oval 36"/>
          <p:cNvSpPr>
            <a:spLocks noChangeArrowheads="1"/>
          </p:cNvSpPr>
          <p:nvPr/>
        </p:nvSpPr>
        <p:spPr bwMode="auto">
          <a:xfrm>
            <a:off x="4872945" y="2733389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7" name="Oval 36"/>
          <p:cNvSpPr>
            <a:spLocks noChangeArrowheads="1"/>
          </p:cNvSpPr>
          <p:nvPr/>
        </p:nvSpPr>
        <p:spPr bwMode="auto">
          <a:xfrm>
            <a:off x="6599516" y="2739583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9" name="Oval 36"/>
          <p:cNvSpPr>
            <a:spLocks noChangeArrowheads="1"/>
          </p:cNvSpPr>
          <p:nvPr/>
        </p:nvSpPr>
        <p:spPr bwMode="auto">
          <a:xfrm>
            <a:off x="2910146" y="1756820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0" name="Oval 36"/>
          <p:cNvSpPr>
            <a:spLocks noChangeArrowheads="1"/>
          </p:cNvSpPr>
          <p:nvPr/>
        </p:nvSpPr>
        <p:spPr bwMode="auto">
          <a:xfrm>
            <a:off x="5737443" y="3480441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1" name="Oval 36"/>
          <p:cNvSpPr>
            <a:spLocks noChangeArrowheads="1"/>
          </p:cNvSpPr>
          <p:nvPr/>
        </p:nvSpPr>
        <p:spPr bwMode="auto">
          <a:xfrm>
            <a:off x="2912939" y="2489231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2" name="Oval 36"/>
          <p:cNvSpPr>
            <a:spLocks noChangeArrowheads="1"/>
          </p:cNvSpPr>
          <p:nvPr/>
        </p:nvSpPr>
        <p:spPr bwMode="auto">
          <a:xfrm>
            <a:off x="2913260" y="1040512"/>
            <a:ext cx="62220" cy="6114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94" name="对象 19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442259"/>
              </p:ext>
            </p:extLst>
          </p:nvPr>
        </p:nvGraphicFramePr>
        <p:xfrm>
          <a:off x="4645025" y="646908"/>
          <a:ext cx="540282" cy="348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8" name="Equation" r:id="rId29" imgW="355320" imgH="228600" progId="Equation.DSMT4">
                  <p:embed/>
                </p:oleObj>
              </mc:Choice>
              <mc:Fallback>
                <p:oleObj name="Equation" r:id="rId29" imgW="355320" imgH="228600" progId="Equation.DSMT4">
                  <p:embed/>
                  <p:pic>
                    <p:nvPicPr>
                      <p:cNvPr id="178" name="对象 1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5025" y="646908"/>
                        <a:ext cx="540282" cy="3484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" name="Rectangle 5"/>
          <p:cNvSpPr>
            <a:spLocks noChangeArrowheads="1"/>
          </p:cNvSpPr>
          <p:nvPr/>
        </p:nvSpPr>
        <p:spPr bwMode="auto">
          <a:xfrm>
            <a:off x="325001" y="3168575"/>
            <a:ext cx="343395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400" b="1" dirty="0" smtClean="0"/>
              <a:t>解：分析：右边</a:t>
            </a:r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个并联</a:t>
            </a:r>
            <a:endParaRPr lang="en-US" altLang="zh-CN" sz="2400" b="1" dirty="0" smtClean="0"/>
          </a:p>
          <a:p>
            <a:r>
              <a:rPr lang="en-US" altLang="zh-CN" sz="2400" b="1" dirty="0"/>
              <a:t> </a:t>
            </a:r>
            <a:r>
              <a:rPr lang="en-US" altLang="zh-CN" sz="2400" b="1" dirty="0" smtClean="0"/>
              <a:t>        </a:t>
            </a:r>
            <a:r>
              <a:rPr lang="zh-CN" altLang="en-US" sz="2400" b="1" dirty="0" smtClean="0"/>
              <a:t>与左边的级联</a:t>
            </a:r>
            <a:endParaRPr lang="zh-CN" altLang="en-US" sz="2400" b="1" dirty="0"/>
          </a:p>
        </p:txBody>
      </p:sp>
      <p:graphicFrame>
        <p:nvGraphicFramePr>
          <p:cNvPr id="196" name="对象 19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128593"/>
              </p:ext>
            </p:extLst>
          </p:nvPr>
        </p:nvGraphicFramePr>
        <p:xfrm>
          <a:off x="1176501" y="4176447"/>
          <a:ext cx="67738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9" name="Equation" r:id="rId31" imgW="3517560" imgH="482400" progId="Equation.DSMT4">
                  <p:embed/>
                </p:oleObj>
              </mc:Choice>
              <mc:Fallback>
                <p:oleObj name="Equation" r:id="rId31" imgW="3517560" imgH="482400" progId="Equation.DSMT4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501" y="4176447"/>
                        <a:ext cx="6773863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" name="对象 1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6882450"/>
              </p:ext>
            </p:extLst>
          </p:nvPr>
        </p:nvGraphicFramePr>
        <p:xfrm>
          <a:off x="215900" y="5386388"/>
          <a:ext cx="8858250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90" name="Equation" r:id="rId33" imgW="4813200" imgH="203040" progId="Equation.DSMT4">
                  <p:embed/>
                </p:oleObj>
              </mc:Choice>
              <mc:Fallback>
                <p:oleObj name="Equation" r:id="rId33" imgW="4813200" imgH="203040" progId="Equation.DSMT4">
                  <p:embed/>
                  <p:pic>
                    <p:nvPicPr>
                      <p:cNvPr id="196" name="对象 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" y="5386388"/>
                        <a:ext cx="8858250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" name="对象 19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9676704"/>
              </p:ext>
            </p:extLst>
          </p:nvPr>
        </p:nvGraphicFramePr>
        <p:xfrm>
          <a:off x="996577" y="5798747"/>
          <a:ext cx="7877175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91" name="Equation" r:id="rId35" imgW="4279680" imgH="203040" progId="Equation.DSMT4">
                  <p:embed/>
                </p:oleObj>
              </mc:Choice>
              <mc:Fallback>
                <p:oleObj name="Equation" r:id="rId35" imgW="4279680" imgH="203040" progId="Equation.DSMT4">
                  <p:embed/>
                  <p:pic>
                    <p:nvPicPr>
                      <p:cNvPr id="197" name="对象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577" y="5798747"/>
                        <a:ext cx="7877175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38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7742</TotalTime>
  <Words>166</Words>
  <Application>Microsoft Office PowerPoint</Application>
  <PresentationFormat>全屏显示(4:3)</PresentationFormat>
  <Paragraphs>21</Paragraphs>
  <Slides>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楷体_GB2312</vt:lpstr>
      <vt:lpstr>宋体</vt:lpstr>
      <vt:lpstr>Arial</vt:lpstr>
      <vt:lpstr>Calibri</vt:lpstr>
      <vt:lpstr>Times New Roman</vt:lpstr>
      <vt:lpstr>Wingdings</vt:lpstr>
      <vt:lpstr>Office 主题​​</vt:lpstr>
      <vt:lpstr>Equation</vt:lpstr>
      <vt:lpstr>公式</vt:lpstr>
      <vt:lpstr>第十三次作业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96</cp:revision>
  <dcterms:created xsi:type="dcterms:W3CDTF">2014-09-24T02:09:33Z</dcterms:created>
  <dcterms:modified xsi:type="dcterms:W3CDTF">2023-11-12T13:05:41Z</dcterms:modified>
</cp:coreProperties>
</file>