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25" autoAdjust="0"/>
    <p:restoredTop sz="94660"/>
  </p:normalViewPr>
  <p:slideViewPr>
    <p:cSldViewPr>
      <p:cViewPr varScale="1">
        <p:scale>
          <a:sx n="125" d="100"/>
          <a:sy n="125" d="100"/>
        </p:scale>
        <p:origin x="215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image" Target="../media/image19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12" Type="http://schemas.openxmlformats.org/officeDocument/2006/relationships/image" Target="../media/image18.wmf"/><Relationship Id="rId2" Type="http://schemas.openxmlformats.org/officeDocument/2006/relationships/image" Target="../media/image8.wmf"/><Relationship Id="rId16" Type="http://schemas.openxmlformats.org/officeDocument/2006/relationships/image" Target="../media/image22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11" Type="http://schemas.openxmlformats.org/officeDocument/2006/relationships/image" Target="../media/image17.wmf"/><Relationship Id="rId5" Type="http://schemas.openxmlformats.org/officeDocument/2006/relationships/image" Target="../media/image11.wmf"/><Relationship Id="rId15" Type="http://schemas.openxmlformats.org/officeDocument/2006/relationships/image" Target="../media/image21.wmf"/><Relationship Id="rId10" Type="http://schemas.openxmlformats.org/officeDocument/2006/relationships/image" Target="../media/image16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Relationship Id="rId14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11735-C58B-4897-9F7D-96FDBA0FDFB7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C6C59-363D-4900-BB34-0DB9AC6289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2.bin"/><Relationship Id="rId18" Type="http://schemas.openxmlformats.org/officeDocument/2006/relationships/oleObject" Target="../embeddings/oleObject16.bin"/><Relationship Id="rId26" Type="http://schemas.openxmlformats.org/officeDocument/2006/relationships/image" Target="../media/image16.wmf"/><Relationship Id="rId39" Type="http://schemas.openxmlformats.org/officeDocument/2006/relationships/image" Target="../media/image19.wmf"/><Relationship Id="rId21" Type="http://schemas.openxmlformats.org/officeDocument/2006/relationships/image" Target="../media/image14.wmf"/><Relationship Id="rId34" Type="http://schemas.openxmlformats.org/officeDocument/2006/relationships/image" Target="../media/image17.wmf"/><Relationship Id="rId42" Type="http://schemas.openxmlformats.org/officeDocument/2006/relationships/oleObject" Target="../embeddings/oleObject32.bin"/><Relationship Id="rId47" Type="http://schemas.openxmlformats.org/officeDocument/2006/relationships/oleObject" Target="../embeddings/oleObject35.bin"/><Relationship Id="rId50" Type="http://schemas.openxmlformats.org/officeDocument/2006/relationships/oleObject" Target="../embeddings/oleObject38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.bin"/><Relationship Id="rId29" Type="http://schemas.openxmlformats.org/officeDocument/2006/relationships/oleObject" Target="../embeddings/oleObject23.bin"/><Relationship Id="rId11" Type="http://schemas.openxmlformats.org/officeDocument/2006/relationships/oleObject" Target="../embeddings/oleObject11.bin"/><Relationship Id="rId24" Type="http://schemas.openxmlformats.org/officeDocument/2006/relationships/oleObject" Target="../embeddings/oleObject19.bin"/><Relationship Id="rId32" Type="http://schemas.openxmlformats.org/officeDocument/2006/relationships/oleObject" Target="../embeddings/oleObject26.bin"/><Relationship Id="rId37" Type="http://schemas.openxmlformats.org/officeDocument/2006/relationships/oleObject" Target="../embeddings/oleObject29.bin"/><Relationship Id="rId40" Type="http://schemas.openxmlformats.org/officeDocument/2006/relationships/oleObject" Target="../embeddings/oleObject31.bin"/><Relationship Id="rId45" Type="http://schemas.openxmlformats.org/officeDocument/2006/relationships/image" Target="../media/image22.wmf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4.bin"/><Relationship Id="rId23" Type="http://schemas.openxmlformats.org/officeDocument/2006/relationships/image" Target="../media/image15.wmf"/><Relationship Id="rId28" Type="http://schemas.openxmlformats.org/officeDocument/2006/relationships/oleObject" Target="../embeddings/oleObject22.bin"/><Relationship Id="rId36" Type="http://schemas.openxmlformats.org/officeDocument/2006/relationships/image" Target="../media/image18.wmf"/><Relationship Id="rId49" Type="http://schemas.openxmlformats.org/officeDocument/2006/relationships/oleObject" Target="../embeddings/oleObject37.bin"/><Relationship Id="rId10" Type="http://schemas.openxmlformats.org/officeDocument/2006/relationships/image" Target="../media/image10.wmf"/><Relationship Id="rId19" Type="http://schemas.openxmlformats.org/officeDocument/2006/relationships/image" Target="../media/image13.wmf"/><Relationship Id="rId31" Type="http://schemas.openxmlformats.org/officeDocument/2006/relationships/oleObject" Target="../embeddings/oleObject25.bin"/><Relationship Id="rId44" Type="http://schemas.openxmlformats.org/officeDocument/2006/relationships/oleObject" Target="../embeddings/oleObject33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10.bin"/><Relationship Id="rId14" Type="http://schemas.openxmlformats.org/officeDocument/2006/relationships/oleObject" Target="../embeddings/oleObject13.bin"/><Relationship Id="rId22" Type="http://schemas.openxmlformats.org/officeDocument/2006/relationships/oleObject" Target="../embeddings/oleObject18.bin"/><Relationship Id="rId27" Type="http://schemas.openxmlformats.org/officeDocument/2006/relationships/oleObject" Target="../embeddings/oleObject21.bin"/><Relationship Id="rId30" Type="http://schemas.openxmlformats.org/officeDocument/2006/relationships/oleObject" Target="../embeddings/oleObject24.bin"/><Relationship Id="rId35" Type="http://schemas.openxmlformats.org/officeDocument/2006/relationships/oleObject" Target="../embeddings/oleObject28.bin"/><Relationship Id="rId43" Type="http://schemas.openxmlformats.org/officeDocument/2006/relationships/image" Target="../media/image21.wmf"/><Relationship Id="rId48" Type="http://schemas.openxmlformats.org/officeDocument/2006/relationships/oleObject" Target="../embeddings/oleObject36.bin"/><Relationship Id="rId8" Type="http://schemas.openxmlformats.org/officeDocument/2006/relationships/image" Target="../media/image9.wmf"/><Relationship Id="rId51" Type="http://schemas.openxmlformats.org/officeDocument/2006/relationships/oleObject" Target="../embeddings/oleObject39.bin"/><Relationship Id="rId3" Type="http://schemas.openxmlformats.org/officeDocument/2006/relationships/oleObject" Target="../embeddings/oleObject7.bin"/><Relationship Id="rId12" Type="http://schemas.openxmlformats.org/officeDocument/2006/relationships/image" Target="../media/image11.wmf"/><Relationship Id="rId17" Type="http://schemas.openxmlformats.org/officeDocument/2006/relationships/image" Target="../media/image12.wmf"/><Relationship Id="rId25" Type="http://schemas.openxmlformats.org/officeDocument/2006/relationships/oleObject" Target="../embeddings/oleObject20.bin"/><Relationship Id="rId33" Type="http://schemas.openxmlformats.org/officeDocument/2006/relationships/oleObject" Target="../embeddings/oleObject27.bin"/><Relationship Id="rId38" Type="http://schemas.openxmlformats.org/officeDocument/2006/relationships/oleObject" Target="../embeddings/oleObject30.bin"/><Relationship Id="rId46" Type="http://schemas.openxmlformats.org/officeDocument/2006/relationships/oleObject" Target="../embeddings/oleObject34.bin"/><Relationship Id="rId20" Type="http://schemas.openxmlformats.org/officeDocument/2006/relationships/oleObject" Target="../embeddings/oleObject17.bin"/><Relationship Id="rId41" Type="http://schemas.openxmlformats.org/officeDocument/2006/relationships/image" Target="../media/image20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zh-CN" altLang="en-US" dirty="0" smtClean="0"/>
              <a:t>第十二次作业</a:t>
            </a:r>
            <a:endParaRPr lang="zh-CN" altLang="en-US" dirty="0"/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2555776" y="2564904"/>
            <a:ext cx="5328592" cy="178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en-US" altLang="zh-CN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DIT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基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2IFFT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流图</a:t>
            </a: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89374" y="1098610"/>
            <a:ext cx="782128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4.1. 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如果一台通用计算机的速度为平均每次复乘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40ns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，每次复加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5ns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，用它来计算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512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点的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DFT[X(n)]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，问直接计算需要多长时间？用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FFT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运算需要多长时间？</a:t>
            </a:r>
            <a:endParaRPr lang="zh-CN" altLang="en-US" sz="2400" b="1" dirty="0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899592" y="3284984"/>
            <a:ext cx="803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400" b="1" dirty="0">
                <a:latin typeface="Times New Roman" pitchFamily="18" charset="0"/>
                <a:cs typeface="Times New Roman" pitchFamily="18" charset="0"/>
              </a:rPr>
              <a:t>解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：</a:t>
            </a:r>
            <a:endParaRPr lang="zh-CN" altLang="en-US" sz="2400" b="1" dirty="0"/>
          </a:p>
        </p:txBody>
      </p:sp>
      <p:sp>
        <p:nvSpPr>
          <p:cNvPr id="69" name="Rectangle 5"/>
          <p:cNvSpPr>
            <a:spLocks noChangeArrowheads="1"/>
          </p:cNvSpPr>
          <p:nvPr/>
        </p:nvSpPr>
        <p:spPr bwMode="auto">
          <a:xfrm>
            <a:off x="1043608" y="3977248"/>
            <a:ext cx="717215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DFT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： 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次</a:t>
            </a:r>
            <a:r>
              <a:rPr lang="zh-CN" altLang="en-US" sz="2400" b="1" dirty="0">
                <a:latin typeface="Times New Roman" pitchFamily="18" charset="0"/>
                <a:cs typeface="Times New Roman" pitchFamily="18" charset="0"/>
              </a:rPr>
              <a:t>复数乘法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，                次</a:t>
            </a:r>
            <a:r>
              <a:rPr lang="zh-CN" altLang="en-US" sz="2400" b="1" dirty="0">
                <a:latin typeface="Times New Roman" pitchFamily="18" charset="0"/>
                <a:cs typeface="Times New Roman" pitchFamily="18" charset="0"/>
              </a:rPr>
              <a:t>复数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加法；</a:t>
            </a:r>
            <a:endParaRPr lang="en-US" altLang="zh-C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FFT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：               次</a:t>
            </a:r>
            <a:r>
              <a:rPr lang="zh-CN" altLang="en-US" sz="2400" b="1" dirty="0">
                <a:latin typeface="Times New Roman" pitchFamily="18" charset="0"/>
                <a:cs typeface="Times New Roman" pitchFamily="18" charset="0"/>
              </a:rPr>
              <a:t>复数乘法，                次复数加法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；</a:t>
            </a:r>
            <a:endParaRPr lang="en-US" altLang="zh-CN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6560818"/>
              </p:ext>
            </p:extLst>
          </p:nvPr>
        </p:nvGraphicFramePr>
        <p:xfrm>
          <a:off x="2000791" y="4148071"/>
          <a:ext cx="482109" cy="428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38" name="Equation" r:id="rId3" imgW="228600" imgH="203040" progId="Equation.DSMT4">
                  <p:embed/>
                </p:oleObj>
              </mc:Choice>
              <mc:Fallback>
                <p:oleObj name="Equation" r:id="rId3" imgW="2286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00791" y="4148071"/>
                        <a:ext cx="482109" cy="4285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368817"/>
              </p:ext>
            </p:extLst>
          </p:nvPr>
        </p:nvGraphicFramePr>
        <p:xfrm>
          <a:off x="4188140" y="4114114"/>
          <a:ext cx="1309784" cy="4555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39" name="Equation" r:id="rId5" imgW="583920" imgH="203040" progId="Equation.DSMT4">
                  <p:embed/>
                </p:oleObj>
              </mc:Choice>
              <mc:Fallback>
                <p:oleObj name="Equation" r:id="rId5" imgW="5839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88140" y="4114114"/>
                        <a:ext cx="1309784" cy="4555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090884"/>
              </p:ext>
            </p:extLst>
          </p:nvPr>
        </p:nvGraphicFramePr>
        <p:xfrm>
          <a:off x="4944680" y="5272107"/>
          <a:ext cx="1106487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0" name="Equation" r:id="rId7" imgW="596880" imgH="228600" progId="Equation.DSMT4">
                  <p:embed/>
                </p:oleObj>
              </mc:Choice>
              <mc:Fallback>
                <p:oleObj name="Equation" r:id="rId7" imgW="5968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44680" y="5272107"/>
                        <a:ext cx="1106487" cy="423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621111"/>
              </p:ext>
            </p:extLst>
          </p:nvPr>
        </p:nvGraphicFramePr>
        <p:xfrm>
          <a:off x="1905843" y="5118914"/>
          <a:ext cx="115411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1" name="Equation" r:id="rId9" imgW="622080" imgH="393480" progId="Equation.DSMT4">
                  <p:embed/>
                </p:oleObj>
              </mc:Choice>
              <mc:Fallback>
                <p:oleObj name="Equation" r:id="rId9" imgW="622080" imgH="39348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05843" y="5118914"/>
                        <a:ext cx="1154113" cy="73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动作按钮: 前进或下一项 3">
            <a:hlinkClick r:id="" action="ppaction://hlinkshowjump?jump=nextslide" highlightClick="1"/>
          </p:cNvPr>
          <p:cNvSpPr/>
          <p:nvPr/>
        </p:nvSpPr>
        <p:spPr>
          <a:xfrm>
            <a:off x="7956376" y="3746649"/>
            <a:ext cx="432048" cy="25841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88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6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95536" y="934330"/>
            <a:ext cx="2039341" cy="1702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DFT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：</a:t>
            </a:r>
            <a:endParaRPr lang="en-US" altLang="zh-C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2000"/>
              </a:lnSpc>
            </a:pPr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复乘时间：</a:t>
            </a:r>
            <a:endParaRPr lang="en-US" altLang="zh-C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2000"/>
              </a:lnSpc>
            </a:pPr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复加时间：</a:t>
            </a:r>
            <a:endParaRPr lang="en-US" altLang="zh-C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2000"/>
              </a:lnSpc>
            </a:pPr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总的时间：</a:t>
            </a:r>
            <a:endParaRPr lang="zh-CN" altLang="en-US" sz="2400" b="1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630200"/>
              </p:ext>
            </p:extLst>
          </p:nvPr>
        </p:nvGraphicFramePr>
        <p:xfrm>
          <a:off x="2267744" y="1340768"/>
          <a:ext cx="6048672" cy="1296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4" name="Equation" r:id="rId3" imgW="3200400" imgH="685800" progId="Equation.DSMT4">
                  <p:embed/>
                </p:oleObj>
              </mc:Choice>
              <mc:Fallback>
                <p:oleObj name="Equation" r:id="rId3" imgW="3200400" imgH="685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7744" y="1340768"/>
                        <a:ext cx="6048672" cy="12961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95536" y="3249558"/>
            <a:ext cx="2039341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FFT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：</a:t>
            </a:r>
            <a:endParaRPr lang="en-US" altLang="zh-C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复乘时间：</a:t>
            </a:r>
            <a:endParaRPr lang="en-US" altLang="zh-C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复加时间：</a:t>
            </a:r>
            <a:endParaRPr lang="en-US" altLang="zh-CN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总的时间：</a:t>
            </a:r>
            <a:endParaRPr lang="zh-CN" altLang="en-US" sz="2400" b="1" dirty="0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7393416"/>
              </p:ext>
            </p:extLst>
          </p:nvPr>
        </p:nvGraphicFramePr>
        <p:xfrm>
          <a:off x="2267743" y="3728065"/>
          <a:ext cx="6337457" cy="1596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5" name="Equation" r:id="rId5" imgW="3327120" imgH="838080" progId="Equation.DSMT4">
                  <p:embed/>
                </p:oleObj>
              </mc:Choice>
              <mc:Fallback>
                <p:oleObj name="Equation" r:id="rId5" imgW="3327120" imgH="838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67743" y="3728065"/>
                        <a:ext cx="6337457" cy="15965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后退或前一项 1">
            <a:hlinkClick r:id="" action="ppaction://hlinkshowjump?jump=previousslide" highlightClick="1"/>
          </p:cNvPr>
          <p:cNvSpPr/>
          <p:nvPr/>
        </p:nvSpPr>
        <p:spPr>
          <a:xfrm>
            <a:off x="8100392" y="692696"/>
            <a:ext cx="432048" cy="24163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6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6E70C-B9F2-48E5-B400-CA93092DFF8F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2073038" y="2818293"/>
            <a:ext cx="42530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2800" b="1" dirty="0" smtClean="0">
                <a:latin typeface="Times New Roman" pitchFamily="18" charset="0"/>
              </a:rPr>
              <a:t>4</a:t>
            </a:r>
            <a:r>
              <a:rPr kumimoji="1" lang="zh-CN" altLang="en-US" sz="2800" b="1" dirty="0" smtClean="0">
                <a:latin typeface="Times New Roman" pitchFamily="18" charset="0"/>
              </a:rPr>
              <a:t>点</a:t>
            </a:r>
            <a:r>
              <a:rPr kumimoji="1" lang="en-US" altLang="zh-CN" sz="2800" b="1" dirty="0" smtClean="0">
                <a:latin typeface="Times New Roman" pitchFamily="18" charset="0"/>
              </a:rPr>
              <a:t>DIT</a:t>
            </a:r>
            <a:r>
              <a:rPr kumimoji="1" lang="zh-CN" altLang="en-US" sz="2800" b="1" dirty="0" smtClean="0">
                <a:latin typeface="Times New Roman" pitchFamily="18" charset="0"/>
              </a:rPr>
              <a:t>基</a:t>
            </a:r>
            <a:r>
              <a:rPr kumimoji="1" lang="en-US" altLang="zh-CN" sz="2800" b="1" dirty="0" smtClean="0">
                <a:latin typeface="Times New Roman" pitchFamily="18" charset="0"/>
              </a:rPr>
              <a:t>2 IFFT</a:t>
            </a:r>
            <a:r>
              <a:rPr kumimoji="1" lang="zh-CN" altLang="en-US" sz="2800" b="1" dirty="0">
                <a:latin typeface="Times New Roman" pitchFamily="18" charset="0"/>
              </a:rPr>
              <a:t>运算流图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181071" y="208239"/>
            <a:ext cx="6247287" cy="2484642"/>
            <a:chOff x="1159753" y="170874"/>
            <a:chExt cx="6247287" cy="2484642"/>
          </a:xfrm>
        </p:grpSpPr>
        <p:sp>
          <p:nvSpPr>
            <p:cNvPr id="60420" name="Oval 4"/>
            <p:cNvSpPr>
              <a:spLocks noChangeArrowheads="1"/>
            </p:cNvSpPr>
            <p:nvPr/>
          </p:nvSpPr>
          <p:spPr bwMode="auto">
            <a:xfrm>
              <a:off x="1898734" y="2279278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21" name="Oval 5"/>
            <p:cNvSpPr>
              <a:spLocks noChangeArrowheads="1"/>
            </p:cNvSpPr>
            <p:nvPr/>
          </p:nvSpPr>
          <p:spPr bwMode="auto">
            <a:xfrm>
              <a:off x="1917784" y="1637928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22" name="Oval 6"/>
            <p:cNvSpPr>
              <a:spLocks noChangeArrowheads="1"/>
            </p:cNvSpPr>
            <p:nvPr/>
          </p:nvSpPr>
          <p:spPr bwMode="auto">
            <a:xfrm>
              <a:off x="1911434" y="974353"/>
              <a:ext cx="82550" cy="7778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23" name="Oval 7"/>
            <p:cNvSpPr>
              <a:spLocks noChangeArrowheads="1"/>
            </p:cNvSpPr>
            <p:nvPr/>
          </p:nvSpPr>
          <p:spPr bwMode="auto">
            <a:xfrm>
              <a:off x="1925722" y="328241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24" name="Line 8"/>
            <p:cNvSpPr>
              <a:spLocks noChangeShapeType="1"/>
            </p:cNvSpPr>
            <p:nvPr/>
          </p:nvSpPr>
          <p:spPr bwMode="auto">
            <a:xfrm flipV="1">
              <a:off x="5002297" y="334591"/>
              <a:ext cx="1549400" cy="301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25" name="Line 9"/>
            <p:cNvSpPr>
              <a:spLocks noChangeShapeType="1"/>
            </p:cNvSpPr>
            <p:nvPr/>
          </p:nvSpPr>
          <p:spPr bwMode="auto">
            <a:xfrm flipV="1">
              <a:off x="5002297" y="1010866"/>
              <a:ext cx="1620837" cy="31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26" name="Line 10"/>
            <p:cNvSpPr>
              <a:spLocks noChangeShapeType="1"/>
            </p:cNvSpPr>
            <p:nvPr/>
          </p:nvSpPr>
          <p:spPr bwMode="auto">
            <a:xfrm flipV="1">
              <a:off x="4857835" y="1639516"/>
              <a:ext cx="1765300" cy="238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27" name="Line 11"/>
            <p:cNvSpPr>
              <a:spLocks noChangeShapeType="1"/>
            </p:cNvSpPr>
            <p:nvPr/>
          </p:nvSpPr>
          <p:spPr bwMode="auto">
            <a:xfrm flipV="1">
              <a:off x="4857835" y="2299916"/>
              <a:ext cx="1765299" cy="111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57" name="Line 41"/>
            <p:cNvSpPr>
              <a:spLocks noChangeShapeType="1"/>
            </p:cNvSpPr>
            <p:nvPr/>
          </p:nvSpPr>
          <p:spPr bwMode="auto">
            <a:xfrm>
              <a:off x="1976522" y="1663328"/>
              <a:ext cx="223361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58" name="Line 42"/>
            <p:cNvSpPr>
              <a:spLocks noChangeShapeType="1"/>
            </p:cNvSpPr>
            <p:nvPr/>
          </p:nvSpPr>
          <p:spPr bwMode="auto">
            <a:xfrm>
              <a:off x="1976522" y="2311028"/>
              <a:ext cx="21605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61" name="Line 45"/>
            <p:cNvSpPr>
              <a:spLocks noChangeShapeType="1"/>
            </p:cNvSpPr>
            <p:nvPr/>
          </p:nvSpPr>
          <p:spPr bwMode="auto">
            <a:xfrm>
              <a:off x="3992647" y="1014041"/>
              <a:ext cx="10096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62" name="Line 46"/>
            <p:cNvSpPr>
              <a:spLocks noChangeShapeType="1"/>
            </p:cNvSpPr>
            <p:nvPr/>
          </p:nvSpPr>
          <p:spPr bwMode="auto">
            <a:xfrm>
              <a:off x="3992647" y="366341"/>
              <a:ext cx="10096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60471" name="Object 5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01103457"/>
                </p:ext>
              </p:extLst>
            </p:nvPr>
          </p:nvGraphicFramePr>
          <p:xfrm>
            <a:off x="1192586" y="1494260"/>
            <a:ext cx="511175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31" name="公式" r:id="rId3" imgW="330120" imgH="203040" progId="Equation.3">
                    <p:embed/>
                  </p:oleObj>
                </mc:Choice>
                <mc:Fallback>
                  <p:oleObj name="公式" r:id="rId3" imgW="330120" imgH="203040" progId="Equation.3">
                    <p:embed/>
                    <p:pic>
                      <p:nvPicPr>
                        <p:cNvPr id="60471" name="Object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2586" y="1494260"/>
                          <a:ext cx="511175" cy="336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472" name="Object 5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49119307"/>
                </p:ext>
              </p:extLst>
            </p:nvPr>
          </p:nvGraphicFramePr>
          <p:xfrm>
            <a:off x="1173773" y="248350"/>
            <a:ext cx="552450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32" name="公式" r:id="rId5" imgW="355320" imgH="203040" progId="Equation.3">
                    <p:embed/>
                  </p:oleObj>
                </mc:Choice>
                <mc:Fallback>
                  <p:oleObj name="公式" r:id="rId5" imgW="355320" imgH="203040" progId="Equation.3">
                    <p:embed/>
                    <p:pic>
                      <p:nvPicPr>
                        <p:cNvPr id="60472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3773" y="248350"/>
                          <a:ext cx="552450" cy="336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473" name="Object 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771617"/>
                </p:ext>
              </p:extLst>
            </p:nvPr>
          </p:nvGraphicFramePr>
          <p:xfrm>
            <a:off x="1159753" y="842916"/>
            <a:ext cx="552450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33" name="公式" r:id="rId7" imgW="355320" imgH="203040" progId="Equation.3">
                    <p:embed/>
                  </p:oleObj>
                </mc:Choice>
                <mc:Fallback>
                  <p:oleObj name="公式" r:id="rId7" imgW="355320" imgH="203040" progId="Equation.3">
                    <p:embed/>
                    <p:pic>
                      <p:nvPicPr>
                        <p:cNvPr id="60473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9753" y="842916"/>
                          <a:ext cx="552450" cy="336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474" name="Object 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72245866"/>
                </p:ext>
              </p:extLst>
            </p:nvPr>
          </p:nvGraphicFramePr>
          <p:xfrm>
            <a:off x="1173773" y="2130867"/>
            <a:ext cx="552450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34" name="公式" r:id="rId9" imgW="355320" imgH="203040" progId="Equation.3">
                    <p:embed/>
                  </p:oleObj>
                </mc:Choice>
                <mc:Fallback>
                  <p:oleObj name="公式" r:id="rId9" imgW="355320" imgH="203040" progId="Equation.3">
                    <p:embed/>
                    <p:pic>
                      <p:nvPicPr>
                        <p:cNvPr id="60474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3773" y="2130867"/>
                          <a:ext cx="552450" cy="336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490" name="Line 74"/>
            <p:cNvSpPr>
              <a:spLocks noChangeShapeType="1"/>
            </p:cNvSpPr>
            <p:nvPr/>
          </p:nvSpPr>
          <p:spPr bwMode="auto">
            <a:xfrm>
              <a:off x="5002297" y="366341"/>
              <a:ext cx="792163" cy="12969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91" name="Line 75"/>
            <p:cNvSpPr>
              <a:spLocks noChangeShapeType="1"/>
            </p:cNvSpPr>
            <p:nvPr/>
          </p:nvSpPr>
          <p:spPr bwMode="auto">
            <a:xfrm>
              <a:off x="5002297" y="1014041"/>
              <a:ext cx="792163" cy="12969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96" name="Line 80"/>
            <p:cNvSpPr>
              <a:spLocks noChangeShapeType="1"/>
            </p:cNvSpPr>
            <p:nvPr/>
          </p:nvSpPr>
          <p:spPr bwMode="auto">
            <a:xfrm flipV="1">
              <a:off x="5002297" y="1014041"/>
              <a:ext cx="792163" cy="12969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97" name="Line 81"/>
            <p:cNvSpPr>
              <a:spLocks noChangeShapeType="1"/>
            </p:cNvSpPr>
            <p:nvPr/>
          </p:nvSpPr>
          <p:spPr bwMode="auto">
            <a:xfrm flipV="1">
              <a:off x="5002297" y="366341"/>
              <a:ext cx="792163" cy="12969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498" name="Oval 82"/>
            <p:cNvSpPr>
              <a:spLocks noChangeArrowheads="1"/>
            </p:cNvSpPr>
            <p:nvPr/>
          </p:nvSpPr>
          <p:spPr bwMode="auto">
            <a:xfrm>
              <a:off x="4962609" y="2287216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00" name="Oval 84"/>
            <p:cNvSpPr>
              <a:spLocks noChangeArrowheads="1"/>
            </p:cNvSpPr>
            <p:nvPr/>
          </p:nvSpPr>
          <p:spPr bwMode="auto">
            <a:xfrm>
              <a:off x="4981659" y="325066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01" name="Oval 85"/>
            <p:cNvSpPr>
              <a:spLocks noChangeArrowheads="1"/>
            </p:cNvSpPr>
            <p:nvPr/>
          </p:nvSpPr>
          <p:spPr bwMode="auto">
            <a:xfrm>
              <a:off x="4975309" y="979116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02" name="Oval 86"/>
            <p:cNvSpPr>
              <a:spLocks noChangeArrowheads="1"/>
            </p:cNvSpPr>
            <p:nvPr/>
          </p:nvSpPr>
          <p:spPr bwMode="auto">
            <a:xfrm>
              <a:off x="4968959" y="1639516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03" name="Oval 87"/>
            <p:cNvSpPr>
              <a:spLocks noChangeArrowheads="1"/>
            </p:cNvSpPr>
            <p:nvPr/>
          </p:nvSpPr>
          <p:spPr bwMode="auto">
            <a:xfrm>
              <a:off x="5750009" y="2274516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05" name="Oval 89"/>
            <p:cNvSpPr>
              <a:spLocks noChangeArrowheads="1"/>
            </p:cNvSpPr>
            <p:nvPr/>
          </p:nvSpPr>
          <p:spPr bwMode="auto">
            <a:xfrm>
              <a:off x="5769059" y="312366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06" name="Oval 90"/>
            <p:cNvSpPr>
              <a:spLocks noChangeArrowheads="1"/>
            </p:cNvSpPr>
            <p:nvPr/>
          </p:nvSpPr>
          <p:spPr bwMode="auto">
            <a:xfrm>
              <a:off x="5762709" y="966416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07" name="Oval 91"/>
            <p:cNvSpPr>
              <a:spLocks noChangeArrowheads="1"/>
            </p:cNvSpPr>
            <p:nvPr/>
          </p:nvSpPr>
          <p:spPr bwMode="auto">
            <a:xfrm>
              <a:off x="5756359" y="1626816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16" name="Line 100"/>
            <p:cNvSpPr>
              <a:spLocks noChangeShapeType="1"/>
            </p:cNvSpPr>
            <p:nvPr/>
          </p:nvSpPr>
          <p:spPr bwMode="auto">
            <a:xfrm>
              <a:off x="3994234" y="2311028"/>
              <a:ext cx="9350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17" name="Line 101"/>
            <p:cNvSpPr>
              <a:spLocks noChangeShapeType="1"/>
            </p:cNvSpPr>
            <p:nvPr/>
          </p:nvSpPr>
          <p:spPr bwMode="auto">
            <a:xfrm>
              <a:off x="3994234" y="1663328"/>
              <a:ext cx="9350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22" name="Line 106"/>
            <p:cNvSpPr>
              <a:spLocks noChangeShapeType="1"/>
            </p:cNvSpPr>
            <p:nvPr/>
          </p:nvSpPr>
          <p:spPr bwMode="auto">
            <a:xfrm>
              <a:off x="5002297" y="2311028"/>
              <a:ext cx="7191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23" name="Line 107"/>
            <p:cNvSpPr>
              <a:spLocks noChangeShapeType="1"/>
            </p:cNvSpPr>
            <p:nvPr/>
          </p:nvSpPr>
          <p:spPr bwMode="auto">
            <a:xfrm>
              <a:off x="5002297" y="1663328"/>
              <a:ext cx="7191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60524" name="Object 10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5889909"/>
                </p:ext>
              </p:extLst>
            </p:nvPr>
          </p:nvGraphicFramePr>
          <p:xfrm>
            <a:off x="5578559" y="2382466"/>
            <a:ext cx="315913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35" name="公式" r:id="rId11" imgW="203040" imgH="164880" progId="Equation.3">
                    <p:embed/>
                  </p:oleObj>
                </mc:Choice>
                <mc:Fallback>
                  <p:oleObj name="公式" r:id="rId11" imgW="203040" imgH="164880" progId="Equation.3">
                    <p:embed/>
                    <p:pic>
                      <p:nvPicPr>
                        <p:cNvPr id="60524" name="Object 10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78559" y="2382466"/>
                          <a:ext cx="315913" cy="273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525" name="Object 10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2224971"/>
                </p:ext>
              </p:extLst>
            </p:nvPr>
          </p:nvGraphicFramePr>
          <p:xfrm>
            <a:off x="5578559" y="1734766"/>
            <a:ext cx="315913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36" name="公式" r:id="rId13" imgW="203040" imgH="164880" progId="Equation.3">
                    <p:embed/>
                  </p:oleObj>
                </mc:Choice>
                <mc:Fallback>
                  <p:oleObj name="公式" r:id="rId13" imgW="203040" imgH="164880" progId="Equation.3">
                    <p:embed/>
                    <p:pic>
                      <p:nvPicPr>
                        <p:cNvPr id="60525" name="Object 10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78559" y="1734766"/>
                          <a:ext cx="315913" cy="273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536" name="Line 120"/>
            <p:cNvSpPr>
              <a:spLocks noChangeShapeType="1"/>
            </p:cNvSpPr>
            <p:nvPr/>
          </p:nvSpPr>
          <p:spPr bwMode="auto">
            <a:xfrm>
              <a:off x="1978109" y="366341"/>
              <a:ext cx="258921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37" name="Line 121"/>
            <p:cNvSpPr>
              <a:spLocks noChangeShapeType="1"/>
            </p:cNvSpPr>
            <p:nvPr/>
          </p:nvSpPr>
          <p:spPr bwMode="auto">
            <a:xfrm>
              <a:off x="1978109" y="1014041"/>
              <a:ext cx="258921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38" name="Line 122"/>
            <p:cNvSpPr>
              <a:spLocks noChangeShapeType="1"/>
            </p:cNvSpPr>
            <p:nvPr/>
          </p:nvSpPr>
          <p:spPr bwMode="auto">
            <a:xfrm>
              <a:off x="2986172" y="366341"/>
              <a:ext cx="1150938" cy="6477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39" name="Line 123"/>
            <p:cNvSpPr>
              <a:spLocks noChangeShapeType="1"/>
            </p:cNvSpPr>
            <p:nvPr/>
          </p:nvSpPr>
          <p:spPr bwMode="auto">
            <a:xfrm flipV="1">
              <a:off x="2986172" y="366341"/>
              <a:ext cx="1150938" cy="6477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40" name="Line 124"/>
            <p:cNvSpPr>
              <a:spLocks noChangeShapeType="1"/>
            </p:cNvSpPr>
            <p:nvPr/>
          </p:nvSpPr>
          <p:spPr bwMode="auto">
            <a:xfrm>
              <a:off x="2986172" y="1663328"/>
              <a:ext cx="1150938" cy="6477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41" name="Line 125"/>
            <p:cNvSpPr>
              <a:spLocks noChangeShapeType="1"/>
            </p:cNvSpPr>
            <p:nvPr/>
          </p:nvSpPr>
          <p:spPr bwMode="auto">
            <a:xfrm flipV="1">
              <a:off x="2986172" y="1663328"/>
              <a:ext cx="1150938" cy="6477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54" name="Oval 138"/>
            <p:cNvSpPr>
              <a:spLocks noChangeArrowheads="1"/>
            </p:cNvSpPr>
            <p:nvPr/>
          </p:nvSpPr>
          <p:spPr bwMode="auto">
            <a:xfrm>
              <a:off x="2927434" y="2272928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55" name="Oval 139"/>
            <p:cNvSpPr>
              <a:spLocks noChangeArrowheads="1"/>
            </p:cNvSpPr>
            <p:nvPr/>
          </p:nvSpPr>
          <p:spPr bwMode="auto">
            <a:xfrm>
              <a:off x="2946484" y="1631578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56" name="Oval 140"/>
            <p:cNvSpPr>
              <a:spLocks noChangeArrowheads="1"/>
            </p:cNvSpPr>
            <p:nvPr/>
          </p:nvSpPr>
          <p:spPr bwMode="auto">
            <a:xfrm>
              <a:off x="2940134" y="968003"/>
              <a:ext cx="82550" cy="7778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57" name="Oval 141"/>
            <p:cNvSpPr>
              <a:spLocks noChangeArrowheads="1"/>
            </p:cNvSpPr>
            <p:nvPr/>
          </p:nvSpPr>
          <p:spPr bwMode="auto">
            <a:xfrm>
              <a:off x="2954422" y="321891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58" name="Oval 142"/>
            <p:cNvSpPr>
              <a:spLocks noChangeArrowheads="1"/>
            </p:cNvSpPr>
            <p:nvPr/>
          </p:nvSpPr>
          <p:spPr bwMode="auto">
            <a:xfrm>
              <a:off x="4108534" y="2272928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59" name="Oval 143"/>
            <p:cNvSpPr>
              <a:spLocks noChangeArrowheads="1"/>
            </p:cNvSpPr>
            <p:nvPr/>
          </p:nvSpPr>
          <p:spPr bwMode="auto">
            <a:xfrm>
              <a:off x="4127584" y="1631578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60" name="Oval 144"/>
            <p:cNvSpPr>
              <a:spLocks noChangeArrowheads="1"/>
            </p:cNvSpPr>
            <p:nvPr/>
          </p:nvSpPr>
          <p:spPr bwMode="auto">
            <a:xfrm>
              <a:off x="4121234" y="968003"/>
              <a:ext cx="82550" cy="7778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61" name="Oval 145"/>
            <p:cNvSpPr>
              <a:spLocks noChangeArrowheads="1"/>
            </p:cNvSpPr>
            <p:nvPr/>
          </p:nvSpPr>
          <p:spPr bwMode="auto">
            <a:xfrm>
              <a:off x="4135522" y="321891"/>
              <a:ext cx="80963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60562" name="Object 1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73734458"/>
                </p:ext>
              </p:extLst>
            </p:nvPr>
          </p:nvGraphicFramePr>
          <p:xfrm>
            <a:off x="3778334" y="1087066"/>
            <a:ext cx="315913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37" name="公式" r:id="rId14" imgW="203040" imgH="164880" progId="Equation.3">
                    <p:embed/>
                  </p:oleObj>
                </mc:Choice>
                <mc:Fallback>
                  <p:oleObj name="公式" r:id="rId14" imgW="203040" imgH="164880" progId="Equation.3">
                    <p:embed/>
                    <p:pic>
                      <p:nvPicPr>
                        <p:cNvPr id="60562" name="Object 1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8334" y="1087066"/>
                          <a:ext cx="315913" cy="273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563" name="Object 1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40168912"/>
                </p:ext>
              </p:extLst>
            </p:nvPr>
          </p:nvGraphicFramePr>
          <p:xfrm>
            <a:off x="3778334" y="2382466"/>
            <a:ext cx="315913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38" name="公式" r:id="rId15" imgW="203040" imgH="164880" progId="Equation.3">
                    <p:embed/>
                  </p:oleObj>
                </mc:Choice>
                <mc:Fallback>
                  <p:oleObj name="公式" r:id="rId15" imgW="203040" imgH="164880" progId="Equation.3">
                    <p:embed/>
                    <p:pic>
                      <p:nvPicPr>
                        <p:cNvPr id="60563" name="Object 1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8334" y="2382466"/>
                          <a:ext cx="315913" cy="273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570" name="Line 154"/>
            <p:cNvSpPr>
              <a:spLocks noChangeShapeType="1"/>
            </p:cNvSpPr>
            <p:nvPr/>
          </p:nvSpPr>
          <p:spPr bwMode="auto">
            <a:xfrm>
              <a:off x="1978109" y="366341"/>
              <a:ext cx="9350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71" name="Line 155"/>
            <p:cNvSpPr>
              <a:spLocks noChangeShapeType="1"/>
            </p:cNvSpPr>
            <p:nvPr/>
          </p:nvSpPr>
          <p:spPr bwMode="auto">
            <a:xfrm>
              <a:off x="1978109" y="1014041"/>
              <a:ext cx="9350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73" name="Line 157"/>
            <p:cNvSpPr>
              <a:spLocks noChangeShapeType="1"/>
            </p:cNvSpPr>
            <p:nvPr/>
          </p:nvSpPr>
          <p:spPr bwMode="auto">
            <a:xfrm>
              <a:off x="1978109" y="1663328"/>
              <a:ext cx="9350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74" name="Line 158"/>
            <p:cNvSpPr>
              <a:spLocks noChangeShapeType="1"/>
            </p:cNvSpPr>
            <p:nvPr/>
          </p:nvSpPr>
          <p:spPr bwMode="auto">
            <a:xfrm>
              <a:off x="1978109" y="2311028"/>
              <a:ext cx="9350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82" name="Line 166"/>
            <p:cNvSpPr>
              <a:spLocks noChangeShapeType="1"/>
            </p:cNvSpPr>
            <p:nvPr/>
          </p:nvSpPr>
          <p:spPr bwMode="auto">
            <a:xfrm>
              <a:off x="2986172" y="2311028"/>
              <a:ext cx="10795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83" name="Line 167"/>
            <p:cNvSpPr>
              <a:spLocks noChangeShapeType="1"/>
            </p:cNvSpPr>
            <p:nvPr/>
          </p:nvSpPr>
          <p:spPr bwMode="auto">
            <a:xfrm>
              <a:off x="2986172" y="1663328"/>
              <a:ext cx="10795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84" name="Line 168"/>
            <p:cNvSpPr>
              <a:spLocks noChangeShapeType="1"/>
            </p:cNvSpPr>
            <p:nvPr/>
          </p:nvSpPr>
          <p:spPr bwMode="auto">
            <a:xfrm>
              <a:off x="2986172" y="1014041"/>
              <a:ext cx="10795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85" name="Line 169"/>
            <p:cNvSpPr>
              <a:spLocks noChangeShapeType="1"/>
            </p:cNvSpPr>
            <p:nvPr/>
          </p:nvSpPr>
          <p:spPr bwMode="auto">
            <a:xfrm>
              <a:off x="2986172" y="366341"/>
              <a:ext cx="10795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86" name="Line 170"/>
            <p:cNvSpPr>
              <a:spLocks noChangeShapeType="1"/>
            </p:cNvSpPr>
            <p:nvPr/>
          </p:nvSpPr>
          <p:spPr bwMode="auto">
            <a:xfrm>
              <a:off x="4210134" y="366341"/>
              <a:ext cx="7191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87" name="Line 171"/>
            <p:cNvSpPr>
              <a:spLocks noChangeShapeType="1"/>
            </p:cNvSpPr>
            <p:nvPr/>
          </p:nvSpPr>
          <p:spPr bwMode="auto">
            <a:xfrm>
              <a:off x="4210134" y="1014041"/>
              <a:ext cx="7191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92" name="Line 176"/>
            <p:cNvSpPr>
              <a:spLocks noChangeShapeType="1"/>
            </p:cNvSpPr>
            <p:nvPr/>
          </p:nvSpPr>
          <p:spPr bwMode="auto">
            <a:xfrm>
              <a:off x="5002297" y="1014041"/>
              <a:ext cx="7191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593" name="Line 177"/>
            <p:cNvSpPr>
              <a:spLocks noChangeShapeType="1"/>
            </p:cNvSpPr>
            <p:nvPr/>
          </p:nvSpPr>
          <p:spPr bwMode="auto">
            <a:xfrm>
              <a:off x="5002297" y="366341"/>
              <a:ext cx="7191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87" name="Object 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73433886"/>
                </p:ext>
              </p:extLst>
            </p:nvPr>
          </p:nvGraphicFramePr>
          <p:xfrm>
            <a:off x="6892979" y="831750"/>
            <a:ext cx="473076" cy="3687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39" name="公式" r:id="rId16" imgW="279360" imgH="203040" progId="Equation.3">
                    <p:embed/>
                  </p:oleObj>
                </mc:Choice>
                <mc:Fallback>
                  <p:oleObj name="公式" r:id="rId16" imgW="279360" imgH="203040" progId="Equation.3">
                    <p:embed/>
                    <p:pic>
                      <p:nvPicPr>
                        <p:cNvPr id="12348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92979" y="831750"/>
                          <a:ext cx="473076" cy="3687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9" name="Object 6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81461486"/>
                </p:ext>
              </p:extLst>
            </p:nvPr>
          </p:nvGraphicFramePr>
          <p:xfrm>
            <a:off x="6910575" y="1472541"/>
            <a:ext cx="487363" cy="3467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40" name="公式" r:id="rId18" imgW="304560" imgH="203040" progId="Equation.3">
                    <p:embed/>
                  </p:oleObj>
                </mc:Choice>
                <mc:Fallback>
                  <p:oleObj name="公式" r:id="rId18" imgW="304560" imgH="203040" progId="Equation.3">
                    <p:embed/>
                    <p:pic>
                      <p:nvPicPr>
                        <p:cNvPr id="12350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10575" y="1472541"/>
                          <a:ext cx="487363" cy="3467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0" name="Object 6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36535169"/>
                </p:ext>
              </p:extLst>
            </p:nvPr>
          </p:nvGraphicFramePr>
          <p:xfrm>
            <a:off x="6926028" y="2116118"/>
            <a:ext cx="481012" cy="342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41" name="公式" r:id="rId20" imgW="304560" imgH="203040" progId="Equation.3">
                    <p:embed/>
                  </p:oleObj>
                </mc:Choice>
                <mc:Fallback>
                  <p:oleObj name="公式" r:id="rId20" imgW="304560" imgH="203040" progId="Equation.3">
                    <p:embed/>
                    <p:pic>
                      <p:nvPicPr>
                        <p:cNvPr id="12351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26028" y="2116118"/>
                          <a:ext cx="481012" cy="3421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2" name="Object 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40180445"/>
                </p:ext>
              </p:extLst>
            </p:nvPr>
          </p:nvGraphicFramePr>
          <p:xfrm>
            <a:off x="6856496" y="170874"/>
            <a:ext cx="546100" cy="387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42" name="公式" r:id="rId22" imgW="304560" imgH="203040" progId="Equation.3">
                    <p:embed/>
                  </p:oleObj>
                </mc:Choice>
                <mc:Fallback>
                  <p:oleObj name="公式" r:id="rId22" imgW="304560" imgH="203040" progId="Equation.3">
                    <p:embed/>
                    <p:pic>
                      <p:nvPicPr>
                        <p:cNvPr id="60480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56496" y="170874"/>
                          <a:ext cx="546100" cy="3873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组合 4"/>
          <p:cNvGrpSpPr/>
          <p:nvPr/>
        </p:nvGrpSpPr>
        <p:grpSpPr>
          <a:xfrm>
            <a:off x="1194422" y="3696782"/>
            <a:ext cx="6481782" cy="2495063"/>
            <a:chOff x="1222792" y="3603666"/>
            <a:chExt cx="6481782" cy="2495063"/>
          </a:xfrm>
        </p:grpSpPr>
        <p:sp>
          <p:nvSpPr>
            <p:cNvPr id="192" name="Line 33"/>
            <p:cNvSpPr>
              <a:spLocks noChangeShapeType="1"/>
            </p:cNvSpPr>
            <p:nvPr/>
          </p:nvSpPr>
          <p:spPr bwMode="auto">
            <a:xfrm>
              <a:off x="2103522" y="4455667"/>
              <a:ext cx="10255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93" name="Line 34"/>
            <p:cNvSpPr>
              <a:spLocks noChangeShapeType="1"/>
            </p:cNvSpPr>
            <p:nvPr/>
          </p:nvSpPr>
          <p:spPr bwMode="auto">
            <a:xfrm flipV="1">
              <a:off x="2103522" y="5103367"/>
              <a:ext cx="1025525" cy="6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94" name="Line 35"/>
            <p:cNvSpPr>
              <a:spLocks noChangeShapeType="1"/>
            </p:cNvSpPr>
            <p:nvPr/>
          </p:nvSpPr>
          <p:spPr bwMode="auto">
            <a:xfrm>
              <a:off x="2103522" y="5735191"/>
              <a:ext cx="1023938" cy="174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95" name="Line 36"/>
            <p:cNvSpPr>
              <a:spLocks noChangeShapeType="1"/>
            </p:cNvSpPr>
            <p:nvPr/>
          </p:nvSpPr>
          <p:spPr bwMode="auto">
            <a:xfrm>
              <a:off x="2103522" y="3807967"/>
              <a:ext cx="10239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00" name="Line 82"/>
            <p:cNvSpPr>
              <a:spLocks noChangeShapeType="1"/>
            </p:cNvSpPr>
            <p:nvPr/>
          </p:nvSpPr>
          <p:spPr bwMode="auto">
            <a:xfrm>
              <a:off x="5827795" y="3807965"/>
              <a:ext cx="1144589" cy="1825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04" name="Line 90"/>
            <p:cNvSpPr>
              <a:spLocks noChangeShapeType="1"/>
            </p:cNvSpPr>
            <p:nvPr/>
          </p:nvSpPr>
          <p:spPr bwMode="auto">
            <a:xfrm>
              <a:off x="2913147" y="3807967"/>
              <a:ext cx="792162" cy="12969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" name="Line 91"/>
            <p:cNvSpPr>
              <a:spLocks noChangeShapeType="1"/>
            </p:cNvSpPr>
            <p:nvPr/>
          </p:nvSpPr>
          <p:spPr bwMode="auto">
            <a:xfrm>
              <a:off x="2913147" y="4455667"/>
              <a:ext cx="792162" cy="12969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6" name="Line 92"/>
            <p:cNvSpPr>
              <a:spLocks noChangeShapeType="1"/>
            </p:cNvSpPr>
            <p:nvPr/>
          </p:nvSpPr>
          <p:spPr bwMode="auto">
            <a:xfrm flipV="1">
              <a:off x="2913147" y="4455667"/>
              <a:ext cx="792162" cy="12969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7" name="Line 93"/>
            <p:cNvSpPr>
              <a:spLocks noChangeShapeType="1"/>
            </p:cNvSpPr>
            <p:nvPr/>
          </p:nvSpPr>
          <p:spPr bwMode="auto">
            <a:xfrm flipV="1">
              <a:off x="2913147" y="3807967"/>
              <a:ext cx="792162" cy="12969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8" name="Oval 94"/>
            <p:cNvSpPr>
              <a:spLocks noChangeArrowheads="1"/>
            </p:cNvSpPr>
            <p:nvPr/>
          </p:nvSpPr>
          <p:spPr bwMode="auto">
            <a:xfrm>
              <a:off x="2873460" y="5728842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9" name="Oval 95"/>
            <p:cNvSpPr>
              <a:spLocks noChangeArrowheads="1"/>
            </p:cNvSpPr>
            <p:nvPr/>
          </p:nvSpPr>
          <p:spPr bwMode="auto">
            <a:xfrm>
              <a:off x="2892510" y="3766692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0" name="Oval 96"/>
            <p:cNvSpPr>
              <a:spLocks noChangeArrowheads="1"/>
            </p:cNvSpPr>
            <p:nvPr/>
          </p:nvSpPr>
          <p:spPr bwMode="auto">
            <a:xfrm>
              <a:off x="2886160" y="4420742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1" name="Oval 97"/>
            <p:cNvSpPr>
              <a:spLocks noChangeArrowheads="1"/>
            </p:cNvSpPr>
            <p:nvPr/>
          </p:nvSpPr>
          <p:spPr bwMode="auto">
            <a:xfrm>
              <a:off x="2879810" y="5081142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2" name="Oval 98"/>
            <p:cNvSpPr>
              <a:spLocks noChangeArrowheads="1"/>
            </p:cNvSpPr>
            <p:nvPr/>
          </p:nvSpPr>
          <p:spPr bwMode="auto">
            <a:xfrm>
              <a:off x="3660860" y="5716142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3" name="Oval 99"/>
            <p:cNvSpPr>
              <a:spLocks noChangeArrowheads="1"/>
            </p:cNvSpPr>
            <p:nvPr/>
          </p:nvSpPr>
          <p:spPr bwMode="auto">
            <a:xfrm>
              <a:off x="3679910" y="3753992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4" name="Oval 100"/>
            <p:cNvSpPr>
              <a:spLocks noChangeArrowheads="1"/>
            </p:cNvSpPr>
            <p:nvPr/>
          </p:nvSpPr>
          <p:spPr bwMode="auto">
            <a:xfrm>
              <a:off x="3673560" y="4408042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" name="Oval 101"/>
            <p:cNvSpPr>
              <a:spLocks noChangeArrowheads="1"/>
            </p:cNvSpPr>
            <p:nvPr/>
          </p:nvSpPr>
          <p:spPr bwMode="auto">
            <a:xfrm>
              <a:off x="3667210" y="5068442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6" name="Line 102"/>
            <p:cNvSpPr>
              <a:spLocks noChangeShapeType="1"/>
            </p:cNvSpPr>
            <p:nvPr/>
          </p:nvSpPr>
          <p:spPr bwMode="auto">
            <a:xfrm>
              <a:off x="2913147" y="5752654"/>
              <a:ext cx="7191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7" name="Line 103"/>
            <p:cNvSpPr>
              <a:spLocks noChangeShapeType="1"/>
            </p:cNvSpPr>
            <p:nvPr/>
          </p:nvSpPr>
          <p:spPr bwMode="auto">
            <a:xfrm>
              <a:off x="2913147" y="5104954"/>
              <a:ext cx="7191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18" name="Object 10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74435434"/>
                </p:ext>
              </p:extLst>
            </p:nvPr>
          </p:nvGraphicFramePr>
          <p:xfrm>
            <a:off x="3489410" y="5176392"/>
            <a:ext cx="315912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43" name="公式" r:id="rId24" imgW="203040" imgH="164880" progId="Equation.3">
                    <p:embed/>
                  </p:oleObj>
                </mc:Choice>
                <mc:Fallback>
                  <p:oleObj name="公式" r:id="rId24" imgW="203040" imgH="164880" progId="Equation.3">
                    <p:embed/>
                    <p:pic>
                      <p:nvPicPr>
                        <p:cNvPr id="12392" name="Object 10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9410" y="5176392"/>
                          <a:ext cx="315912" cy="273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9" name="Object 10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04239727"/>
                </p:ext>
              </p:extLst>
            </p:nvPr>
          </p:nvGraphicFramePr>
          <p:xfrm>
            <a:off x="3992358" y="4672559"/>
            <a:ext cx="355600" cy="400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44" name="公式" r:id="rId25" imgW="228600" imgH="241200" progId="Equation.3">
                    <p:embed/>
                  </p:oleObj>
                </mc:Choice>
                <mc:Fallback>
                  <p:oleObj name="公式" r:id="rId25" imgW="228600" imgH="241200" progId="Equation.3">
                    <p:embed/>
                    <p:pic>
                      <p:nvPicPr>
                        <p:cNvPr id="12393" name="Object 10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2358" y="4672559"/>
                          <a:ext cx="355600" cy="400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0" name="Line 106"/>
            <p:cNvSpPr>
              <a:spLocks noChangeShapeType="1"/>
            </p:cNvSpPr>
            <p:nvPr/>
          </p:nvSpPr>
          <p:spPr bwMode="auto">
            <a:xfrm>
              <a:off x="3129047" y="3809554"/>
              <a:ext cx="15128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21" name="Line 107"/>
            <p:cNvSpPr>
              <a:spLocks noChangeShapeType="1"/>
            </p:cNvSpPr>
            <p:nvPr/>
          </p:nvSpPr>
          <p:spPr bwMode="auto">
            <a:xfrm>
              <a:off x="3129047" y="4457254"/>
              <a:ext cx="15128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22" name="Line 108"/>
            <p:cNvSpPr>
              <a:spLocks noChangeShapeType="1"/>
            </p:cNvSpPr>
            <p:nvPr/>
          </p:nvSpPr>
          <p:spPr bwMode="auto">
            <a:xfrm>
              <a:off x="3129047" y="5752654"/>
              <a:ext cx="15128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23" name="Line 109"/>
            <p:cNvSpPr>
              <a:spLocks noChangeShapeType="1"/>
            </p:cNvSpPr>
            <p:nvPr/>
          </p:nvSpPr>
          <p:spPr bwMode="auto">
            <a:xfrm>
              <a:off x="3129047" y="5104954"/>
              <a:ext cx="15128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225" name="Object 1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53445107"/>
                </p:ext>
              </p:extLst>
            </p:nvPr>
          </p:nvGraphicFramePr>
          <p:xfrm>
            <a:off x="3489410" y="5825679"/>
            <a:ext cx="315912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45" name="公式" r:id="rId27" imgW="203040" imgH="164880" progId="Equation.3">
                    <p:embed/>
                  </p:oleObj>
                </mc:Choice>
                <mc:Fallback>
                  <p:oleObj name="公式" r:id="rId27" imgW="203040" imgH="164880" progId="Equation.3">
                    <p:embed/>
                    <p:pic>
                      <p:nvPicPr>
                        <p:cNvPr id="12420" name="Object 1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9410" y="5825679"/>
                          <a:ext cx="315912" cy="273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6" name="Line 134"/>
            <p:cNvSpPr>
              <a:spLocks noChangeShapeType="1"/>
            </p:cNvSpPr>
            <p:nvPr/>
          </p:nvSpPr>
          <p:spPr bwMode="auto">
            <a:xfrm>
              <a:off x="3992647" y="5104954"/>
              <a:ext cx="431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27" name="Line 135"/>
            <p:cNvSpPr>
              <a:spLocks noChangeShapeType="1"/>
            </p:cNvSpPr>
            <p:nvPr/>
          </p:nvSpPr>
          <p:spPr bwMode="auto">
            <a:xfrm>
              <a:off x="4137110" y="4457254"/>
              <a:ext cx="431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28" name="Line 136"/>
            <p:cNvSpPr>
              <a:spLocks noChangeShapeType="1"/>
            </p:cNvSpPr>
            <p:nvPr/>
          </p:nvSpPr>
          <p:spPr bwMode="auto">
            <a:xfrm>
              <a:off x="4137110" y="3809554"/>
              <a:ext cx="431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29" name="Line 140"/>
            <p:cNvSpPr>
              <a:spLocks noChangeShapeType="1"/>
            </p:cNvSpPr>
            <p:nvPr/>
          </p:nvSpPr>
          <p:spPr bwMode="auto">
            <a:xfrm>
              <a:off x="3202072" y="4457254"/>
              <a:ext cx="431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0" name="Line 141"/>
            <p:cNvSpPr>
              <a:spLocks noChangeShapeType="1"/>
            </p:cNvSpPr>
            <p:nvPr/>
          </p:nvSpPr>
          <p:spPr bwMode="auto">
            <a:xfrm>
              <a:off x="3202072" y="3809554"/>
              <a:ext cx="431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1" name="Line 142"/>
            <p:cNvSpPr>
              <a:spLocks noChangeShapeType="1"/>
            </p:cNvSpPr>
            <p:nvPr/>
          </p:nvSpPr>
          <p:spPr bwMode="auto">
            <a:xfrm>
              <a:off x="3992647" y="5752654"/>
              <a:ext cx="431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2" name="Line 148"/>
            <p:cNvSpPr>
              <a:spLocks noChangeShapeType="1"/>
            </p:cNvSpPr>
            <p:nvPr/>
          </p:nvSpPr>
          <p:spPr bwMode="auto">
            <a:xfrm>
              <a:off x="4641935" y="3809554"/>
              <a:ext cx="1150937" cy="6477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3" name="Line 149"/>
            <p:cNvSpPr>
              <a:spLocks noChangeShapeType="1"/>
            </p:cNvSpPr>
            <p:nvPr/>
          </p:nvSpPr>
          <p:spPr bwMode="auto">
            <a:xfrm flipV="1">
              <a:off x="4641935" y="3809554"/>
              <a:ext cx="1150937" cy="6477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4" name="Oval 150"/>
            <p:cNvSpPr>
              <a:spLocks noChangeArrowheads="1"/>
            </p:cNvSpPr>
            <p:nvPr/>
          </p:nvSpPr>
          <p:spPr bwMode="auto">
            <a:xfrm>
              <a:off x="4595897" y="4411217"/>
              <a:ext cx="82550" cy="7778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" name="Oval 151"/>
            <p:cNvSpPr>
              <a:spLocks noChangeArrowheads="1"/>
            </p:cNvSpPr>
            <p:nvPr/>
          </p:nvSpPr>
          <p:spPr bwMode="auto">
            <a:xfrm>
              <a:off x="4610185" y="3765104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6" name="Oval 152"/>
            <p:cNvSpPr>
              <a:spLocks noChangeArrowheads="1"/>
            </p:cNvSpPr>
            <p:nvPr/>
          </p:nvSpPr>
          <p:spPr bwMode="auto">
            <a:xfrm>
              <a:off x="5776997" y="4411217"/>
              <a:ext cx="82550" cy="7778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7" name="Oval 153"/>
            <p:cNvSpPr>
              <a:spLocks noChangeArrowheads="1"/>
            </p:cNvSpPr>
            <p:nvPr/>
          </p:nvSpPr>
          <p:spPr bwMode="auto">
            <a:xfrm>
              <a:off x="5791285" y="3765104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38" name="Object 15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01406609"/>
                </p:ext>
              </p:extLst>
            </p:nvPr>
          </p:nvGraphicFramePr>
          <p:xfrm>
            <a:off x="5434097" y="4530279"/>
            <a:ext cx="315912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46" name="公式" r:id="rId28" imgW="203040" imgH="164880" progId="Equation.3">
                    <p:embed/>
                  </p:oleObj>
                </mc:Choice>
                <mc:Fallback>
                  <p:oleObj name="公式" r:id="rId28" imgW="203040" imgH="164880" progId="Equation.3">
                    <p:embed/>
                    <p:pic>
                      <p:nvPicPr>
                        <p:cNvPr id="12442" name="Object 1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4097" y="4530279"/>
                          <a:ext cx="315912" cy="273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9" name="Line 155"/>
            <p:cNvSpPr>
              <a:spLocks noChangeShapeType="1"/>
            </p:cNvSpPr>
            <p:nvPr/>
          </p:nvSpPr>
          <p:spPr bwMode="auto">
            <a:xfrm>
              <a:off x="4641935" y="4457254"/>
              <a:ext cx="1079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0" name="Line 156"/>
            <p:cNvSpPr>
              <a:spLocks noChangeShapeType="1"/>
            </p:cNvSpPr>
            <p:nvPr/>
          </p:nvSpPr>
          <p:spPr bwMode="auto">
            <a:xfrm>
              <a:off x="4641935" y="3809554"/>
              <a:ext cx="1079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1" name="Line 157"/>
            <p:cNvSpPr>
              <a:spLocks noChangeShapeType="1"/>
            </p:cNvSpPr>
            <p:nvPr/>
          </p:nvSpPr>
          <p:spPr bwMode="auto">
            <a:xfrm>
              <a:off x="4641935" y="5104954"/>
              <a:ext cx="1150937" cy="6477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2" name="Line 158"/>
            <p:cNvSpPr>
              <a:spLocks noChangeShapeType="1"/>
            </p:cNvSpPr>
            <p:nvPr/>
          </p:nvSpPr>
          <p:spPr bwMode="auto">
            <a:xfrm flipV="1">
              <a:off x="4641935" y="5104954"/>
              <a:ext cx="1150937" cy="6477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3" name="Oval 159"/>
            <p:cNvSpPr>
              <a:spLocks noChangeArrowheads="1"/>
            </p:cNvSpPr>
            <p:nvPr/>
          </p:nvSpPr>
          <p:spPr bwMode="auto">
            <a:xfrm>
              <a:off x="4595897" y="5706617"/>
              <a:ext cx="82550" cy="7778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4" name="Oval 160"/>
            <p:cNvSpPr>
              <a:spLocks noChangeArrowheads="1"/>
            </p:cNvSpPr>
            <p:nvPr/>
          </p:nvSpPr>
          <p:spPr bwMode="auto">
            <a:xfrm>
              <a:off x="4610185" y="5060504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" name="Oval 161"/>
            <p:cNvSpPr>
              <a:spLocks noChangeArrowheads="1"/>
            </p:cNvSpPr>
            <p:nvPr/>
          </p:nvSpPr>
          <p:spPr bwMode="auto">
            <a:xfrm>
              <a:off x="5776997" y="5706617"/>
              <a:ext cx="82550" cy="77787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" name="Oval 162"/>
            <p:cNvSpPr>
              <a:spLocks noChangeArrowheads="1"/>
            </p:cNvSpPr>
            <p:nvPr/>
          </p:nvSpPr>
          <p:spPr bwMode="auto">
            <a:xfrm>
              <a:off x="5791285" y="5060504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7" name="Line 163"/>
            <p:cNvSpPr>
              <a:spLocks noChangeShapeType="1"/>
            </p:cNvSpPr>
            <p:nvPr/>
          </p:nvSpPr>
          <p:spPr bwMode="auto">
            <a:xfrm>
              <a:off x="4641935" y="5752654"/>
              <a:ext cx="1079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8" name="Line 164"/>
            <p:cNvSpPr>
              <a:spLocks noChangeShapeType="1"/>
            </p:cNvSpPr>
            <p:nvPr/>
          </p:nvSpPr>
          <p:spPr bwMode="auto">
            <a:xfrm>
              <a:off x="4641935" y="5104954"/>
              <a:ext cx="1079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9" name="Line 182"/>
            <p:cNvSpPr>
              <a:spLocks noChangeShapeType="1"/>
            </p:cNvSpPr>
            <p:nvPr/>
          </p:nvSpPr>
          <p:spPr bwMode="auto">
            <a:xfrm>
              <a:off x="4641935" y="3809554"/>
              <a:ext cx="12239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50" name="Line 183"/>
            <p:cNvSpPr>
              <a:spLocks noChangeShapeType="1"/>
            </p:cNvSpPr>
            <p:nvPr/>
          </p:nvSpPr>
          <p:spPr bwMode="auto">
            <a:xfrm>
              <a:off x="4713372" y="5104954"/>
              <a:ext cx="1223962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251" name="Object 18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3665932"/>
                </p:ext>
              </p:extLst>
            </p:nvPr>
          </p:nvGraphicFramePr>
          <p:xfrm>
            <a:off x="5865897" y="4025454"/>
            <a:ext cx="355600" cy="400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47" name="公式" r:id="rId29" imgW="228600" imgH="241200" progId="Equation.3">
                    <p:embed/>
                  </p:oleObj>
                </mc:Choice>
                <mc:Fallback>
                  <p:oleObj name="公式" r:id="rId29" imgW="228600" imgH="241200" progId="Equation.3">
                    <p:embed/>
                    <p:pic>
                      <p:nvPicPr>
                        <p:cNvPr id="12473" name="Object 1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65897" y="4025454"/>
                          <a:ext cx="355600" cy="400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2" name="Object 18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83690406"/>
                </p:ext>
              </p:extLst>
            </p:nvPr>
          </p:nvGraphicFramePr>
          <p:xfrm>
            <a:off x="5937335" y="5320854"/>
            <a:ext cx="355600" cy="400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48" name="公式" r:id="rId30" imgW="228600" imgH="241200" progId="Equation.3">
                    <p:embed/>
                  </p:oleObj>
                </mc:Choice>
                <mc:Fallback>
                  <p:oleObj name="公式" r:id="rId30" imgW="228600" imgH="241200" progId="Equation.3">
                    <p:embed/>
                    <p:pic>
                      <p:nvPicPr>
                        <p:cNvPr id="12474" name="Object 1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37335" y="5320854"/>
                          <a:ext cx="355600" cy="400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3" name="Object 18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14812761"/>
                </p:ext>
              </p:extLst>
            </p:nvPr>
          </p:nvGraphicFramePr>
          <p:xfrm>
            <a:off x="5434097" y="5825679"/>
            <a:ext cx="315912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49" name="公式" r:id="rId31" imgW="203040" imgH="164880" progId="Equation.3">
                    <p:embed/>
                  </p:oleObj>
                </mc:Choice>
                <mc:Fallback>
                  <p:oleObj name="公式" r:id="rId31" imgW="203040" imgH="164880" progId="Equation.3">
                    <p:embed/>
                    <p:pic>
                      <p:nvPicPr>
                        <p:cNvPr id="12477" name="Object 18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4097" y="5825679"/>
                          <a:ext cx="315912" cy="273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5" name="Object 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0030262"/>
                </p:ext>
              </p:extLst>
            </p:nvPr>
          </p:nvGraphicFramePr>
          <p:xfrm>
            <a:off x="7158474" y="3603666"/>
            <a:ext cx="546100" cy="387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50" name="公式" r:id="rId22" imgW="304560" imgH="203040" progId="Equation.3">
                    <p:embed/>
                  </p:oleObj>
                </mc:Choice>
                <mc:Fallback>
                  <p:oleObj name="公式" r:id="rId22" imgW="304560" imgH="203040" progId="Equation.3">
                    <p:embed/>
                    <p:pic>
                      <p:nvPicPr>
                        <p:cNvPr id="60480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58474" y="3603666"/>
                          <a:ext cx="546100" cy="3873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6" name="Object 6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99073862"/>
                </p:ext>
              </p:extLst>
            </p:nvPr>
          </p:nvGraphicFramePr>
          <p:xfrm>
            <a:off x="7178773" y="4304135"/>
            <a:ext cx="487363" cy="3467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51" name="公式" r:id="rId18" imgW="304560" imgH="203040" progId="Equation.3">
                    <p:embed/>
                  </p:oleObj>
                </mc:Choice>
                <mc:Fallback>
                  <p:oleObj name="公式" r:id="rId18" imgW="304560" imgH="203040" progId="Equation.3">
                    <p:embed/>
                    <p:pic>
                      <p:nvPicPr>
                        <p:cNvPr id="189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78773" y="4304135"/>
                          <a:ext cx="487363" cy="3467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" name="Object 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64253459"/>
                </p:ext>
              </p:extLst>
            </p:nvPr>
          </p:nvGraphicFramePr>
          <p:xfrm>
            <a:off x="7231498" y="4919006"/>
            <a:ext cx="473076" cy="3687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52" name="公式" r:id="rId16" imgW="279360" imgH="203040" progId="Equation.3">
                    <p:embed/>
                  </p:oleObj>
                </mc:Choice>
                <mc:Fallback>
                  <p:oleObj name="公式" r:id="rId16" imgW="279360" imgH="203040" progId="Equation.3">
                    <p:embed/>
                    <p:pic>
                      <p:nvPicPr>
                        <p:cNvPr id="187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31498" y="4919006"/>
                          <a:ext cx="473076" cy="3687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" name="Object 6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90227086"/>
                </p:ext>
              </p:extLst>
            </p:nvPr>
          </p:nvGraphicFramePr>
          <p:xfrm>
            <a:off x="7180896" y="5610129"/>
            <a:ext cx="481012" cy="342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53" name="公式" r:id="rId20" imgW="304560" imgH="203040" progId="Equation.3">
                    <p:embed/>
                  </p:oleObj>
                </mc:Choice>
                <mc:Fallback>
                  <p:oleObj name="公式" r:id="rId20" imgW="304560" imgH="203040" progId="Equation.3">
                    <p:embed/>
                    <p:pic>
                      <p:nvPicPr>
                        <p:cNvPr id="190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lum bright="-6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80896" y="5610129"/>
                          <a:ext cx="481012" cy="3421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0" name="Object 5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39560345"/>
                </p:ext>
              </p:extLst>
            </p:nvPr>
          </p:nvGraphicFramePr>
          <p:xfrm>
            <a:off x="1224550" y="3654466"/>
            <a:ext cx="552450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54" name="公式" r:id="rId32" imgW="355320" imgH="203040" progId="Equation.3">
                    <p:embed/>
                  </p:oleObj>
                </mc:Choice>
                <mc:Fallback>
                  <p:oleObj name="公式" r:id="rId32" imgW="355320" imgH="203040" progId="Equation.3">
                    <p:embed/>
                    <p:pic>
                      <p:nvPicPr>
                        <p:cNvPr id="60472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24550" y="3654466"/>
                          <a:ext cx="552450" cy="336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1" name="Object 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11065078"/>
                </p:ext>
              </p:extLst>
            </p:nvPr>
          </p:nvGraphicFramePr>
          <p:xfrm>
            <a:off x="1222792" y="4943506"/>
            <a:ext cx="552450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55" name="公式" r:id="rId7" imgW="355320" imgH="203040" progId="Equation.3">
                    <p:embed/>
                  </p:oleObj>
                </mc:Choice>
                <mc:Fallback>
                  <p:oleObj name="公式" r:id="rId7" imgW="355320" imgH="203040" progId="Equation.3">
                    <p:embed/>
                    <p:pic>
                      <p:nvPicPr>
                        <p:cNvPr id="60473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22792" y="4943506"/>
                          <a:ext cx="552450" cy="336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2" name="Object 5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39829475"/>
                </p:ext>
              </p:extLst>
            </p:nvPr>
          </p:nvGraphicFramePr>
          <p:xfrm>
            <a:off x="1242274" y="4329269"/>
            <a:ext cx="511175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56" name="公式" r:id="rId3" imgW="330120" imgH="203040" progId="Equation.3">
                    <p:embed/>
                  </p:oleObj>
                </mc:Choice>
                <mc:Fallback>
                  <p:oleObj name="公式" r:id="rId3" imgW="330120" imgH="203040" progId="Equation.3">
                    <p:embed/>
                    <p:pic>
                      <p:nvPicPr>
                        <p:cNvPr id="60471" name="Object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2274" y="4329269"/>
                          <a:ext cx="511175" cy="336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3" name="Object 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96350602"/>
                </p:ext>
              </p:extLst>
            </p:nvPr>
          </p:nvGraphicFramePr>
          <p:xfrm>
            <a:off x="1276801" y="5563369"/>
            <a:ext cx="552450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157" name="公式" r:id="rId9" imgW="355320" imgH="203040" progId="Equation.3">
                    <p:embed/>
                  </p:oleObj>
                </mc:Choice>
                <mc:Fallback>
                  <p:oleObj name="公式" r:id="rId9" imgW="355320" imgH="203040" progId="Equation.3">
                    <p:embed/>
                    <p:pic>
                      <p:nvPicPr>
                        <p:cNvPr id="60474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6801" y="5563369"/>
                          <a:ext cx="552450" cy="336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4" name="Line 82"/>
            <p:cNvSpPr>
              <a:spLocks noChangeShapeType="1"/>
            </p:cNvSpPr>
            <p:nvPr/>
          </p:nvSpPr>
          <p:spPr bwMode="auto">
            <a:xfrm>
              <a:off x="5847532" y="4450109"/>
              <a:ext cx="1043890" cy="285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5" name="Line 82"/>
            <p:cNvSpPr>
              <a:spLocks noChangeShapeType="1"/>
            </p:cNvSpPr>
            <p:nvPr/>
          </p:nvSpPr>
          <p:spPr bwMode="auto">
            <a:xfrm>
              <a:off x="5863210" y="5110588"/>
              <a:ext cx="1029799" cy="195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6" name="Line 82"/>
            <p:cNvSpPr>
              <a:spLocks noChangeShapeType="1"/>
            </p:cNvSpPr>
            <p:nvPr/>
          </p:nvSpPr>
          <p:spPr bwMode="auto">
            <a:xfrm>
              <a:off x="5869156" y="5762102"/>
              <a:ext cx="1084653" cy="191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7" name="Oval 95"/>
            <p:cNvSpPr>
              <a:spLocks noChangeArrowheads="1"/>
            </p:cNvSpPr>
            <p:nvPr/>
          </p:nvSpPr>
          <p:spPr bwMode="auto">
            <a:xfrm>
              <a:off x="2039510" y="3771453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" name="Oval 95"/>
            <p:cNvSpPr>
              <a:spLocks noChangeArrowheads="1"/>
            </p:cNvSpPr>
            <p:nvPr/>
          </p:nvSpPr>
          <p:spPr bwMode="auto">
            <a:xfrm>
              <a:off x="2010226" y="4415533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9" name="Oval 95"/>
            <p:cNvSpPr>
              <a:spLocks noChangeArrowheads="1"/>
            </p:cNvSpPr>
            <p:nvPr/>
          </p:nvSpPr>
          <p:spPr bwMode="auto">
            <a:xfrm>
              <a:off x="2024232" y="5073204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40" name="Oval 95"/>
            <p:cNvSpPr>
              <a:spLocks noChangeArrowheads="1"/>
            </p:cNvSpPr>
            <p:nvPr/>
          </p:nvSpPr>
          <p:spPr bwMode="auto">
            <a:xfrm>
              <a:off x="2023720" y="5702784"/>
              <a:ext cx="80962" cy="7302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sy="50000" kx="2115830" algn="bl" rotWithShape="0">
                      <a:srgbClr val="C0C0C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41" name="Text Box 2"/>
          <p:cNvSpPr txBox="1">
            <a:spLocks noChangeArrowheads="1"/>
          </p:cNvSpPr>
          <p:nvPr/>
        </p:nvSpPr>
        <p:spPr bwMode="auto">
          <a:xfrm>
            <a:off x="2343401" y="6183194"/>
            <a:ext cx="35125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sy="50000" kx="2115830" algn="bl" rotWithShape="0">
                    <a:srgbClr val="C0C0C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2800" b="1" dirty="0" smtClean="0">
                <a:latin typeface="Times New Roman" pitchFamily="18" charset="0"/>
              </a:rPr>
              <a:t>4</a:t>
            </a:r>
            <a:r>
              <a:rPr kumimoji="1" lang="zh-CN" altLang="en-US" sz="2800" b="1" dirty="0" smtClean="0">
                <a:latin typeface="Times New Roman" pitchFamily="18" charset="0"/>
              </a:rPr>
              <a:t>点</a:t>
            </a:r>
            <a:r>
              <a:rPr kumimoji="1" lang="en-US" altLang="zh-CN" sz="2800" b="1" dirty="0" smtClean="0">
                <a:latin typeface="Times New Roman" pitchFamily="18" charset="0"/>
              </a:rPr>
              <a:t>DIF</a:t>
            </a:r>
            <a:r>
              <a:rPr kumimoji="1" lang="zh-CN" altLang="en-US" sz="2800" b="1" dirty="0" smtClean="0">
                <a:latin typeface="Times New Roman" pitchFamily="18" charset="0"/>
              </a:rPr>
              <a:t>基</a:t>
            </a:r>
            <a:r>
              <a:rPr kumimoji="1" lang="en-US" altLang="zh-CN" sz="2800" b="1" dirty="0" smtClean="0">
                <a:latin typeface="Times New Roman" pitchFamily="18" charset="0"/>
              </a:rPr>
              <a:t>2 IFFT</a:t>
            </a:r>
            <a:r>
              <a:rPr kumimoji="1" lang="zh-CN" altLang="en-US" sz="2800" b="1" dirty="0">
                <a:latin typeface="Times New Roman" pitchFamily="18" charset="0"/>
              </a:rPr>
              <a:t>流图</a:t>
            </a:r>
          </a:p>
        </p:txBody>
      </p:sp>
      <p:graphicFrame>
        <p:nvGraphicFramePr>
          <p:cNvPr id="147" name="对象 1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121226"/>
              </p:ext>
            </p:extLst>
          </p:nvPr>
        </p:nvGraphicFramePr>
        <p:xfrm>
          <a:off x="2343057" y="1130593"/>
          <a:ext cx="346934" cy="364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58" name="Equation" r:id="rId33" imgW="228600" imgH="241200" progId="Equation.DSMT4">
                  <p:embed/>
                </p:oleObj>
              </mc:Choice>
              <mc:Fallback>
                <p:oleObj name="Equation" r:id="rId33" imgW="228600" imgH="24120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2343057" y="1130593"/>
                        <a:ext cx="346934" cy="364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" name="对象 1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7868736"/>
              </p:ext>
            </p:extLst>
          </p:nvPr>
        </p:nvGraphicFramePr>
        <p:xfrm>
          <a:off x="2413654" y="2393216"/>
          <a:ext cx="346934" cy="364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59" name="Equation" r:id="rId35" imgW="228600" imgH="241200" progId="Equation.DSMT4">
                  <p:embed/>
                </p:oleObj>
              </mc:Choice>
              <mc:Fallback>
                <p:oleObj name="Equation" r:id="rId35" imgW="228600" imgH="241200" progId="Equation.DSMT4">
                  <p:embed/>
                  <p:pic>
                    <p:nvPicPr>
                      <p:cNvPr id="147" name="对象 146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2413654" y="2393216"/>
                        <a:ext cx="346934" cy="364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0" name="对象 1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919700"/>
              </p:ext>
            </p:extLst>
          </p:nvPr>
        </p:nvGraphicFramePr>
        <p:xfrm>
          <a:off x="4730656" y="1783445"/>
          <a:ext cx="346934" cy="364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60" name="Equation" r:id="rId37" imgW="228600" imgH="241200" progId="Equation.DSMT4">
                  <p:embed/>
                </p:oleObj>
              </mc:Choice>
              <mc:Fallback>
                <p:oleObj name="Equation" r:id="rId37" imgW="228600" imgH="241200" progId="Equation.DSMT4">
                  <p:embed/>
                  <p:pic>
                    <p:nvPicPr>
                      <p:cNvPr id="149" name="对象 148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4730656" y="1783445"/>
                        <a:ext cx="346934" cy="364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" name="对象 1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780496"/>
              </p:ext>
            </p:extLst>
          </p:nvPr>
        </p:nvGraphicFramePr>
        <p:xfrm>
          <a:off x="4654550" y="2430463"/>
          <a:ext cx="42545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61" name="Equation" r:id="rId38" imgW="279360" imgH="241200" progId="Equation.DSMT4">
                  <p:embed/>
                </p:oleObj>
              </mc:Choice>
              <mc:Fallback>
                <p:oleObj name="Equation" r:id="rId38" imgW="279360" imgH="241200" progId="Equation.DSMT4">
                  <p:embed/>
                  <p:pic>
                    <p:nvPicPr>
                      <p:cNvPr id="150" name="对象 149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4654550" y="2430463"/>
                        <a:ext cx="425450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" name="对象 1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6090360"/>
              </p:ext>
            </p:extLst>
          </p:nvPr>
        </p:nvGraphicFramePr>
        <p:xfrm>
          <a:off x="3878272" y="5462831"/>
          <a:ext cx="42545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62" name="Equation" r:id="rId40" imgW="279360" imgH="241200" progId="Equation.DSMT4">
                  <p:embed/>
                </p:oleObj>
              </mc:Choice>
              <mc:Fallback>
                <p:oleObj name="Equation" r:id="rId40" imgW="279360" imgH="241200" progId="Equation.DSMT4">
                  <p:embed/>
                  <p:pic>
                    <p:nvPicPr>
                      <p:cNvPr id="151" name="对象 150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3878272" y="5462831"/>
                        <a:ext cx="425450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" name="对象 1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3628206"/>
              </p:ext>
            </p:extLst>
          </p:nvPr>
        </p:nvGraphicFramePr>
        <p:xfrm>
          <a:off x="6367909" y="3606229"/>
          <a:ext cx="406400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63" name="Equation" r:id="rId42" imgW="266400" imgH="177480" progId="Equation.DSMT4">
                  <p:embed/>
                </p:oleObj>
              </mc:Choice>
              <mc:Fallback>
                <p:oleObj name="Equation" r:id="rId42" imgW="266400" imgH="177480" progId="Equation.DSMT4">
                  <p:embed/>
                  <p:pic>
                    <p:nvPicPr>
                      <p:cNvPr id="152" name="对象 151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6367909" y="3606229"/>
                        <a:ext cx="406400" cy="269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" name="对象 1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5178350"/>
              </p:ext>
            </p:extLst>
          </p:nvPr>
        </p:nvGraphicFramePr>
        <p:xfrm>
          <a:off x="6346694" y="4300734"/>
          <a:ext cx="406400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64" name="Equation" r:id="rId44" imgW="266400" imgH="177480" progId="Equation.DSMT4">
                  <p:embed/>
                </p:oleObj>
              </mc:Choice>
              <mc:Fallback>
                <p:oleObj name="Equation" r:id="rId44" imgW="266400" imgH="177480" progId="Equation.DSMT4">
                  <p:embed/>
                  <p:pic>
                    <p:nvPicPr>
                      <p:cNvPr id="154" name="对象 153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6346694" y="4300734"/>
                        <a:ext cx="406400" cy="269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" name="对象 1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7628282"/>
              </p:ext>
            </p:extLst>
          </p:nvPr>
        </p:nvGraphicFramePr>
        <p:xfrm>
          <a:off x="6337941" y="4894853"/>
          <a:ext cx="406400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65" name="Equation" r:id="rId46" imgW="266400" imgH="177480" progId="Equation.DSMT4">
                  <p:embed/>
                </p:oleObj>
              </mc:Choice>
              <mc:Fallback>
                <p:oleObj name="Equation" r:id="rId46" imgW="266400" imgH="177480" progId="Equation.DSMT4">
                  <p:embed/>
                  <p:pic>
                    <p:nvPicPr>
                      <p:cNvPr id="155" name="对象 154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6337941" y="4894853"/>
                        <a:ext cx="406400" cy="269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" name="对象 1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436254"/>
              </p:ext>
            </p:extLst>
          </p:nvPr>
        </p:nvGraphicFramePr>
        <p:xfrm>
          <a:off x="6356983" y="5562537"/>
          <a:ext cx="406400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66" name="Equation" r:id="rId47" imgW="266400" imgH="177480" progId="Equation.DSMT4">
                  <p:embed/>
                </p:oleObj>
              </mc:Choice>
              <mc:Fallback>
                <p:oleObj name="Equation" r:id="rId47" imgW="266400" imgH="177480" progId="Equation.DSMT4">
                  <p:embed/>
                  <p:pic>
                    <p:nvPicPr>
                      <p:cNvPr id="156" name="对象 155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6356983" y="5562537"/>
                        <a:ext cx="406400" cy="269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" name="对象 1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091107"/>
              </p:ext>
            </p:extLst>
          </p:nvPr>
        </p:nvGraphicFramePr>
        <p:xfrm>
          <a:off x="6105629" y="2064482"/>
          <a:ext cx="406400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67" name="Equation" r:id="rId48" imgW="266400" imgH="177480" progId="Equation.DSMT4">
                  <p:embed/>
                </p:oleObj>
              </mc:Choice>
              <mc:Fallback>
                <p:oleObj name="Equation" r:id="rId48" imgW="266400" imgH="177480" progId="Equation.DSMT4">
                  <p:embed/>
                  <p:pic>
                    <p:nvPicPr>
                      <p:cNvPr id="157" name="对象 156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6105629" y="2064482"/>
                        <a:ext cx="406400" cy="269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9" name="对象 1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4800713"/>
              </p:ext>
            </p:extLst>
          </p:nvPr>
        </p:nvGraphicFramePr>
        <p:xfrm>
          <a:off x="6103218" y="1347725"/>
          <a:ext cx="406400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68" name="Equation" r:id="rId49" imgW="266400" imgH="177480" progId="Equation.DSMT4">
                  <p:embed/>
                </p:oleObj>
              </mc:Choice>
              <mc:Fallback>
                <p:oleObj name="Equation" r:id="rId49" imgW="266400" imgH="177480" progId="Equation.DSMT4">
                  <p:embed/>
                  <p:pic>
                    <p:nvPicPr>
                      <p:cNvPr id="158" name="对象 157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6103218" y="1347725"/>
                        <a:ext cx="406400" cy="269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" name="对象 1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033584"/>
              </p:ext>
            </p:extLst>
          </p:nvPr>
        </p:nvGraphicFramePr>
        <p:xfrm>
          <a:off x="6091974" y="739380"/>
          <a:ext cx="406400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69" name="Equation" r:id="rId50" imgW="266400" imgH="177480" progId="Equation.DSMT4">
                  <p:embed/>
                </p:oleObj>
              </mc:Choice>
              <mc:Fallback>
                <p:oleObj name="Equation" r:id="rId50" imgW="266400" imgH="177480" progId="Equation.DSMT4">
                  <p:embed/>
                  <p:pic>
                    <p:nvPicPr>
                      <p:cNvPr id="159" name="对象 158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6091974" y="739380"/>
                        <a:ext cx="406400" cy="269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" name="对象 1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033584"/>
              </p:ext>
            </p:extLst>
          </p:nvPr>
        </p:nvGraphicFramePr>
        <p:xfrm>
          <a:off x="6036756" y="98378"/>
          <a:ext cx="406400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70" name="Equation" r:id="rId51" imgW="266400" imgH="177480" progId="Equation.DSMT4">
                  <p:embed/>
                </p:oleObj>
              </mc:Choice>
              <mc:Fallback>
                <p:oleObj name="Equation" r:id="rId51" imgW="266400" imgH="177480" progId="Equation.DSMT4">
                  <p:embed/>
                  <p:pic>
                    <p:nvPicPr>
                      <p:cNvPr id="160" name="对象 159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6036756" y="98378"/>
                        <a:ext cx="406400" cy="269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783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7766</TotalTime>
  <Words>131</Words>
  <Application>Microsoft Office PowerPoint</Application>
  <PresentationFormat>全屏显示(4:3)</PresentationFormat>
  <Paragraphs>19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宋体</vt:lpstr>
      <vt:lpstr>Arial</vt:lpstr>
      <vt:lpstr>Calibri</vt:lpstr>
      <vt:lpstr>Times New Roman</vt:lpstr>
      <vt:lpstr>Office 主题​​</vt:lpstr>
      <vt:lpstr>Equation</vt:lpstr>
      <vt:lpstr>公式</vt:lpstr>
      <vt:lpstr>第十二次作业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hu</cp:lastModifiedBy>
  <cp:revision>92</cp:revision>
  <dcterms:created xsi:type="dcterms:W3CDTF">2014-09-24T02:09:33Z</dcterms:created>
  <dcterms:modified xsi:type="dcterms:W3CDTF">2023-11-13T11:47:22Z</dcterms:modified>
</cp:coreProperties>
</file>