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2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5" Type="http://schemas.openxmlformats.org/officeDocument/2006/relationships/image" Target="../media/image2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Relationship Id="rId1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0.wmf"/><Relationship Id="rId18" Type="http://schemas.openxmlformats.org/officeDocument/2006/relationships/image" Target="../media/image26.wmf"/><Relationship Id="rId3" Type="http://schemas.openxmlformats.org/officeDocument/2006/relationships/image" Target="../media/image29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17" Type="http://schemas.openxmlformats.org/officeDocument/2006/relationships/image" Target="../media/image24.wmf"/><Relationship Id="rId2" Type="http://schemas.openxmlformats.org/officeDocument/2006/relationships/image" Target="../media/image28.wmf"/><Relationship Id="rId16" Type="http://schemas.openxmlformats.org/officeDocument/2006/relationships/image" Target="../media/image23.wmf"/><Relationship Id="rId1" Type="http://schemas.openxmlformats.org/officeDocument/2006/relationships/image" Target="../media/image27.wmf"/><Relationship Id="rId6" Type="http://schemas.openxmlformats.org/officeDocument/2006/relationships/image" Target="../media/image12.wmf"/><Relationship Id="rId11" Type="http://schemas.openxmlformats.org/officeDocument/2006/relationships/image" Target="../media/image18.wmf"/><Relationship Id="rId5" Type="http://schemas.openxmlformats.org/officeDocument/2006/relationships/image" Target="../media/image11.wmf"/><Relationship Id="rId15" Type="http://schemas.openxmlformats.org/officeDocument/2006/relationships/image" Target="../media/image22.wmf"/><Relationship Id="rId10" Type="http://schemas.openxmlformats.org/officeDocument/2006/relationships/image" Target="../media/image17.wmf"/><Relationship Id="rId4" Type="http://schemas.openxmlformats.org/officeDocument/2006/relationships/image" Target="../media/image10.wmf"/><Relationship Id="rId9" Type="http://schemas.openxmlformats.org/officeDocument/2006/relationships/image" Target="../media/image16.wmf"/><Relationship Id="rId1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6.wmf"/><Relationship Id="rId4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3" Type="http://schemas.openxmlformats.org/officeDocument/2006/relationships/image" Target="../media/image12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5" Type="http://schemas.openxmlformats.org/officeDocument/2006/relationships/image" Target="../media/image26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Relationship Id="rId14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C6C59-363D-4900-BB34-0DB9AC6289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716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17.wmf"/><Relationship Id="rId26" Type="http://schemas.openxmlformats.org/officeDocument/2006/relationships/image" Target="../media/image21.wmf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7.bin"/><Relationship Id="rId25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29" Type="http://schemas.openxmlformats.org/officeDocument/2006/relationships/oleObject" Target="../embeddings/oleObject23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4.bin"/><Relationship Id="rId24" Type="http://schemas.openxmlformats.org/officeDocument/2006/relationships/image" Target="../media/image20.wmf"/><Relationship Id="rId32" Type="http://schemas.openxmlformats.org/officeDocument/2006/relationships/image" Target="../media/image24.wmf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0.bin"/><Relationship Id="rId28" Type="http://schemas.openxmlformats.org/officeDocument/2006/relationships/image" Target="../media/image22.wmf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18.bin"/><Relationship Id="rId31" Type="http://schemas.openxmlformats.org/officeDocument/2006/relationships/oleObject" Target="../embeddings/oleObject24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5.wmf"/><Relationship Id="rId22" Type="http://schemas.openxmlformats.org/officeDocument/2006/relationships/image" Target="../media/image19.wmf"/><Relationship Id="rId27" Type="http://schemas.openxmlformats.org/officeDocument/2006/relationships/oleObject" Target="../embeddings/oleObject22.bin"/><Relationship Id="rId30" Type="http://schemas.openxmlformats.org/officeDocument/2006/relationships/image" Target="../media/image2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5.w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2.bin"/><Relationship Id="rId18" Type="http://schemas.openxmlformats.org/officeDocument/2006/relationships/image" Target="../media/image15.wmf"/><Relationship Id="rId26" Type="http://schemas.openxmlformats.org/officeDocument/2006/relationships/image" Target="../media/image19.wmf"/><Relationship Id="rId21" Type="http://schemas.openxmlformats.org/officeDocument/2006/relationships/oleObject" Target="../embeddings/oleObject36.bin"/><Relationship Id="rId34" Type="http://schemas.openxmlformats.org/officeDocument/2006/relationships/image" Target="../media/image23.wmf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34.bin"/><Relationship Id="rId25" Type="http://schemas.openxmlformats.org/officeDocument/2006/relationships/oleObject" Target="../embeddings/oleObject38.bin"/><Relationship Id="rId33" Type="http://schemas.openxmlformats.org/officeDocument/2006/relationships/oleObject" Target="../embeddings/oleObject42.bin"/><Relationship Id="rId38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29" Type="http://schemas.openxmlformats.org/officeDocument/2006/relationships/oleObject" Target="../embeddings/oleObject40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31.bin"/><Relationship Id="rId24" Type="http://schemas.openxmlformats.org/officeDocument/2006/relationships/image" Target="../media/image18.wmf"/><Relationship Id="rId32" Type="http://schemas.openxmlformats.org/officeDocument/2006/relationships/image" Target="../media/image22.wmf"/><Relationship Id="rId37" Type="http://schemas.openxmlformats.org/officeDocument/2006/relationships/oleObject" Target="../embeddings/oleObject44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23" Type="http://schemas.openxmlformats.org/officeDocument/2006/relationships/oleObject" Target="../embeddings/oleObject37.bin"/><Relationship Id="rId28" Type="http://schemas.openxmlformats.org/officeDocument/2006/relationships/image" Target="../media/image20.wmf"/><Relationship Id="rId36" Type="http://schemas.openxmlformats.org/officeDocument/2006/relationships/image" Target="../media/image24.wmf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35.bin"/><Relationship Id="rId31" Type="http://schemas.openxmlformats.org/officeDocument/2006/relationships/oleObject" Target="../embeddings/oleObject41.bin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12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39.bin"/><Relationship Id="rId30" Type="http://schemas.openxmlformats.org/officeDocument/2006/relationships/image" Target="../media/image21.wmf"/><Relationship Id="rId35" Type="http://schemas.openxmlformats.org/officeDocument/2006/relationships/oleObject" Target="../embeddings/oleObject43.bin"/><Relationship Id="rId8" Type="http://schemas.openxmlformats.org/officeDocument/2006/relationships/image" Target="../media/image29.wmf"/><Relationship Id="rId3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46.bin"/><Relationship Id="rId10" Type="http://schemas.openxmlformats.org/officeDocument/2006/relationships/image" Target="../media/image32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4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18.wmf"/><Relationship Id="rId26" Type="http://schemas.openxmlformats.org/officeDocument/2006/relationships/image" Target="../media/image22.wmf"/><Relationship Id="rId3" Type="http://schemas.openxmlformats.org/officeDocument/2006/relationships/oleObject" Target="../embeddings/oleObject49.bin"/><Relationship Id="rId21" Type="http://schemas.openxmlformats.org/officeDocument/2006/relationships/oleObject" Target="../embeddings/oleObject58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56.bin"/><Relationship Id="rId25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29" Type="http://schemas.openxmlformats.org/officeDocument/2006/relationships/oleObject" Target="../embeddings/oleObject62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3.bin"/><Relationship Id="rId24" Type="http://schemas.openxmlformats.org/officeDocument/2006/relationships/image" Target="../media/image21.wmf"/><Relationship Id="rId32" Type="http://schemas.openxmlformats.org/officeDocument/2006/relationships/image" Target="../media/image26.wmf"/><Relationship Id="rId5" Type="http://schemas.openxmlformats.org/officeDocument/2006/relationships/oleObject" Target="../embeddings/oleObject50.bin"/><Relationship Id="rId15" Type="http://schemas.openxmlformats.org/officeDocument/2006/relationships/oleObject" Target="../embeddings/oleObject55.bin"/><Relationship Id="rId23" Type="http://schemas.openxmlformats.org/officeDocument/2006/relationships/oleObject" Target="../embeddings/oleObject59.bin"/><Relationship Id="rId28" Type="http://schemas.openxmlformats.org/officeDocument/2006/relationships/image" Target="../media/image23.wmf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57.bin"/><Relationship Id="rId31" Type="http://schemas.openxmlformats.org/officeDocument/2006/relationships/oleObject" Target="../embeddings/oleObject63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16.wmf"/><Relationship Id="rId22" Type="http://schemas.openxmlformats.org/officeDocument/2006/relationships/image" Target="../media/image20.wmf"/><Relationship Id="rId27" Type="http://schemas.openxmlformats.org/officeDocument/2006/relationships/oleObject" Target="../embeddings/oleObject61.bin"/><Relationship Id="rId30" Type="http://schemas.openxmlformats.org/officeDocument/2006/relationships/image" Target="../media/image2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37.wmf"/><Relationship Id="rId18" Type="http://schemas.openxmlformats.org/officeDocument/2006/relationships/image" Target="../media/image39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68.bin"/><Relationship Id="rId17" Type="http://schemas.openxmlformats.org/officeDocument/2006/relationships/oleObject" Target="../embeddings/oleObject71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70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5" Type="http://schemas.openxmlformats.org/officeDocument/2006/relationships/image" Target="../media/image38.wmf"/><Relationship Id="rId10" Type="http://schemas.openxmlformats.org/officeDocument/2006/relationships/oleObject" Target="../embeddings/oleObject67.bin"/><Relationship Id="rId19" Type="http://schemas.openxmlformats.org/officeDocument/2006/relationships/oleObject" Target="../embeddings/oleObject72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6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第十次作业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3419872" y="2490432"/>
            <a:ext cx="4316025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3.10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3.12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27088" y="372597"/>
            <a:ext cx="5860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3.10.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图表示一个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点序列，试画出：</a:t>
            </a:r>
            <a:endParaRPr lang="zh-CN" altLang="en-US" sz="2800" b="1" dirty="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4246170" y="1155521"/>
            <a:ext cx="29402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 dirty="0"/>
              <a:t>⑤         </a:t>
            </a:r>
            <a:r>
              <a:rPr lang="zh-CN" altLang="en-US" sz="2400" b="1" dirty="0" smtClean="0"/>
              <a:t>                      ⑩</a:t>
            </a:r>
            <a:endParaRPr lang="zh-CN" altLang="en-US" sz="2400" b="1" dirty="0"/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378365"/>
              </p:ext>
            </p:extLst>
          </p:nvPr>
        </p:nvGraphicFramePr>
        <p:xfrm>
          <a:off x="643210" y="1124744"/>
          <a:ext cx="71691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0" name="Equation" r:id="rId3" imgW="2819160" imgH="203040" progId="Equation.DSMT4">
                  <p:embed/>
                </p:oleObj>
              </mc:Choice>
              <mc:Fallback>
                <p:oleObj name="Equation" r:id="rId3" imgW="2819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210" y="1124744"/>
                        <a:ext cx="716915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2267744" y="4579661"/>
            <a:ext cx="4032448" cy="4354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V="1">
            <a:off x="3528160" y="2754713"/>
            <a:ext cx="2166" cy="185512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3496808" y="4197625"/>
            <a:ext cx="67037" cy="6217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947183" y="3399232"/>
            <a:ext cx="65670" cy="1195981"/>
            <a:chOff x="6624044" y="3552462"/>
            <a:chExt cx="69482" cy="1287583"/>
          </a:xfrm>
        </p:grpSpPr>
        <p:sp>
          <p:nvSpPr>
            <p:cNvPr id="39" name="Line 18"/>
            <p:cNvSpPr>
              <a:spLocks noChangeShapeType="1"/>
            </p:cNvSpPr>
            <p:nvPr/>
          </p:nvSpPr>
          <p:spPr bwMode="auto">
            <a:xfrm flipV="1">
              <a:off x="6660232" y="3604963"/>
              <a:ext cx="0" cy="12350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Oval 22"/>
            <p:cNvSpPr>
              <a:spLocks noChangeArrowheads="1"/>
            </p:cNvSpPr>
            <p:nvPr/>
          </p:nvSpPr>
          <p:spPr bwMode="auto">
            <a:xfrm>
              <a:off x="6624044" y="3552462"/>
              <a:ext cx="69482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165859" y="3888043"/>
            <a:ext cx="67037" cy="729048"/>
            <a:chOff x="5025055" y="4305849"/>
            <a:chExt cx="70929" cy="784887"/>
          </a:xfrm>
        </p:grpSpPr>
        <p:sp>
          <p:nvSpPr>
            <p:cNvPr id="37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2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95813"/>
              </p:ext>
            </p:extLst>
          </p:nvPr>
        </p:nvGraphicFramePr>
        <p:xfrm>
          <a:off x="3202302" y="4077692"/>
          <a:ext cx="165044" cy="286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1" name="Equation" r:id="rId5" imgW="88560" imgH="164880" progId="Equation.DSMT4">
                  <p:embed/>
                </p:oleObj>
              </mc:Choice>
              <mc:Fallback>
                <p:oleObj name="Equation" r:id="rId5" imgW="8856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2302" y="4077692"/>
                        <a:ext cx="165044" cy="2860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591996"/>
              </p:ext>
            </p:extLst>
          </p:nvPr>
        </p:nvGraphicFramePr>
        <p:xfrm>
          <a:off x="3202302" y="3671491"/>
          <a:ext cx="235563" cy="286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2" name="Equation" r:id="rId7" imgW="126720" imgH="164880" progId="Equation.DSMT4">
                  <p:embed/>
                </p:oleObj>
              </mc:Choice>
              <mc:Fallback>
                <p:oleObj name="Equation" r:id="rId7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2302" y="3671491"/>
                        <a:ext cx="235563" cy="2860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315285"/>
              </p:ext>
            </p:extLst>
          </p:nvPr>
        </p:nvGraphicFramePr>
        <p:xfrm>
          <a:off x="6196819" y="4672344"/>
          <a:ext cx="235316" cy="242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3" name="Equation" r:id="rId9" imgW="126720" imgH="139680" progId="Equation.DSMT4">
                  <p:embed/>
                </p:oleObj>
              </mc:Choice>
              <mc:Fallback>
                <p:oleObj name="Equation" r:id="rId9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6819" y="4672344"/>
                        <a:ext cx="235316" cy="2426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40"/>
          <p:cNvSpPr txBox="1">
            <a:spLocks noChangeArrowheads="1"/>
          </p:cNvSpPr>
          <p:nvPr/>
        </p:nvSpPr>
        <p:spPr bwMode="auto">
          <a:xfrm>
            <a:off x="3363522" y="4654297"/>
            <a:ext cx="315269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200" b="1" dirty="0" smtClean="0"/>
              <a:t>0   </a:t>
            </a:r>
            <a:r>
              <a:rPr lang="en-US" altLang="zh-CN" sz="2200" b="1" dirty="0"/>
              <a:t>1  </a:t>
            </a:r>
            <a:r>
              <a:rPr lang="en-US" altLang="zh-CN" sz="2200" b="1" dirty="0" smtClean="0"/>
              <a:t> </a:t>
            </a:r>
            <a:r>
              <a:rPr lang="en-US" altLang="zh-CN" sz="2200" b="1" dirty="0"/>
              <a:t>2 </a:t>
            </a:r>
            <a:r>
              <a:rPr lang="en-US" altLang="zh-CN" sz="2200" b="1" dirty="0" smtClean="0"/>
              <a:t>  3  4</a:t>
            </a:r>
            <a:endParaRPr lang="en-US" altLang="zh-CN" sz="2200" b="1" dirty="0"/>
          </a:p>
        </p:txBody>
      </p:sp>
      <p:graphicFrame>
        <p:nvGraphicFramePr>
          <p:cNvPr id="30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01823"/>
              </p:ext>
            </p:extLst>
          </p:nvPr>
        </p:nvGraphicFramePr>
        <p:xfrm>
          <a:off x="3202302" y="3308535"/>
          <a:ext cx="213057" cy="308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4" name="Equation" r:id="rId11" imgW="114120" imgH="177480" progId="Equation.DSMT4">
                  <p:embed/>
                </p:oleObj>
              </mc:Choice>
              <mc:Fallback>
                <p:oleObj name="Equation" r:id="rId1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2302" y="3308535"/>
                        <a:ext cx="213057" cy="308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443840"/>
              </p:ext>
            </p:extLst>
          </p:nvPr>
        </p:nvGraphicFramePr>
        <p:xfrm>
          <a:off x="3319070" y="2328694"/>
          <a:ext cx="587375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05" name="Equation" r:id="rId13" imgW="317160" imgH="203040" progId="Equation.DSMT4">
                  <p:embed/>
                </p:oleObj>
              </mc:Choice>
              <mc:Fallback>
                <p:oleObj name="Equation" r:id="rId13" imgW="3171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9070" y="2328694"/>
                        <a:ext cx="587375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5307738" y="4576489"/>
            <a:ext cx="67037" cy="6217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Oval 21"/>
          <p:cNvSpPr>
            <a:spLocks noChangeArrowheads="1"/>
          </p:cNvSpPr>
          <p:nvPr/>
        </p:nvSpPr>
        <p:spPr bwMode="auto">
          <a:xfrm>
            <a:off x="5677303" y="4576245"/>
            <a:ext cx="67037" cy="6217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21"/>
          <p:cNvSpPr>
            <a:spLocks noChangeArrowheads="1"/>
          </p:cNvSpPr>
          <p:nvPr/>
        </p:nvSpPr>
        <p:spPr bwMode="auto">
          <a:xfrm>
            <a:off x="3131840" y="4554914"/>
            <a:ext cx="67037" cy="6217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Oval 21"/>
          <p:cNvSpPr>
            <a:spLocks noChangeArrowheads="1"/>
          </p:cNvSpPr>
          <p:nvPr/>
        </p:nvSpPr>
        <p:spPr bwMode="auto">
          <a:xfrm>
            <a:off x="2704763" y="4554914"/>
            <a:ext cx="67037" cy="6217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4572000" y="4197625"/>
            <a:ext cx="67037" cy="409952"/>
            <a:chOff x="5025055" y="4305849"/>
            <a:chExt cx="70929" cy="784887"/>
          </a:xfrm>
        </p:grpSpPr>
        <p:sp>
          <p:nvSpPr>
            <p:cNvPr id="59" name="Line 19"/>
            <p:cNvSpPr>
              <a:spLocks noChangeShapeType="1"/>
            </p:cNvSpPr>
            <p:nvPr/>
          </p:nvSpPr>
          <p:spPr bwMode="auto">
            <a:xfrm flipV="1">
              <a:off x="5058348" y="4334724"/>
              <a:ext cx="0" cy="756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Oval 24"/>
            <p:cNvSpPr>
              <a:spLocks noChangeArrowheads="1"/>
            </p:cNvSpPr>
            <p:nvPr/>
          </p:nvSpPr>
          <p:spPr bwMode="auto">
            <a:xfrm>
              <a:off x="5025055" y="4305849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1" name="Oval 21"/>
          <p:cNvSpPr>
            <a:spLocks noChangeArrowheads="1"/>
          </p:cNvSpPr>
          <p:nvPr/>
        </p:nvSpPr>
        <p:spPr bwMode="auto">
          <a:xfrm>
            <a:off x="3779912" y="4564745"/>
            <a:ext cx="67037" cy="6217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7956376" y="2204864"/>
            <a:ext cx="576064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444907"/>
              </p:ext>
            </p:extLst>
          </p:nvPr>
        </p:nvGraphicFramePr>
        <p:xfrm>
          <a:off x="2411760" y="1844824"/>
          <a:ext cx="3500877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1" name="Equation" r:id="rId3" imgW="1650960" imgH="1562040" progId="Equation.DSMT4">
                  <p:embed/>
                </p:oleObj>
              </mc:Choice>
              <mc:Fallback>
                <p:oleObj name="Equation" r:id="rId3" imgW="1650960" imgH="1562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1760" y="1844824"/>
                        <a:ext cx="3500877" cy="3312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473825"/>
            <a:ext cx="18069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解：（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199358"/>
              </p:ext>
            </p:extLst>
          </p:nvPr>
        </p:nvGraphicFramePr>
        <p:xfrm>
          <a:off x="1475656" y="5373216"/>
          <a:ext cx="5702134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2" name="Equation" r:id="rId5" imgW="2298600" imgH="203040" progId="Equation.DSMT4">
                  <p:embed/>
                </p:oleObj>
              </mc:Choice>
              <mc:Fallback>
                <p:oleObj name="Equation" r:id="rId5" imgW="2298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656" y="5373216"/>
                        <a:ext cx="5702134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164518"/>
              </p:ext>
            </p:extLst>
          </p:nvPr>
        </p:nvGraphicFramePr>
        <p:xfrm>
          <a:off x="1331640" y="1196752"/>
          <a:ext cx="24114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3" name="Equation" r:id="rId7" imgW="1143000" imgH="203200" progId="Equation.DSMT4">
                  <p:embed/>
                </p:oleObj>
              </mc:Choice>
              <mc:Fallback>
                <p:oleObj name="Equation" r:id="rId7" imgW="1143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196752"/>
                        <a:ext cx="241141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动作按钮: 后退或前一项 2">
            <a:hlinkClick r:id="" action="ppaction://hlinkshowjump?jump=previousslide" highlightClick="1"/>
          </p:cNvPr>
          <p:cNvSpPr/>
          <p:nvPr/>
        </p:nvSpPr>
        <p:spPr>
          <a:xfrm>
            <a:off x="539552" y="1268760"/>
            <a:ext cx="504056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91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1927635" y="476672"/>
            <a:ext cx="5721048" cy="5760429"/>
            <a:chOff x="3095465" y="-2554896"/>
            <a:chExt cx="5721510" cy="5757605"/>
          </a:xfrm>
        </p:grpSpPr>
        <p:grpSp>
          <p:nvGrpSpPr>
            <p:cNvPr id="5" name="组合 9"/>
            <p:cNvGrpSpPr>
              <a:grpSpLocks/>
            </p:cNvGrpSpPr>
            <p:nvPr/>
          </p:nvGrpSpPr>
          <p:grpSpPr bwMode="auto">
            <a:xfrm>
              <a:off x="4173429" y="1132240"/>
              <a:ext cx="67092" cy="1631911"/>
              <a:chOff x="5041702" y="4074953"/>
              <a:chExt cx="33293" cy="1015783"/>
            </a:xfrm>
          </p:grpSpPr>
          <p:sp>
            <p:nvSpPr>
              <p:cNvPr id="56" name="Line 19"/>
              <p:cNvSpPr>
                <a:spLocks noChangeShapeType="1"/>
              </p:cNvSpPr>
              <p:nvPr/>
            </p:nvSpPr>
            <p:spPr bwMode="auto">
              <a:xfrm flipV="1">
                <a:off x="5058347" y="4114329"/>
                <a:ext cx="0" cy="9764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Oval 24"/>
              <p:cNvSpPr>
                <a:spLocks noChangeArrowheads="1"/>
              </p:cNvSpPr>
              <p:nvPr/>
            </p:nvSpPr>
            <p:spPr bwMode="auto">
              <a:xfrm>
                <a:off x="5041702" y="4074953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5" name="Oval 30"/>
            <p:cNvSpPr>
              <a:spLocks noChangeArrowheads="1"/>
            </p:cNvSpPr>
            <p:nvPr/>
          </p:nvSpPr>
          <p:spPr bwMode="auto">
            <a:xfrm>
              <a:off x="3836627" y="2733917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9802256"/>
                </p:ext>
              </p:extLst>
            </p:nvPr>
          </p:nvGraphicFramePr>
          <p:xfrm>
            <a:off x="3280910" y="2242508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47" name="Equation" r:id="rId3" imgW="88707" imgH="164742" progId="Equation.DSMT4">
                    <p:embed/>
                  </p:oleObj>
                </mc:Choice>
                <mc:Fallback>
                  <p:oleObj name="Equation" r:id="rId3" imgW="88707" imgH="16474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0910" y="2242508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34"/>
            <p:cNvGraphicFramePr>
              <a:graphicFrameLocks noChangeAspect="1"/>
            </p:cNvGraphicFramePr>
            <p:nvPr/>
          </p:nvGraphicFramePr>
          <p:xfrm>
            <a:off x="3220928" y="1805196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48" name="Equation" r:id="rId5" imgW="126780" imgH="164814" progId="Equation.DSMT4">
                    <p:embed/>
                  </p:oleObj>
                </mc:Choice>
                <mc:Fallback>
                  <p:oleObj name="Equation" r:id="rId5" imgW="126780" imgH="16481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805196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34"/>
            <p:cNvGraphicFramePr>
              <a:graphicFrameLocks noChangeAspect="1"/>
            </p:cNvGraphicFramePr>
            <p:nvPr/>
          </p:nvGraphicFramePr>
          <p:xfrm>
            <a:off x="3220928" y="1414441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49" name="Equation" r:id="rId7" imgW="114102" imgH="177492" progId="Equation.DSMT4">
                    <p:embed/>
                  </p:oleObj>
                </mc:Choice>
                <mc:Fallback>
                  <p:oleObj name="Equation" r:id="rId7" imgW="114102" imgH="17749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414441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Line 14"/>
            <p:cNvSpPr>
              <a:spLocks noChangeShapeType="1"/>
            </p:cNvSpPr>
            <p:nvPr/>
          </p:nvSpPr>
          <p:spPr bwMode="auto">
            <a:xfrm flipV="1">
              <a:off x="3095465" y="2734013"/>
              <a:ext cx="5245740" cy="340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 flipH="1" flipV="1">
              <a:off x="3498417" y="-2554896"/>
              <a:ext cx="8410" cy="53046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3894806"/>
                </p:ext>
              </p:extLst>
            </p:nvPr>
          </p:nvGraphicFramePr>
          <p:xfrm>
            <a:off x="3675184" y="-2554896"/>
            <a:ext cx="1344722" cy="380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50" name="Equation" r:id="rId9" imgW="685800" imgH="203040" progId="Equation.DSMT4">
                    <p:embed/>
                  </p:oleObj>
                </mc:Choice>
                <mc:Fallback>
                  <p:oleObj name="Equation" r:id="rId9" imgW="68580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5184" y="-2554896"/>
                          <a:ext cx="1344722" cy="380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36"/>
            <p:cNvGraphicFramePr>
              <a:graphicFrameLocks noChangeAspect="1"/>
            </p:cNvGraphicFramePr>
            <p:nvPr/>
          </p:nvGraphicFramePr>
          <p:xfrm>
            <a:off x="8567738" y="2581930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51" name="Equation" r:id="rId11" imgW="126835" imgH="139518" progId="Equation.DSMT4">
                    <p:embed/>
                  </p:oleObj>
                </mc:Choice>
                <mc:Fallback>
                  <p:oleObj name="Equation" r:id="rId11" imgW="126835" imgH="1395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7738" y="2581930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40"/>
            <p:cNvSpPr txBox="1">
              <a:spLocks noChangeArrowheads="1"/>
            </p:cNvSpPr>
            <p:nvPr/>
          </p:nvSpPr>
          <p:spPr bwMode="auto">
            <a:xfrm>
              <a:off x="3312503" y="2772033"/>
              <a:ext cx="3405374" cy="43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/>
                <a:t>0   1   2   3   4  5   6   7   </a:t>
              </a:r>
              <a:r>
                <a:rPr lang="en-US" altLang="zh-CN" sz="2200" b="1" dirty="0" smtClean="0"/>
                <a:t>8</a:t>
              </a:r>
              <a:endParaRPr lang="en-US" altLang="zh-CN" sz="2200" b="1" dirty="0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498421" y="1550219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493659" y="1972287"/>
              <a:ext cx="1000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501596" y="2376901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25"/>
            <p:cNvGrpSpPr>
              <a:grpSpLocks/>
            </p:cNvGrpSpPr>
            <p:nvPr/>
          </p:nvGrpSpPr>
          <p:grpSpPr bwMode="auto">
            <a:xfrm>
              <a:off x="4608976" y="2032447"/>
              <a:ext cx="70929" cy="716636"/>
              <a:chOff x="5025055" y="4305849"/>
              <a:chExt cx="70929" cy="784887"/>
            </a:xfrm>
          </p:grpSpPr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 bwMode="black">
            <a:xfrm>
              <a:off x="3466668" y="2346753"/>
              <a:ext cx="69856" cy="714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4" name="组合 4"/>
            <p:cNvGrpSpPr>
              <a:grpSpLocks/>
            </p:cNvGrpSpPr>
            <p:nvPr/>
          </p:nvGrpSpPr>
          <p:grpSpPr bwMode="auto">
            <a:xfrm>
              <a:off x="5335462" y="-2123060"/>
              <a:ext cx="1191085" cy="4881352"/>
              <a:chOff x="5335462" y="-2123060"/>
              <a:chExt cx="1191085" cy="4881352"/>
            </a:xfrm>
          </p:grpSpPr>
          <p:grpSp>
            <p:nvGrpSpPr>
              <p:cNvPr id="39" name="组合 74"/>
              <p:cNvGrpSpPr>
                <a:grpSpLocks/>
              </p:cNvGrpSpPr>
              <p:nvPr/>
            </p:nvGrpSpPr>
            <p:grpSpPr bwMode="auto">
              <a:xfrm>
                <a:off x="5335462" y="1053761"/>
                <a:ext cx="70929" cy="1689479"/>
                <a:chOff x="2618222" y="3396006"/>
                <a:chExt cx="70929" cy="1689479"/>
              </a:xfrm>
            </p:grpSpPr>
            <p:sp>
              <p:nvSpPr>
                <p:cNvPr id="50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2656886" y="3430130"/>
                  <a:ext cx="0" cy="165535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339600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77"/>
              <p:cNvGrpSpPr>
                <a:grpSpLocks/>
              </p:cNvGrpSpPr>
              <p:nvPr/>
            </p:nvGrpSpPr>
            <p:grpSpPr bwMode="auto">
              <a:xfrm>
                <a:off x="5721933" y="-2123060"/>
                <a:ext cx="90125" cy="4866301"/>
                <a:chOff x="2656886" y="219185"/>
                <a:chExt cx="90125" cy="4866301"/>
              </a:xfrm>
            </p:grpSpPr>
            <p:sp>
              <p:nvSpPr>
                <p:cNvPr id="48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219185"/>
                  <a:ext cx="54660" cy="486630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Oval 30"/>
                <p:cNvSpPr>
                  <a:spLocks noChangeArrowheads="1"/>
                </p:cNvSpPr>
                <p:nvPr/>
              </p:nvSpPr>
              <p:spPr bwMode="auto">
                <a:xfrm>
                  <a:off x="2676082" y="219185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" name="组合 80"/>
              <p:cNvGrpSpPr>
                <a:grpSpLocks/>
              </p:cNvGrpSpPr>
              <p:nvPr/>
            </p:nvGrpSpPr>
            <p:grpSpPr bwMode="auto">
              <a:xfrm>
                <a:off x="6455618" y="-673951"/>
                <a:ext cx="70929" cy="3432243"/>
                <a:chOff x="5025055" y="1331602"/>
                <a:chExt cx="70929" cy="3759133"/>
              </a:xfrm>
            </p:grpSpPr>
            <p:sp>
              <p:nvSpPr>
                <p:cNvPr id="46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1339130"/>
                  <a:ext cx="0" cy="375160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1331602"/>
                  <a:ext cx="70929" cy="6825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83"/>
              <p:cNvGrpSpPr>
                <a:grpSpLocks/>
              </p:cNvGrpSpPr>
              <p:nvPr/>
            </p:nvGrpSpPr>
            <p:grpSpPr bwMode="auto">
              <a:xfrm>
                <a:off x="6084168" y="395983"/>
                <a:ext cx="67092" cy="2347975"/>
                <a:chOff x="5041702" y="3629237"/>
                <a:chExt cx="33293" cy="1461497"/>
              </a:xfrm>
            </p:grpSpPr>
            <p:sp>
              <p:nvSpPr>
                <p:cNvPr id="44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7" y="3648924"/>
                  <a:ext cx="1" cy="144181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3629237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9" name="组合 92"/>
            <p:cNvGrpSpPr>
              <a:grpSpLocks/>
            </p:cNvGrpSpPr>
            <p:nvPr/>
          </p:nvGrpSpPr>
          <p:grpSpPr bwMode="auto">
            <a:xfrm>
              <a:off x="5031117" y="-1090178"/>
              <a:ext cx="80719" cy="3826244"/>
              <a:chOff x="6434477" y="2709102"/>
              <a:chExt cx="40055" cy="2381634"/>
            </a:xfrm>
          </p:grpSpPr>
          <p:sp>
            <p:nvSpPr>
              <p:cNvPr id="31" name="Line 19"/>
              <p:cNvSpPr>
                <a:spLocks noChangeShapeType="1"/>
              </p:cNvSpPr>
              <p:nvPr/>
            </p:nvSpPr>
            <p:spPr bwMode="auto">
              <a:xfrm flipV="1">
                <a:off x="6434477" y="2748476"/>
                <a:ext cx="21763" cy="23422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Oval 24"/>
              <p:cNvSpPr>
                <a:spLocks noChangeArrowheads="1"/>
              </p:cNvSpPr>
              <p:nvPr/>
            </p:nvSpPr>
            <p:spPr bwMode="auto">
              <a:xfrm>
                <a:off x="6441239" y="2709102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cxnSp>
        <p:nvCxnSpPr>
          <p:cNvPr id="58" name="直接连接符 57"/>
          <p:cNvCxnSpPr/>
          <p:nvPr/>
        </p:nvCxnSpPr>
        <p:spPr bwMode="auto">
          <a:xfrm>
            <a:off x="2331679" y="4180179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160908"/>
              </p:ext>
            </p:extLst>
          </p:nvPr>
        </p:nvGraphicFramePr>
        <p:xfrm>
          <a:off x="2059126" y="4002428"/>
          <a:ext cx="250825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2" name="Equation" r:id="rId13" imgW="126720" imgH="164880" progId="Equation.DSMT4">
                  <p:embed/>
                </p:oleObj>
              </mc:Choice>
              <mc:Fallback>
                <p:oleObj name="Equation" r:id="rId13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9126" y="4002428"/>
                        <a:ext cx="250825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直接连接符 59"/>
          <p:cNvCxnSpPr/>
          <p:nvPr/>
        </p:nvCxnSpPr>
        <p:spPr bwMode="auto">
          <a:xfrm>
            <a:off x="2331679" y="380557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 bwMode="auto">
          <a:xfrm>
            <a:off x="2331679" y="344553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 bwMode="auto">
          <a:xfrm>
            <a:off x="2331679" y="308549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 bwMode="auto">
          <a:xfrm>
            <a:off x="2331679" y="272545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 bwMode="auto">
          <a:xfrm>
            <a:off x="2331679" y="236541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 bwMode="auto">
          <a:xfrm>
            <a:off x="2331679" y="200537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对象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910330"/>
              </p:ext>
            </p:extLst>
          </p:nvPr>
        </p:nvGraphicFramePr>
        <p:xfrm>
          <a:off x="2062251" y="3638891"/>
          <a:ext cx="2254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3" name="Equation" r:id="rId15" imgW="114120" imgH="177480" progId="Equation.DSMT4">
                  <p:embed/>
                </p:oleObj>
              </mc:Choice>
              <mc:Fallback>
                <p:oleObj name="Equation" r:id="rId15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251" y="3638891"/>
                        <a:ext cx="2254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对象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419552"/>
              </p:ext>
            </p:extLst>
          </p:nvPr>
        </p:nvGraphicFramePr>
        <p:xfrm>
          <a:off x="2048013" y="3280116"/>
          <a:ext cx="2508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4" name="Equation" r:id="rId17" imgW="126720" imgH="177480" progId="Equation.DSMT4">
                  <p:embed/>
                </p:oleObj>
              </mc:Choice>
              <mc:Fallback>
                <p:oleObj name="Equation" r:id="rId17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8013" y="3280116"/>
                        <a:ext cx="2508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932878"/>
              </p:ext>
            </p:extLst>
          </p:nvPr>
        </p:nvGraphicFramePr>
        <p:xfrm>
          <a:off x="2036901" y="2941482"/>
          <a:ext cx="2508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5" name="Equation" r:id="rId19" imgW="126720" imgH="177480" progId="Equation.DSMT4">
                  <p:embed/>
                </p:oleObj>
              </mc:Choice>
              <mc:Fallback>
                <p:oleObj name="Equation" r:id="rId19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901" y="2941482"/>
                        <a:ext cx="2508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对象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525271"/>
              </p:ext>
            </p:extLst>
          </p:nvPr>
        </p:nvGraphicFramePr>
        <p:xfrm>
          <a:off x="2048013" y="2559391"/>
          <a:ext cx="22701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6" name="Equation" r:id="rId21" imgW="114120" imgH="177480" progId="Equation.DSMT4">
                  <p:embed/>
                </p:oleObj>
              </mc:Choice>
              <mc:Fallback>
                <p:oleObj name="Equation" r:id="rId2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8013" y="2559391"/>
                        <a:ext cx="227013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858520"/>
              </p:ext>
            </p:extLst>
          </p:nvPr>
        </p:nvGraphicFramePr>
        <p:xfrm>
          <a:off x="2030551" y="2199028"/>
          <a:ext cx="2270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7" name="Equation" r:id="rId23" imgW="114120" imgH="177480" progId="Equation.DSMT4">
                  <p:embed/>
                </p:oleObj>
              </mc:Choice>
              <mc:Fallback>
                <p:oleObj name="Equation" r:id="rId23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551" y="2199028"/>
                        <a:ext cx="227012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对象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325727"/>
              </p:ext>
            </p:extLst>
          </p:nvPr>
        </p:nvGraphicFramePr>
        <p:xfrm>
          <a:off x="1998801" y="1840253"/>
          <a:ext cx="3508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8" name="Equation" r:id="rId25" imgW="177480" imgH="177480" progId="Equation.DSMT4">
                  <p:embed/>
                </p:oleObj>
              </mc:Choice>
              <mc:Fallback>
                <p:oleObj name="Equation" r:id="rId25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801" y="1840253"/>
                        <a:ext cx="350837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直接连接符 71"/>
          <p:cNvCxnSpPr/>
          <p:nvPr/>
        </p:nvCxnSpPr>
        <p:spPr bwMode="auto">
          <a:xfrm>
            <a:off x="2339752" y="170080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 bwMode="auto">
          <a:xfrm>
            <a:off x="2339752" y="134076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 bwMode="auto">
          <a:xfrm>
            <a:off x="2339752" y="98072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对象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340683"/>
              </p:ext>
            </p:extLst>
          </p:nvPr>
        </p:nvGraphicFramePr>
        <p:xfrm>
          <a:off x="1992313" y="1495425"/>
          <a:ext cx="325437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9" name="Equation" r:id="rId27" imgW="164880" imgH="164880" progId="Equation.DSMT4">
                  <p:embed/>
                </p:oleObj>
              </mc:Choice>
              <mc:Fallback>
                <p:oleObj name="Equation" r:id="rId27" imgW="1648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495425"/>
                        <a:ext cx="325437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对象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404442"/>
              </p:ext>
            </p:extLst>
          </p:nvPr>
        </p:nvGraphicFramePr>
        <p:xfrm>
          <a:off x="1966913" y="1175222"/>
          <a:ext cx="350837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0" name="Equation" r:id="rId29" imgW="177480" imgH="164880" progId="Equation.DSMT4">
                  <p:embed/>
                </p:oleObj>
              </mc:Choice>
              <mc:Fallback>
                <p:oleObj name="Equation" r:id="rId29" imgW="1774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1175222"/>
                        <a:ext cx="350837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对象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75788"/>
              </p:ext>
            </p:extLst>
          </p:nvPr>
        </p:nvGraphicFramePr>
        <p:xfrm>
          <a:off x="1966913" y="801688"/>
          <a:ext cx="350837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1" name="Equation" r:id="rId31" imgW="177480" imgH="177480" progId="Equation.DSMT4">
                  <p:embed/>
                </p:oleObj>
              </mc:Choice>
              <mc:Fallback>
                <p:oleObj name="Equation" r:id="rId31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801688"/>
                        <a:ext cx="350837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480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721223"/>
              </p:ext>
            </p:extLst>
          </p:nvPr>
        </p:nvGraphicFramePr>
        <p:xfrm>
          <a:off x="1259632" y="1124744"/>
          <a:ext cx="6949181" cy="51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8" name="Equation" r:id="rId3" imgW="3136680" imgH="2336760" progId="Equation.DSMT4">
                  <p:embed/>
                </p:oleObj>
              </mc:Choice>
              <mc:Fallback>
                <p:oleObj name="Equation" r:id="rId3" imgW="3136680" imgH="2336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1124744"/>
                        <a:ext cx="6949181" cy="5177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23528" y="332656"/>
            <a:ext cx="10855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 dirty="0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364058"/>
              </p:ext>
            </p:extLst>
          </p:nvPr>
        </p:nvGraphicFramePr>
        <p:xfrm>
          <a:off x="1187624" y="332656"/>
          <a:ext cx="1980219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9" name="Equation" r:id="rId5" imgW="698400" imgH="203040" progId="Equation.DSMT4">
                  <p:embed/>
                </p:oleObj>
              </mc:Choice>
              <mc:Fallback>
                <p:oleObj name="Equation" r:id="rId5" imgW="698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624" y="332656"/>
                        <a:ext cx="1980219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1907704" y="409600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⑤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2676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10803"/>
              </p:ext>
            </p:extLst>
          </p:nvPr>
        </p:nvGraphicFramePr>
        <p:xfrm>
          <a:off x="4545685" y="1916832"/>
          <a:ext cx="4173538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8" name="Equation" r:id="rId3" imgW="1968480" imgH="660240" progId="Equation.DSMT4">
                  <p:embed/>
                </p:oleObj>
              </mc:Choice>
              <mc:Fallback>
                <p:oleObj name="Equation" r:id="rId3" imgW="196848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45685" y="1916832"/>
                        <a:ext cx="4173538" cy="1401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7022268"/>
              </p:ext>
            </p:extLst>
          </p:nvPr>
        </p:nvGraphicFramePr>
        <p:xfrm>
          <a:off x="3923928" y="3777637"/>
          <a:ext cx="5146676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9" name="Equation" r:id="rId5" imgW="1815840" imgH="215640" progId="Equation.DSMT4">
                  <p:embed/>
                </p:oleObj>
              </mc:Choice>
              <mc:Fallback>
                <p:oleObj name="Equation" r:id="rId5" imgW="181584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3928" y="3777637"/>
                        <a:ext cx="5146676" cy="61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矩形 66"/>
          <p:cNvSpPr/>
          <p:nvPr/>
        </p:nvSpPr>
        <p:spPr>
          <a:xfrm>
            <a:off x="4678116" y="387206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⑤</a:t>
            </a:r>
            <a:endParaRPr lang="zh-CN" altLang="en-US" sz="2400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678907"/>
              </p:ext>
            </p:extLst>
          </p:nvPr>
        </p:nvGraphicFramePr>
        <p:xfrm>
          <a:off x="3360663" y="1040269"/>
          <a:ext cx="57007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0" name="Equation" r:id="rId7" imgW="2298600" imgH="203040" progId="Equation.DSMT4">
                  <p:embed/>
                </p:oleObj>
              </mc:Choice>
              <mc:Fallback>
                <p:oleObj name="Equation" r:id="rId7" imgW="22986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663" y="1040269"/>
                        <a:ext cx="5700713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" name="组合 5"/>
          <p:cNvGrpSpPr>
            <a:grpSpLocks/>
          </p:cNvGrpSpPr>
          <p:nvPr/>
        </p:nvGrpSpPr>
        <p:grpSpPr bwMode="auto">
          <a:xfrm>
            <a:off x="553719" y="548680"/>
            <a:ext cx="2899571" cy="5760429"/>
            <a:chOff x="3220928" y="-2554896"/>
            <a:chExt cx="2899805" cy="5757605"/>
          </a:xfrm>
        </p:grpSpPr>
        <p:graphicFrame>
          <p:nvGraphicFramePr>
            <p:cNvPr id="69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680782"/>
                </p:ext>
              </p:extLst>
            </p:nvPr>
          </p:nvGraphicFramePr>
          <p:xfrm>
            <a:off x="3280910" y="2242508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931" name="Equation" r:id="rId9" imgW="88707" imgH="164742" progId="Equation.DSMT4">
                    <p:embed/>
                  </p:oleObj>
                </mc:Choice>
                <mc:Fallback>
                  <p:oleObj name="Equation" r:id="rId9" imgW="88707" imgH="16474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0910" y="2242508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34"/>
            <p:cNvGraphicFramePr>
              <a:graphicFrameLocks noChangeAspect="1"/>
            </p:cNvGraphicFramePr>
            <p:nvPr/>
          </p:nvGraphicFramePr>
          <p:xfrm>
            <a:off x="3220928" y="1805196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932" name="Equation" r:id="rId11" imgW="126780" imgH="164814" progId="Equation.DSMT4">
                    <p:embed/>
                  </p:oleObj>
                </mc:Choice>
                <mc:Fallback>
                  <p:oleObj name="Equation" r:id="rId11" imgW="126780" imgH="16481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805196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34"/>
            <p:cNvGraphicFramePr>
              <a:graphicFrameLocks noChangeAspect="1"/>
            </p:cNvGraphicFramePr>
            <p:nvPr/>
          </p:nvGraphicFramePr>
          <p:xfrm>
            <a:off x="3220928" y="1414441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933" name="Equation" r:id="rId13" imgW="114102" imgH="177492" progId="Equation.DSMT4">
                    <p:embed/>
                  </p:oleObj>
                </mc:Choice>
                <mc:Fallback>
                  <p:oleObj name="Equation" r:id="rId13" imgW="114102" imgH="17749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414441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" name="Line 14"/>
            <p:cNvSpPr>
              <a:spLocks noChangeShapeType="1"/>
            </p:cNvSpPr>
            <p:nvPr/>
          </p:nvSpPr>
          <p:spPr bwMode="auto">
            <a:xfrm flipV="1">
              <a:off x="3497863" y="2736065"/>
              <a:ext cx="2530235" cy="350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15"/>
            <p:cNvSpPr>
              <a:spLocks noChangeShapeType="1"/>
            </p:cNvSpPr>
            <p:nvPr/>
          </p:nvSpPr>
          <p:spPr bwMode="auto">
            <a:xfrm flipH="1" flipV="1">
              <a:off x="3498417" y="-2554896"/>
              <a:ext cx="8410" cy="53046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5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5513832"/>
                </p:ext>
              </p:extLst>
            </p:nvPr>
          </p:nvGraphicFramePr>
          <p:xfrm>
            <a:off x="5871496" y="2461433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934" name="Equation" r:id="rId15" imgW="126835" imgH="139518" progId="Equation.DSMT4">
                    <p:embed/>
                  </p:oleObj>
                </mc:Choice>
                <mc:Fallback>
                  <p:oleObj name="Equation" r:id="rId15" imgW="126835" imgH="1395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71496" y="2461433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" name="Text Box 40"/>
            <p:cNvSpPr txBox="1">
              <a:spLocks noChangeArrowheads="1"/>
            </p:cNvSpPr>
            <p:nvPr/>
          </p:nvSpPr>
          <p:spPr bwMode="auto">
            <a:xfrm>
              <a:off x="3312503" y="2772033"/>
              <a:ext cx="1912857" cy="43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/>
                <a:t>0   1   2   3   </a:t>
              </a:r>
              <a:r>
                <a:rPr lang="en-US" altLang="zh-CN" sz="2200" b="1" dirty="0" smtClean="0"/>
                <a:t>4</a:t>
              </a:r>
              <a:endParaRPr lang="en-US" altLang="zh-CN" sz="2200" b="1" dirty="0"/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3498421" y="1550219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3493659" y="1972287"/>
              <a:ext cx="1000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3501596" y="2376901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组合 25"/>
            <p:cNvGrpSpPr>
              <a:grpSpLocks/>
            </p:cNvGrpSpPr>
            <p:nvPr/>
          </p:nvGrpSpPr>
          <p:grpSpPr bwMode="auto">
            <a:xfrm>
              <a:off x="4587822" y="-1362517"/>
              <a:ext cx="70929" cy="4133600"/>
              <a:chOff x="5003901" y="587556"/>
              <a:chExt cx="70929" cy="4527275"/>
            </a:xfrm>
          </p:grpSpPr>
          <p:sp>
            <p:nvSpPr>
              <p:cNvPr id="85" name="Line 19"/>
              <p:cNvSpPr>
                <a:spLocks noChangeShapeType="1"/>
              </p:cNvSpPr>
              <p:nvPr/>
            </p:nvSpPr>
            <p:spPr bwMode="auto">
              <a:xfrm flipH="1" flipV="1">
                <a:off x="5039365" y="655807"/>
                <a:ext cx="21154" cy="44590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Oval 24"/>
              <p:cNvSpPr>
                <a:spLocks noChangeArrowheads="1"/>
              </p:cNvSpPr>
              <p:nvPr/>
            </p:nvSpPr>
            <p:spPr bwMode="auto">
              <a:xfrm>
                <a:off x="5003901" y="587556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1" name="椭圆 80"/>
            <p:cNvSpPr/>
            <p:nvPr/>
          </p:nvSpPr>
          <p:spPr bwMode="black">
            <a:xfrm>
              <a:off x="3470006" y="714627"/>
              <a:ext cx="69856" cy="714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82" name="组合 92"/>
            <p:cNvGrpSpPr>
              <a:grpSpLocks/>
            </p:cNvGrpSpPr>
            <p:nvPr/>
          </p:nvGrpSpPr>
          <p:grpSpPr bwMode="auto">
            <a:xfrm>
              <a:off x="5031117" y="-1090178"/>
              <a:ext cx="80719" cy="3826244"/>
              <a:chOff x="6434477" y="2709102"/>
              <a:chExt cx="40055" cy="2381634"/>
            </a:xfrm>
          </p:grpSpPr>
          <p:sp>
            <p:nvSpPr>
              <p:cNvPr id="83" name="Line 19"/>
              <p:cNvSpPr>
                <a:spLocks noChangeShapeType="1"/>
              </p:cNvSpPr>
              <p:nvPr/>
            </p:nvSpPr>
            <p:spPr bwMode="auto">
              <a:xfrm flipV="1">
                <a:off x="6434477" y="2748476"/>
                <a:ext cx="21763" cy="23422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Oval 24"/>
              <p:cNvSpPr>
                <a:spLocks noChangeArrowheads="1"/>
              </p:cNvSpPr>
              <p:nvPr/>
            </p:nvSpPr>
            <p:spPr bwMode="auto">
              <a:xfrm>
                <a:off x="6441239" y="2709102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cxnSp>
        <p:nvCxnSpPr>
          <p:cNvPr id="87" name="直接连接符 86"/>
          <p:cNvCxnSpPr/>
          <p:nvPr/>
        </p:nvCxnSpPr>
        <p:spPr bwMode="auto">
          <a:xfrm>
            <a:off x="832310" y="4252187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863715"/>
              </p:ext>
            </p:extLst>
          </p:nvPr>
        </p:nvGraphicFramePr>
        <p:xfrm>
          <a:off x="559757" y="4074436"/>
          <a:ext cx="250825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5" name="Equation" r:id="rId17" imgW="126720" imgH="164880" progId="Equation.DSMT4">
                  <p:embed/>
                </p:oleObj>
              </mc:Choice>
              <mc:Fallback>
                <p:oleObj name="Equation" r:id="rId17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757" y="4074436"/>
                        <a:ext cx="250825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9" name="直接连接符 88"/>
          <p:cNvCxnSpPr/>
          <p:nvPr/>
        </p:nvCxnSpPr>
        <p:spPr bwMode="auto">
          <a:xfrm>
            <a:off x="840383" y="386104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 bwMode="auto">
          <a:xfrm>
            <a:off x="832310" y="351754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 bwMode="auto">
          <a:xfrm>
            <a:off x="832310" y="315750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 bwMode="auto">
          <a:xfrm>
            <a:off x="832310" y="279746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 bwMode="auto">
          <a:xfrm>
            <a:off x="832310" y="243742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 bwMode="auto">
          <a:xfrm>
            <a:off x="832310" y="207738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5" name="对象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309378"/>
              </p:ext>
            </p:extLst>
          </p:nvPr>
        </p:nvGraphicFramePr>
        <p:xfrm>
          <a:off x="562882" y="3710899"/>
          <a:ext cx="2254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6" name="Equation" r:id="rId19" imgW="114120" imgH="177480" progId="Equation.DSMT4">
                  <p:embed/>
                </p:oleObj>
              </mc:Choice>
              <mc:Fallback>
                <p:oleObj name="Equation" r:id="rId19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882" y="3710899"/>
                        <a:ext cx="2254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对象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505880"/>
              </p:ext>
            </p:extLst>
          </p:nvPr>
        </p:nvGraphicFramePr>
        <p:xfrm>
          <a:off x="548644" y="3352124"/>
          <a:ext cx="2508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7" name="Equation" r:id="rId21" imgW="126720" imgH="177480" progId="Equation.DSMT4">
                  <p:embed/>
                </p:oleObj>
              </mc:Choice>
              <mc:Fallback>
                <p:oleObj name="Equation" r:id="rId21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4" y="3352124"/>
                        <a:ext cx="2508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对象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061648"/>
              </p:ext>
            </p:extLst>
          </p:nvPr>
        </p:nvGraphicFramePr>
        <p:xfrm>
          <a:off x="537532" y="3013490"/>
          <a:ext cx="2508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8" name="Equation" r:id="rId23" imgW="126720" imgH="177480" progId="Equation.DSMT4">
                  <p:embed/>
                </p:oleObj>
              </mc:Choice>
              <mc:Fallback>
                <p:oleObj name="Equation" r:id="rId23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32" y="3013490"/>
                        <a:ext cx="2508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对象 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283517"/>
              </p:ext>
            </p:extLst>
          </p:nvPr>
        </p:nvGraphicFramePr>
        <p:xfrm>
          <a:off x="548644" y="2631399"/>
          <a:ext cx="22701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9" name="Equation" r:id="rId25" imgW="114120" imgH="177480" progId="Equation.DSMT4">
                  <p:embed/>
                </p:oleObj>
              </mc:Choice>
              <mc:Fallback>
                <p:oleObj name="Equation" r:id="rId25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4" y="2631399"/>
                        <a:ext cx="227013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对象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588189"/>
              </p:ext>
            </p:extLst>
          </p:nvPr>
        </p:nvGraphicFramePr>
        <p:xfrm>
          <a:off x="531182" y="2271036"/>
          <a:ext cx="2270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0" name="Equation" r:id="rId27" imgW="114120" imgH="177480" progId="Equation.DSMT4">
                  <p:embed/>
                </p:oleObj>
              </mc:Choice>
              <mc:Fallback>
                <p:oleObj name="Equation" r:id="rId27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82" y="2271036"/>
                        <a:ext cx="227012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对象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187905"/>
              </p:ext>
            </p:extLst>
          </p:nvPr>
        </p:nvGraphicFramePr>
        <p:xfrm>
          <a:off x="499432" y="1912261"/>
          <a:ext cx="3508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1" name="Equation" r:id="rId29" imgW="177480" imgH="177480" progId="Equation.DSMT4">
                  <p:embed/>
                </p:oleObj>
              </mc:Choice>
              <mc:Fallback>
                <p:oleObj name="Equation" r:id="rId29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432" y="1912261"/>
                        <a:ext cx="350837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1" name="直接连接符 100"/>
          <p:cNvCxnSpPr/>
          <p:nvPr/>
        </p:nvCxnSpPr>
        <p:spPr bwMode="auto">
          <a:xfrm>
            <a:off x="840383" y="177281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 bwMode="auto">
          <a:xfrm>
            <a:off x="840383" y="141277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 bwMode="auto">
          <a:xfrm>
            <a:off x="840383" y="1052736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4" name="对象 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767610"/>
              </p:ext>
            </p:extLst>
          </p:nvPr>
        </p:nvGraphicFramePr>
        <p:xfrm>
          <a:off x="492944" y="1567433"/>
          <a:ext cx="325437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2" name="Equation" r:id="rId31" imgW="164880" imgH="164880" progId="Equation.DSMT4">
                  <p:embed/>
                </p:oleObj>
              </mc:Choice>
              <mc:Fallback>
                <p:oleObj name="Equation" r:id="rId31" imgW="1648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44" y="1567433"/>
                        <a:ext cx="325437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对象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578195"/>
              </p:ext>
            </p:extLst>
          </p:nvPr>
        </p:nvGraphicFramePr>
        <p:xfrm>
          <a:off x="467544" y="1247230"/>
          <a:ext cx="350837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3" name="Equation" r:id="rId33" imgW="177480" imgH="164880" progId="Equation.DSMT4">
                  <p:embed/>
                </p:oleObj>
              </mc:Choice>
              <mc:Fallback>
                <p:oleObj name="Equation" r:id="rId33" imgW="1774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247230"/>
                        <a:ext cx="350837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对象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282977"/>
              </p:ext>
            </p:extLst>
          </p:nvPr>
        </p:nvGraphicFramePr>
        <p:xfrm>
          <a:off x="467544" y="873696"/>
          <a:ext cx="350837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4" name="Equation" r:id="rId35" imgW="177480" imgH="177480" progId="Equation.DSMT4">
                  <p:embed/>
                </p:oleObj>
              </mc:Choice>
              <mc:Fallback>
                <p:oleObj name="Equation" r:id="rId35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873696"/>
                        <a:ext cx="350837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Line 29"/>
          <p:cNvSpPr>
            <a:spLocks noChangeShapeType="1"/>
          </p:cNvSpPr>
          <p:nvPr/>
        </p:nvSpPr>
        <p:spPr bwMode="auto">
          <a:xfrm flipV="1">
            <a:off x="1200423" y="1040269"/>
            <a:ext cx="54656" cy="48379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Oval 30"/>
          <p:cNvSpPr>
            <a:spLocks noChangeArrowheads="1"/>
          </p:cNvSpPr>
          <p:nvPr/>
        </p:nvSpPr>
        <p:spPr bwMode="auto">
          <a:xfrm>
            <a:off x="1219618" y="1008584"/>
            <a:ext cx="70923" cy="6828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9" name="Line 19"/>
          <p:cNvSpPr>
            <a:spLocks noChangeShapeType="1"/>
          </p:cNvSpPr>
          <p:nvPr/>
        </p:nvSpPr>
        <p:spPr bwMode="auto">
          <a:xfrm flipV="1">
            <a:off x="1574089" y="2060847"/>
            <a:ext cx="30227" cy="379509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" name="Oval 24"/>
          <p:cNvSpPr>
            <a:spLocks noChangeArrowheads="1"/>
          </p:cNvSpPr>
          <p:nvPr/>
        </p:nvSpPr>
        <p:spPr bwMode="auto">
          <a:xfrm>
            <a:off x="1574089" y="2060848"/>
            <a:ext cx="67086" cy="6329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11" name="对象 1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024001"/>
              </p:ext>
            </p:extLst>
          </p:nvPr>
        </p:nvGraphicFramePr>
        <p:xfrm>
          <a:off x="899592" y="354913"/>
          <a:ext cx="1656184" cy="481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5" name="Equation" r:id="rId37" imgW="698400" imgH="203040" progId="Equation.DSMT4">
                  <p:embed/>
                </p:oleObj>
              </mc:Choice>
              <mc:Fallback>
                <p:oleObj name="Equation" r:id="rId37" imgW="698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99592" y="354913"/>
                        <a:ext cx="1656184" cy="481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矩形 111"/>
          <p:cNvSpPr/>
          <p:nvPr/>
        </p:nvSpPr>
        <p:spPr>
          <a:xfrm>
            <a:off x="1547664" y="431857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239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5"/>
          <p:cNvSpPr>
            <a:spLocks noChangeArrowheads="1"/>
          </p:cNvSpPr>
          <p:nvPr/>
        </p:nvSpPr>
        <p:spPr bwMode="auto">
          <a:xfrm>
            <a:off x="323528" y="1268561"/>
            <a:ext cx="10855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sz="2800" b="1" dirty="0"/>
          </a:p>
        </p:txBody>
      </p:sp>
      <p:graphicFrame>
        <p:nvGraphicFramePr>
          <p:cNvPr id="72" name="对象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285586"/>
              </p:ext>
            </p:extLst>
          </p:nvPr>
        </p:nvGraphicFramePr>
        <p:xfrm>
          <a:off x="1187624" y="1268561"/>
          <a:ext cx="1980219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8" name="Equation" r:id="rId3" imgW="698400" imgH="203040" progId="Equation.DSMT4">
                  <p:embed/>
                </p:oleObj>
              </mc:Choice>
              <mc:Fallback>
                <p:oleObj name="Equation" r:id="rId3" imgW="698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268561"/>
                        <a:ext cx="1980219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矩形 72"/>
          <p:cNvSpPr/>
          <p:nvPr/>
        </p:nvSpPr>
        <p:spPr>
          <a:xfrm>
            <a:off x="1907704" y="134550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⑩</a:t>
            </a:r>
            <a:endParaRPr lang="zh-CN" altLang="en-US" sz="2400" dirty="0"/>
          </a:p>
        </p:txBody>
      </p:sp>
      <p:sp>
        <p:nvSpPr>
          <p:cNvPr id="74" name="Rectangle 5"/>
          <p:cNvSpPr>
            <a:spLocks noChangeArrowheads="1"/>
          </p:cNvSpPr>
          <p:nvPr/>
        </p:nvSpPr>
        <p:spPr bwMode="auto">
          <a:xfrm>
            <a:off x="1331640" y="2060848"/>
            <a:ext cx="84385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/>
              <a:t>的长度为  ，                      长度为</a:t>
            </a:r>
            <a:endParaRPr lang="zh-CN" altLang="en-US" sz="2800" b="1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702145"/>
              </p:ext>
            </p:extLst>
          </p:nvPr>
        </p:nvGraphicFramePr>
        <p:xfrm>
          <a:off x="755576" y="2132856"/>
          <a:ext cx="788193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9" name="Equation" r:id="rId5" imgW="3403440" imgH="203040" progId="Equation.DSMT4">
                  <p:embed/>
                </p:oleObj>
              </mc:Choice>
              <mc:Fallback>
                <p:oleObj name="Equation" r:id="rId5" imgW="3403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576" y="2132856"/>
                        <a:ext cx="7881938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40759"/>
              </p:ext>
            </p:extLst>
          </p:nvPr>
        </p:nvGraphicFramePr>
        <p:xfrm>
          <a:off x="1115616" y="2708721"/>
          <a:ext cx="57007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0" name="Equation" r:id="rId7" imgW="2298600" imgH="203040" progId="Equation.DSMT4">
                  <p:embed/>
                </p:oleObj>
              </mc:Choice>
              <mc:Fallback>
                <p:oleObj name="Equation" r:id="rId7" imgW="22986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708721"/>
                        <a:ext cx="5700713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755576" y="3356793"/>
            <a:ext cx="906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 smtClean="0"/>
              <a:t>故：</a:t>
            </a:r>
            <a:endParaRPr lang="zh-CN" altLang="en-US" sz="2800" b="1" dirty="0"/>
          </a:p>
        </p:txBody>
      </p:sp>
      <p:graphicFrame>
        <p:nvGraphicFramePr>
          <p:cNvPr id="76" name="对象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824568"/>
              </p:ext>
            </p:extLst>
          </p:nvPr>
        </p:nvGraphicFramePr>
        <p:xfrm>
          <a:off x="1442665" y="3428801"/>
          <a:ext cx="70897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01" name="Equation" r:id="rId9" imgW="2501640" imgH="203040" progId="Equation.DSMT4">
                  <p:embed/>
                </p:oleObj>
              </mc:Choice>
              <mc:Fallback>
                <p:oleObj name="Equation" r:id="rId9" imgW="2501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42665" y="3428801"/>
                        <a:ext cx="7089775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矩形 76"/>
          <p:cNvSpPr/>
          <p:nvPr/>
        </p:nvSpPr>
        <p:spPr>
          <a:xfrm>
            <a:off x="2159733" y="350574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⑩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8926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1927635" y="476672"/>
            <a:ext cx="5721048" cy="5760429"/>
            <a:chOff x="3095465" y="-2554896"/>
            <a:chExt cx="5721510" cy="5757605"/>
          </a:xfrm>
        </p:grpSpPr>
        <p:grpSp>
          <p:nvGrpSpPr>
            <p:cNvPr id="5" name="组合 9"/>
            <p:cNvGrpSpPr>
              <a:grpSpLocks/>
            </p:cNvGrpSpPr>
            <p:nvPr/>
          </p:nvGrpSpPr>
          <p:grpSpPr bwMode="auto">
            <a:xfrm>
              <a:off x="4173429" y="1132240"/>
              <a:ext cx="67092" cy="1631911"/>
              <a:chOff x="5041702" y="4074953"/>
              <a:chExt cx="33293" cy="1015783"/>
            </a:xfrm>
          </p:grpSpPr>
          <p:sp>
            <p:nvSpPr>
              <p:cNvPr id="56" name="Line 19"/>
              <p:cNvSpPr>
                <a:spLocks noChangeShapeType="1"/>
              </p:cNvSpPr>
              <p:nvPr/>
            </p:nvSpPr>
            <p:spPr bwMode="auto">
              <a:xfrm flipV="1">
                <a:off x="5058347" y="4114329"/>
                <a:ext cx="0" cy="97640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Oval 24"/>
              <p:cNvSpPr>
                <a:spLocks noChangeArrowheads="1"/>
              </p:cNvSpPr>
              <p:nvPr/>
            </p:nvSpPr>
            <p:spPr bwMode="auto">
              <a:xfrm>
                <a:off x="5041702" y="4074953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5" name="Oval 30"/>
            <p:cNvSpPr>
              <a:spLocks noChangeArrowheads="1"/>
            </p:cNvSpPr>
            <p:nvPr/>
          </p:nvSpPr>
          <p:spPr bwMode="auto">
            <a:xfrm>
              <a:off x="3836627" y="2733917"/>
              <a:ext cx="70929" cy="6825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3183152"/>
                </p:ext>
              </p:extLst>
            </p:nvPr>
          </p:nvGraphicFramePr>
          <p:xfrm>
            <a:off x="3280910" y="2242508"/>
            <a:ext cx="174625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43" name="Equation" r:id="rId3" imgW="88707" imgH="164742" progId="Equation.DSMT4">
                    <p:embed/>
                  </p:oleObj>
                </mc:Choice>
                <mc:Fallback>
                  <p:oleObj name="Equation" r:id="rId3" imgW="88707" imgH="16474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0910" y="2242508"/>
                          <a:ext cx="174625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34"/>
            <p:cNvGraphicFramePr>
              <a:graphicFrameLocks noChangeAspect="1"/>
            </p:cNvGraphicFramePr>
            <p:nvPr/>
          </p:nvGraphicFramePr>
          <p:xfrm>
            <a:off x="3220928" y="1805196"/>
            <a:ext cx="24923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44" name="Equation" r:id="rId5" imgW="126780" imgH="164814" progId="Equation.DSMT4">
                    <p:embed/>
                  </p:oleObj>
                </mc:Choice>
                <mc:Fallback>
                  <p:oleObj name="Equation" r:id="rId5" imgW="126780" imgH="16481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805196"/>
                          <a:ext cx="24923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34"/>
            <p:cNvGraphicFramePr>
              <a:graphicFrameLocks noChangeAspect="1"/>
            </p:cNvGraphicFramePr>
            <p:nvPr/>
          </p:nvGraphicFramePr>
          <p:xfrm>
            <a:off x="3220928" y="1414441"/>
            <a:ext cx="225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45" name="Equation" r:id="rId7" imgW="114102" imgH="177492" progId="Equation.DSMT4">
                    <p:embed/>
                  </p:oleObj>
                </mc:Choice>
                <mc:Fallback>
                  <p:oleObj name="Equation" r:id="rId7" imgW="114102" imgH="17749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0928" y="1414441"/>
                          <a:ext cx="225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Line 14"/>
            <p:cNvSpPr>
              <a:spLocks noChangeShapeType="1"/>
            </p:cNvSpPr>
            <p:nvPr/>
          </p:nvSpPr>
          <p:spPr bwMode="auto">
            <a:xfrm flipV="1">
              <a:off x="3095465" y="2734013"/>
              <a:ext cx="5245740" cy="340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 flipH="1" flipV="1">
              <a:off x="3498417" y="-2554896"/>
              <a:ext cx="8410" cy="53046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3" name="Object 36"/>
            <p:cNvGraphicFramePr>
              <a:graphicFrameLocks noChangeAspect="1"/>
            </p:cNvGraphicFramePr>
            <p:nvPr/>
          </p:nvGraphicFramePr>
          <p:xfrm>
            <a:off x="8567738" y="2581930"/>
            <a:ext cx="249237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46" name="Equation" r:id="rId9" imgW="126835" imgH="139518" progId="Equation.DSMT4">
                    <p:embed/>
                  </p:oleObj>
                </mc:Choice>
                <mc:Fallback>
                  <p:oleObj name="Equation" r:id="rId9" imgW="126835" imgH="139518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7738" y="2581930"/>
                          <a:ext cx="249237" cy="261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40"/>
            <p:cNvSpPr txBox="1">
              <a:spLocks noChangeArrowheads="1"/>
            </p:cNvSpPr>
            <p:nvPr/>
          </p:nvSpPr>
          <p:spPr bwMode="auto">
            <a:xfrm>
              <a:off x="3312503" y="2772033"/>
              <a:ext cx="3798142" cy="430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200" b="1" dirty="0"/>
                <a:t>0   1   2   3   4  5   6   7   </a:t>
              </a:r>
              <a:r>
                <a:rPr lang="en-US" altLang="zh-CN" sz="2200" b="1" dirty="0" smtClean="0"/>
                <a:t>8   9</a:t>
              </a:r>
              <a:endParaRPr lang="en-US" altLang="zh-CN" sz="2200" b="1" dirty="0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498421" y="1550219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493659" y="1972287"/>
              <a:ext cx="1000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501596" y="2376901"/>
              <a:ext cx="10002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25"/>
            <p:cNvGrpSpPr>
              <a:grpSpLocks/>
            </p:cNvGrpSpPr>
            <p:nvPr/>
          </p:nvGrpSpPr>
          <p:grpSpPr bwMode="auto">
            <a:xfrm>
              <a:off x="4608976" y="2032447"/>
              <a:ext cx="70929" cy="716636"/>
              <a:chOff x="5025055" y="4305849"/>
              <a:chExt cx="70929" cy="784887"/>
            </a:xfrm>
          </p:grpSpPr>
          <p:sp>
            <p:nvSpPr>
              <p:cNvPr id="52" name="Line 19"/>
              <p:cNvSpPr>
                <a:spLocks noChangeShapeType="1"/>
              </p:cNvSpPr>
              <p:nvPr/>
            </p:nvSpPr>
            <p:spPr bwMode="auto">
              <a:xfrm flipV="1">
                <a:off x="5058348" y="4334724"/>
                <a:ext cx="0" cy="7560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24"/>
              <p:cNvSpPr>
                <a:spLocks noChangeArrowheads="1"/>
              </p:cNvSpPr>
              <p:nvPr/>
            </p:nvSpPr>
            <p:spPr bwMode="auto">
              <a:xfrm>
                <a:off x="5025055" y="4305849"/>
                <a:ext cx="70929" cy="6825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 bwMode="black">
            <a:xfrm>
              <a:off x="3466668" y="2346753"/>
              <a:ext cx="69856" cy="714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4" name="组合 4"/>
            <p:cNvGrpSpPr>
              <a:grpSpLocks/>
            </p:cNvGrpSpPr>
            <p:nvPr/>
          </p:nvGrpSpPr>
          <p:grpSpPr bwMode="auto">
            <a:xfrm>
              <a:off x="5335462" y="-2123060"/>
              <a:ext cx="1191085" cy="4881352"/>
              <a:chOff x="5335462" y="-2123060"/>
              <a:chExt cx="1191085" cy="4881352"/>
            </a:xfrm>
          </p:grpSpPr>
          <p:grpSp>
            <p:nvGrpSpPr>
              <p:cNvPr id="39" name="组合 74"/>
              <p:cNvGrpSpPr>
                <a:grpSpLocks/>
              </p:cNvGrpSpPr>
              <p:nvPr/>
            </p:nvGrpSpPr>
            <p:grpSpPr bwMode="auto">
              <a:xfrm>
                <a:off x="5335462" y="1053761"/>
                <a:ext cx="70929" cy="1689479"/>
                <a:chOff x="2618222" y="3396006"/>
                <a:chExt cx="70929" cy="1689479"/>
              </a:xfrm>
            </p:grpSpPr>
            <p:sp>
              <p:nvSpPr>
                <p:cNvPr id="50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2653686" y="3464256"/>
                  <a:ext cx="3200" cy="162122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Oval 30"/>
                <p:cNvSpPr>
                  <a:spLocks noChangeArrowheads="1"/>
                </p:cNvSpPr>
                <p:nvPr/>
              </p:nvSpPr>
              <p:spPr bwMode="auto">
                <a:xfrm>
                  <a:off x="2618222" y="3396006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77"/>
              <p:cNvGrpSpPr>
                <a:grpSpLocks/>
              </p:cNvGrpSpPr>
              <p:nvPr/>
            </p:nvGrpSpPr>
            <p:grpSpPr bwMode="auto">
              <a:xfrm>
                <a:off x="5721933" y="-2123060"/>
                <a:ext cx="90125" cy="4866301"/>
                <a:chOff x="2656886" y="219185"/>
                <a:chExt cx="90125" cy="4866301"/>
              </a:xfrm>
            </p:grpSpPr>
            <p:sp>
              <p:nvSpPr>
                <p:cNvPr id="48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656886" y="219185"/>
                  <a:ext cx="54660" cy="486630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Oval 30"/>
                <p:cNvSpPr>
                  <a:spLocks noChangeArrowheads="1"/>
                </p:cNvSpPr>
                <p:nvPr/>
              </p:nvSpPr>
              <p:spPr bwMode="auto">
                <a:xfrm>
                  <a:off x="2676082" y="219185"/>
                  <a:ext cx="70929" cy="6825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" name="组合 80"/>
              <p:cNvGrpSpPr>
                <a:grpSpLocks/>
              </p:cNvGrpSpPr>
              <p:nvPr/>
            </p:nvGrpSpPr>
            <p:grpSpPr bwMode="auto">
              <a:xfrm>
                <a:off x="6455618" y="-673951"/>
                <a:ext cx="70929" cy="3432243"/>
                <a:chOff x="5025055" y="1331602"/>
                <a:chExt cx="70929" cy="3759133"/>
              </a:xfrm>
            </p:grpSpPr>
            <p:sp>
              <p:nvSpPr>
                <p:cNvPr id="46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8" y="1339130"/>
                  <a:ext cx="0" cy="375160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Oval 24"/>
                <p:cNvSpPr>
                  <a:spLocks noChangeArrowheads="1"/>
                </p:cNvSpPr>
                <p:nvPr/>
              </p:nvSpPr>
              <p:spPr bwMode="auto">
                <a:xfrm>
                  <a:off x="5025055" y="1331602"/>
                  <a:ext cx="70929" cy="6825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83"/>
              <p:cNvGrpSpPr>
                <a:grpSpLocks/>
              </p:cNvGrpSpPr>
              <p:nvPr/>
            </p:nvGrpSpPr>
            <p:grpSpPr bwMode="auto">
              <a:xfrm>
                <a:off x="6084168" y="395983"/>
                <a:ext cx="67092" cy="2347975"/>
                <a:chOff x="5041702" y="3629237"/>
                <a:chExt cx="33293" cy="1461497"/>
              </a:xfrm>
            </p:grpSpPr>
            <p:sp>
              <p:nvSpPr>
                <p:cNvPr id="44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58347" y="3648924"/>
                  <a:ext cx="1" cy="144181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Oval 24"/>
                <p:cNvSpPr>
                  <a:spLocks noChangeArrowheads="1"/>
                </p:cNvSpPr>
                <p:nvPr/>
              </p:nvSpPr>
              <p:spPr bwMode="auto">
                <a:xfrm>
                  <a:off x="5041702" y="3629237"/>
                  <a:ext cx="33293" cy="3937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9" name="组合 92"/>
            <p:cNvGrpSpPr>
              <a:grpSpLocks/>
            </p:cNvGrpSpPr>
            <p:nvPr/>
          </p:nvGrpSpPr>
          <p:grpSpPr bwMode="auto">
            <a:xfrm>
              <a:off x="5031117" y="-1090178"/>
              <a:ext cx="80719" cy="3826244"/>
              <a:chOff x="6434477" y="2709102"/>
              <a:chExt cx="40055" cy="2381634"/>
            </a:xfrm>
          </p:grpSpPr>
          <p:sp>
            <p:nvSpPr>
              <p:cNvPr id="31" name="Line 19"/>
              <p:cNvSpPr>
                <a:spLocks noChangeShapeType="1"/>
              </p:cNvSpPr>
              <p:nvPr/>
            </p:nvSpPr>
            <p:spPr bwMode="auto">
              <a:xfrm flipV="1">
                <a:off x="6434477" y="2748476"/>
                <a:ext cx="21763" cy="234226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Oval 24"/>
              <p:cNvSpPr>
                <a:spLocks noChangeArrowheads="1"/>
              </p:cNvSpPr>
              <p:nvPr/>
            </p:nvSpPr>
            <p:spPr bwMode="auto">
              <a:xfrm>
                <a:off x="6441239" y="2709102"/>
                <a:ext cx="33293" cy="3937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cxnSp>
        <p:nvCxnSpPr>
          <p:cNvPr id="58" name="直接连接符 57"/>
          <p:cNvCxnSpPr/>
          <p:nvPr/>
        </p:nvCxnSpPr>
        <p:spPr bwMode="auto">
          <a:xfrm>
            <a:off x="2331679" y="4180179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584864"/>
              </p:ext>
            </p:extLst>
          </p:nvPr>
        </p:nvGraphicFramePr>
        <p:xfrm>
          <a:off x="2059126" y="4002428"/>
          <a:ext cx="250825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47" name="Equation" r:id="rId11" imgW="126720" imgH="164880" progId="Equation.DSMT4">
                  <p:embed/>
                </p:oleObj>
              </mc:Choice>
              <mc:Fallback>
                <p:oleObj name="Equation" r:id="rId11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9126" y="4002428"/>
                        <a:ext cx="250825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直接连接符 59"/>
          <p:cNvCxnSpPr/>
          <p:nvPr/>
        </p:nvCxnSpPr>
        <p:spPr bwMode="auto">
          <a:xfrm>
            <a:off x="2331679" y="380557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 bwMode="auto">
          <a:xfrm>
            <a:off x="2331679" y="344553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 bwMode="auto">
          <a:xfrm>
            <a:off x="2331679" y="308549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 bwMode="auto">
          <a:xfrm>
            <a:off x="2331679" y="272545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 bwMode="auto">
          <a:xfrm>
            <a:off x="2331679" y="236541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 bwMode="auto">
          <a:xfrm>
            <a:off x="2331679" y="200537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对象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904421"/>
              </p:ext>
            </p:extLst>
          </p:nvPr>
        </p:nvGraphicFramePr>
        <p:xfrm>
          <a:off x="2062251" y="3638891"/>
          <a:ext cx="2254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48" name="Equation" r:id="rId13" imgW="114120" imgH="177480" progId="Equation.DSMT4">
                  <p:embed/>
                </p:oleObj>
              </mc:Choice>
              <mc:Fallback>
                <p:oleObj name="Equation" r:id="rId13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251" y="3638891"/>
                        <a:ext cx="2254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对象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720793"/>
              </p:ext>
            </p:extLst>
          </p:nvPr>
        </p:nvGraphicFramePr>
        <p:xfrm>
          <a:off x="2048013" y="3280116"/>
          <a:ext cx="2508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49" name="Equation" r:id="rId15" imgW="126720" imgH="177480" progId="Equation.DSMT4">
                  <p:embed/>
                </p:oleObj>
              </mc:Choice>
              <mc:Fallback>
                <p:oleObj name="Equation" r:id="rId15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8013" y="3280116"/>
                        <a:ext cx="2508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897799"/>
              </p:ext>
            </p:extLst>
          </p:nvPr>
        </p:nvGraphicFramePr>
        <p:xfrm>
          <a:off x="2036901" y="2941482"/>
          <a:ext cx="2508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0" name="Equation" r:id="rId17" imgW="126720" imgH="177480" progId="Equation.DSMT4">
                  <p:embed/>
                </p:oleObj>
              </mc:Choice>
              <mc:Fallback>
                <p:oleObj name="Equation" r:id="rId17" imgW="126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901" y="2941482"/>
                        <a:ext cx="2508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对象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596905"/>
              </p:ext>
            </p:extLst>
          </p:nvPr>
        </p:nvGraphicFramePr>
        <p:xfrm>
          <a:off x="2048013" y="2559391"/>
          <a:ext cx="22701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1" name="Equation" r:id="rId19" imgW="114120" imgH="177480" progId="Equation.DSMT4">
                  <p:embed/>
                </p:oleObj>
              </mc:Choice>
              <mc:Fallback>
                <p:oleObj name="Equation" r:id="rId19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8013" y="2559391"/>
                        <a:ext cx="227013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537230"/>
              </p:ext>
            </p:extLst>
          </p:nvPr>
        </p:nvGraphicFramePr>
        <p:xfrm>
          <a:off x="2030551" y="2199028"/>
          <a:ext cx="2270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2" name="Equation" r:id="rId21" imgW="114120" imgH="177480" progId="Equation.DSMT4">
                  <p:embed/>
                </p:oleObj>
              </mc:Choice>
              <mc:Fallback>
                <p:oleObj name="Equation" r:id="rId2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551" y="2199028"/>
                        <a:ext cx="227012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对象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786313"/>
              </p:ext>
            </p:extLst>
          </p:nvPr>
        </p:nvGraphicFramePr>
        <p:xfrm>
          <a:off x="1998801" y="1840253"/>
          <a:ext cx="3508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3" name="Equation" r:id="rId23" imgW="177480" imgH="177480" progId="Equation.DSMT4">
                  <p:embed/>
                </p:oleObj>
              </mc:Choice>
              <mc:Fallback>
                <p:oleObj name="Equation" r:id="rId23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801" y="1840253"/>
                        <a:ext cx="350837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直接连接符 71"/>
          <p:cNvCxnSpPr/>
          <p:nvPr/>
        </p:nvCxnSpPr>
        <p:spPr bwMode="auto">
          <a:xfrm>
            <a:off x="2339752" y="170080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 bwMode="auto">
          <a:xfrm>
            <a:off x="2339752" y="134076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 bwMode="auto">
          <a:xfrm>
            <a:off x="2339752" y="980728"/>
            <a:ext cx="1000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对象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871605"/>
              </p:ext>
            </p:extLst>
          </p:nvPr>
        </p:nvGraphicFramePr>
        <p:xfrm>
          <a:off x="1992313" y="1495425"/>
          <a:ext cx="325437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4" name="Equation" r:id="rId25" imgW="164880" imgH="164880" progId="Equation.DSMT4">
                  <p:embed/>
                </p:oleObj>
              </mc:Choice>
              <mc:Fallback>
                <p:oleObj name="Equation" r:id="rId25" imgW="1648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495425"/>
                        <a:ext cx="325437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对象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244436"/>
              </p:ext>
            </p:extLst>
          </p:nvPr>
        </p:nvGraphicFramePr>
        <p:xfrm>
          <a:off x="1966913" y="1175222"/>
          <a:ext cx="350837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5" name="Equation" r:id="rId27" imgW="177480" imgH="164880" progId="Equation.DSMT4">
                  <p:embed/>
                </p:oleObj>
              </mc:Choice>
              <mc:Fallback>
                <p:oleObj name="Equation" r:id="rId27" imgW="1774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1175222"/>
                        <a:ext cx="350837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对象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28662"/>
              </p:ext>
            </p:extLst>
          </p:nvPr>
        </p:nvGraphicFramePr>
        <p:xfrm>
          <a:off x="1966913" y="801688"/>
          <a:ext cx="350837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6" name="Equation" r:id="rId29" imgW="177480" imgH="177480" progId="Equation.DSMT4">
                  <p:embed/>
                </p:oleObj>
              </mc:Choice>
              <mc:Fallback>
                <p:oleObj name="Equation" r:id="rId29" imgW="1774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lum bright="-1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801688"/>
                        <a:ext cx="350837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对象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632494"/>
              </p:ext>
            </p:extLst>
          </p:nvPr>
        </p:nvGraphicFramePr>
        <p:xfrm>
          <a:off x="2339752" y="426921"/>
          <a:ext cx="1656184" cy="481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57" name="Equation" r:id="rId31" imgW="698400" imgH="203040" progId="Equation.DSMT4">
                  <p:embed/>
                </p:oleObj>
              </mc:Choice>
              <mc:Fallback>
                <p:oleObj name="Equation" r:id="rId31" imgW="698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339752" y="426921"/>
                        <a:ext cx="1656184" cy="481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矩形 78"/>
          <p:cNvSpPr/>
          <p:nvPr/>
        </p:nvSpPr>
        <p:spPr>
          <a:xfrm>
            <a:off x="2987824" y="503865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⑩</a:t>
            </a:r>
            <a:endParaRPr lang="zh-CN" altLang="en-US" dirty="0"/>
          </a:p>
        </p:txBody>
      </p:sp>
      <p:sp>
        <p:nvSpPr>
          <p:cNvPr id="80" name="Oval 24"/>
          <p:cNvSpPr>
            <a:spLocks noChangeArrowheads="1"/>
          </p:cNvSpPr>
          <p:nvPr/>
        </p:nvSpPr>
        <p:spPr bwMode="auto">
          <a:xfrm>
            <a:off x="5657041" y="5741973"/>
            <a:ext cx="67087" cy="6329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6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27088" y="372597"/>
            <a:ext cx="29754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3.12. 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设有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个序列</a:t>
            </a:r>
            <a:endParaRPr lang="zh-CN" altLang="en-US" sz="2800" b="1" dirty="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436290" y="4149080"/>
            <a:ext cx="8953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解：</a:t>
            </a:r>
            <a:endParaRPr lang="zh-CN" altLang="en-US" sz="2800" b="1" dirty="0"/>
          </a:p>
        </p:txBody>
      </p:sp>
      <p:graphicFrame>
        <p:nvGraphicFramePr>
          <p:cNvPr id="308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583509"/>
              </p:ext>
            </p:extLst>
          </p:nvPr>
        </p:nvGraphicFramePr>
        <p:xfrm>
          <a:off x="841917" y="1060858"/>
          <a:ext cx="357505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3" name="Equation" r:id="rId4" imgW="1523880" imgH="457200" progId="Equation.DSMT4">
                  <p:embed/>
                </p:oleObj>
              </mc:Choice>
              <mc:Fallback>
                <p:oleObj name="Equation" r:id="rId4" imgW="15238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917" y="1060858"/>
                        <a:ext cx="3575050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113710"/>
              </p:ext>
            </p:extLst>
          </p:nvPr>
        </p:nvGraphicFramePr>
        <p:xfrm>
          <a:off x="4684713" y="1052513"/>
          <a:ext cx="3783012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4" name="Equation" r:id="rId6" imgW="1612800" imgH="457200" progId="Equation.DSMT4">
                  <p:embed/>
                </p:oleObj>
              </mc:Choice>
              <mc:Fallback>
                <p:oleObj name="Equation" r:id="rId6" imgW="1612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4713" y="1052513"/>
                        <a:ext cx="3783012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770517"/>
              </p:ext>
            </p:extLst>
          </p:nvPr>
        </p:nvGraphicFramePr>
        <p:xfrm>
          <a:off x="1123950" y="4175125"/>
          <a:ext cx="610393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5" name="Equation" r:id="rId8" imgW="2400120" imgH="228600" progId="Equation.DSMT4">
                  <p:embed/>
                </p:oleObj>
              </mc:Choice>
              <mc:Fallback>
                <p:oleObj name="Equation" r:id="rId8" imgW="2400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4175125"/>
                        <a:ext cx="6103938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453908" y="4866313"/>
            <a:ext cx="84385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圆周卷积长度为 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点，混叠点数为 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20-15=5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点，即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tangle 5"/>
          <p:cNvSpPr>
            <a:spLocks noChangeArrowheads="1"/>
          </p:cNvSpPr>
          <p:nvPr/>
        </p:nvSpPr>
        <p:spPr bwMode="auto">
          <a:xfrm>
            <a:off x="474410" y="6237312"/>
            <a:ext cx="84385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=5  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至 </a:t>
            </a:r>
            <a:r>
              <a:rPr lang="en-US" altLang="zh-CN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=14 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点的值对应于                     相应的值。               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41230"/>
              </p:ext>
            </p:extLst>
          </p:nvPr>
        </p:nvGraphicFramePr>
        <p:xfrm>
          <a:off x="5148064" y="6227459"/>
          <a:ext cx="1858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6" name="Equation" r:id="rId10" imgW="698400" imgH="203040" progId="Equation.DSMT4">
                  <p:embed/>
                </p:oleObj>
              </mc:Choice>
              <mc:Fallback>
                <p:oleObj name="Equation" r:id="rId10" imgW="6984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6227459"/>
                        <a:ext cx="1858963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251520" y="2420888"/>
            <a:ext cx="9212778" cy="1689238"/>
            <a:chOff x="251520" y="2420888"/>
            <a:chExt cx="9212778" cy="1689238"/>
          </a:xfrm>
        </p:grpSpPr>
        <p:graphicFrame>
          <p:nvGraphicFramePr>
            <p:cNvPr id="20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7694499"/>
                </p:ext>
              </p:extLst>
            </p:nvPr>
          </p:nvGraphicFramePr>
          <p:xfrm>
            <a:off x="446261" y="3567201"/>
            <a:ext cx="1858963" cy="542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67" name="Equation" r:id="rId12" imgW="698400" imgH="203040" progId="Equation.DSMT4">
                    <p:embed/>
                  </p:oleObj>
                </mc:Choice>
                <mc:Fallback>
                  <p:oleObj name="Equation" r:id="rId12" imgW="69840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261" y="3567201"/>
                          <a:ext cx="1858963" cy="5429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" name="Rectangle 2"/>
            <p:cNvSpPr>
              <a:spLocks noChangeArrowheads="1"/>
            </p:cNvSpPr>
            <p:nvPr/>
          </p:nvSpPr>
          <p:spPr bwMode="auto">
            <a:xfrm>
              <a:off x="251520" y="2420888"/>
              <a:ext cx="911339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各做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点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DFT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，然后将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个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DFT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相乘，再求乘积的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IDFT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2"/>
            <p:cNvSpPr>
              <a:spLocks noChangeArrowheads="1"/>
            </p:cNvSpPr>
            <p:nvPr/>
          </p:nvSpPr>
          <p:spPr bwMode="auto">
            <a:xfrm>
              <a:off x="2277555" y="3552051"/>
              <a:ext cx="270939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应该得到的点。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4575954"/>
                </p:ext>
              </p:extLst>
            </p:nvPr>
          </p:nvGraphicFramePr>
          <p:xfrm>
            <a:off x="1793069" y="3049508"/>
            <a:ext cx="778843" cy="463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68" name="Equation" r:id="rId14" imgW="342720" imgH="203040" progId="Equation.DSMT4">
                    <p:embed/>
                  </p:oleObj>
                </mc:Choice>
                <mc:Fallback>
                  <p:oleObj name="Equation" r:id="rId14" imgW="342720" imgH="203040" progId="Equation.DSMT4">
                    <p:embed/>
                    <p:pic>
                      <p:nvPicPr>
                        <p:cNvPr id="92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3069" y="3049508"/>
                          <a:ext cx="778843" cy="463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57249754"/>
                </p:ext>
              </p:extLst>
            </p:nvPr>
          </p:nvGraphicFramePr>
          <p:xfrm>
            <a:off x="3252159" y="2989397"/>
            <a:ext cx="778843" cy="463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69" name="Equation" r:id="rId16" imgW="342720" imgH="203040" progId="Equation.DSMT4">
                    <p:embed/>
                  </p:oleObj>
                </mc:Choice>
                <mc:Fallback>
                  <p:oleObj name="Equation" r:id="rId16" imgW="342720" imgH="203040" progId="Equation.DSMT4">
                    <p:embed/>
                    <p:pic>
                      <p:nvPicPr>
                        <p:cNvPr id="1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2159" y="2989397"/>
                          <a:ext cx="778843" cy="463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251520" y="2978204"/>
              <a:ext cx="921277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设所得为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,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问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的那些点（用序号</a:t>
              </a:r>
              <a:r>
                <a:rPr lang="en-US" altLang="zh-CN" sz="28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表示）对应于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346" y="5517232"/>
            <a:ext cx="8511135" cy="523220"/>
            <a:chOff x="381346" y="5517232"/>
            <a:chExt cx="8511135" cy="523220"/>
          </a:xfrm>
        </p:grpSpPr>
        <p:sp>
          <p:nvSpPr>
            <p:cNvPr id="90" name="Rectangle 5"/>
            <p:cNvSpPr>
              <a:spLocks noChangeArrowheads="1"/>
            </p:cNvSpPr>
            <p:nvPr/>
          </p:nvSpPr>
          <p:spPr bwMode="auto">
            <a:xfrm>
              <a:off x="453910" y="5517232"/>
              <a:ext cx="843857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n=0 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至 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n=4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点混叠，其他点相等，即：</a:t>
              </a:r>
              <a:r>
                <a:rPr lang="en-US" altLang="zh-CN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</a:t>
              </a:r>
              <a:r>
                <a:rPr lang="zh-CN" altLang="en-US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42720736"/>
                </p:ext>
              </p:extLst>
            </p:nvPr>
          </p:nvGraphicFramePr>
          <p:xfrm>
            <a:off x="381346" y="5611134"/>
            <a:ext cx="679028" cy="4045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70" name="Equation" r:id="rId17" imgW="342720" imgH="203040" progId="Equation.DSMT4">
                    <p:embed/>
                  </p:oleObj>
                </mc:Choice>
                <mc:Fallback>
                  <p:oleObj name="Equation" r:id="rId17" imgW="342720" imgH="203040" progId="Equation.DSMT4">
                    <p:embed/>
                    <p:pic>
                      <p:nvPicPr>
                        <p:cNvPr id="92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346" y="5611134"/>
                          <a:ext cx="679028" cy="4045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1218263"/>
                </p:ext>
              </p:extLst>
            </p:nvPr>
          </p:nvGraphicFramePr>
          <p:xfrm>
            <a:off x="7524328" y="5598061"/>
            <a:ext cx="679028" cy="4045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71" name="Equation" r:id="rId19" imgW="342720" imgH="203040" progId="Equation.DSMT4">
                    <p:embed/>
                  </p:oleObj>
                </mc:Choice>
                <mc:Fallback>
                  <p:oleObj name="Equation" r:id="rId19" imgW="342720" imgH="203040" progId="Equation.DSMT4">
                    <p:embed/>
                    <p:pic>
                      <p:nvPicPr>
                        <p:cNvPr id="1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4328" y="5598061"/>
                          <a:ext cx="679028" cy="4045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032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89" grpId="0"/>
      <p:bldP spid="9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7630</TotalTime>
  <Words>167</Words>
  <Application>Microsoft Office PowerPoint</Application>
  <PresentationFormat>全屏显示(4:3)</PresentationFormat>
  <Paragraphs>28</Paragraphs>
  <Slides>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宋体</vt:lpstr>
      <vt:lpstr>Arial</vt:lpstr>
      <vt:lpstr>Calibri</vt:lpstr>
      <vt:lpstr>Times New Roman</vt:lpstr>
      <vt:lpstr>Office 主题​​</vt:lpstr>
      <vt:lpstr>Equation</vt:lpstr>
      <vt:lpstr>第十次作业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81</cp:revision>
  <dcterms:created xsi:type="dcterms:W3CDTF">2014-09-24T02:09:33Z</dcterms:created>
  <dcterms:modified xsi:type="dcterms:W3CDTF">2023-10-30T02:14:21Z</dcterms:modified>
</cp:coreProperties>
</file>